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8.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9.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64" r:id="rId3"/>
    <p:sldMasterId id="2147483668" r:id="rId4"/>
    <p:sldMasterId id="2147483672" r:id="rId5"/>
    <p:sldMasterId id="2147483676" r:id="rId6"/>
    <p:sldMasterId id="2147483680" r:id="rId7"/>
    <p:sldMasterId id="2147483684" r:id="rId8"/>
    <p:sldMasterId id="2147483688" r:id="rId9"/>
    <p:sldMasterId id="2147483692" r:id="rId10"/>
  </p:sldMasterIdLst>
  <p:notesMasterIdLst>
    <p:notesMasterId r:id="rId36"/>
  </p:notesMasterIdLst>
  <p:sldIdLst>
    <p:sldId id="370" r:id="rId11"/>
    <p:sldId id="266" r:id="rId12"/>
    <p:sldId id="295" r:id="rId13"/>
    <p:sldId id="323" r:id="rId14"/>
    <p:sldId id="349" r:id="rId15"/>
    <p:sldId id="350" r:id="rId16"/>
    <p:sldId id="348" r:id="rId17"/>
    <p:sldId id="351" r:id="rId18"/>
    <p:sldId id="352" r:id="rId19"/>
    <p:sldId id="354" r:id="rId20"/>
    <p:sldId id="353" r:id="rId21"/>
    <p:sldId id="355" r:id="rId22"/>
    <p:sldId id="357" r:id="rId23"/>
    <p:sldId id="356" r:id="rId24"/>
    <p:sldId id="358" r:id="rId25"/>
    <p:sldId id="360" r:id="rId26"/>
    <p:sldId id="359" r:id="rId27"/>
    <p:sldId id="361" r:id="rId28"/>
    <p:sldId id="362" r:id="rId29"/>
    <p:sldId id="363" r:id="rId30"/>
    <p:sldId id="364" r:id="rId31"/>
    <p:sldId id="365" r:id="rId32"/>
    <p:sldId id="367" r:id="rId33"/>
    <p:sldId id="368" r:id="rId34"/>
    <p:sldId id="321" r:id="rId35"/>
  </p:sldIdLst>
  <p:sldSz cx="12195175" cy="6859588"/>
  <p:notesSz cx="6858000" cy="9144000"/>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83B7"/>
    <a:srgbClr val="00D0CF"/>
    <a:srgbClr val="FF9AAF"/>
    <a:srgbClr val="2C76CE"/>
    <a:srgbClr val="18D2A6"/>
    <a:srgbClr val="03A6AF"/>
    <a:srgbClr val="0374AF"/>
    <a:srgbClr val="14B28B"/>
    <a:srgbClr val="01ACBE"/>
    <a:srgbClr val="0170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57" autoAdjust="0"/>
    <p:restoredTop sz="94660"/>
  </p:normalViewPr>
  <p:slideViewPr>
    <p:cSldViewPr snapToGrid="0" showGuides="1">
      <p:cViewPr varScale="1">
        <p:scale>
          <a:sx n="105" d="100"/>
          <a:sy n="105" d="100"/>
        </p:scale>
        <p:origin x="828" y="102"/>
      </p:cViewPr>
      <p:guideLst>
        <p:guide orient="horz" pos="2161"/>
        <p:guide pos="384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microsoft.com/office/2007/relationships/hdphoto" Target="../media/hdphoto1.wdp"/></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microsoft.com/office/2007/relationships/hdphoto" Target="../media/hdphoto1.wdp"/></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microsoft.com/office/2007/relationships/hdphoto" Target="../media/hdphoto1.wdp"/></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 Id="rId4" Type="http://schemas.microsoft.com/office/2007/relationships/hdphoto" Target="../media/hdphoto1.wdp"/></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 Id="rId4" Type="http://schemas.microsoft.com/office/2007/relationships/hdphoto" Target="../media/hdphoto1.wdp"/></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397" y="1122625"/>
            <a:ext cx="9146382" cy="2388153"/>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397" y="3602874"/>
            <a:ext cx="9146382" cy="1656145"/>
          </a:xfrm>
        </p:spPr>
        <p:txBody>
          <a:bodyPr/>
          <a:lstStyle>
            <a:lvl1pPr marL="0" indent="0" algn="ctr">
              <a:buNone/>
              <a:defRPr sz="2400"/>
            </a:lvl1pPr>
            <a:lvl2pPr marL="457200" indent="0" algn="ctr">
              <a:buNone/>
              <a:defRPr sz="2000"/>
            </a:lvl2pPr>
            <a:lvl3pPr marL="915035" indent="0" algn="ctr">
              <a:buNone/>
              <a:defRPr sz="1800"/>
            </a:lvl3pPr>
            <a:lvl4pPr marL="1372235" indent="0" algn="ctr">
              <a:buNone/>
              <a:defRPr sz="1600"/>
            </a:lvl4pPr>
            <a:lvl5pPr marL="1829435" indent="0" algn="ctr">
              <a:buNone/>
              <a:defRPr sz="1600"/>
            </a:lvl5pPr>
            <a:lvl6pPr marL="2286635" indent="0" algn="ctr">
              <a:buNone/>
              <a:defRPr sz="1600"/>
            </a:lvl6pPr>
            <a:lvl7pPr marL="2744470" indent="0" algn="ctr">
              <a:buNone/>
              <a:defRPr sz="1600"/>
            </a:lvl7pPr>
            <a:lvl8pPr marL="3201670" indent="0" algn="ctr">
              <a:buNone/>
              <a:defRPr sz="1600"/>
            </a:lvl8pPr>
            <a:lvl9pPr marL="365887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7172" y="365209"/>
            <a:ext cx="2629585" cy="5813184"/>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420" y="365209"/>
            <a:ext cx="7736314" cy="581318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email"/>
          <a:stretch>
            <a:fillRect/>
          </a:stretch>
        </p:blipFill>
        <p:spPr>
          <a:xfrm>
            <a:off x="2" y="0"/>
            <a:ext cx="12195175"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dirty="0">
                <a:solidFill>
                  <a:prstClr val="white">
                    <a:lumMod val="65000"/>
                  </a:prstClr>
                </a:solidFill>
              </a:rPr>
              <a:t>WWW.DESIGNERSPARADISE.COM</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dirty="0">
                <a:solidFill>
                  <a:prstClr val="white">
                    <a:lumMod val="65000"/>
                  </a:prstClr>
                </a:solidFill>
              </a:rPr>
              <a:t>xiaoer.yanj.cn</a:t>
            </a: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6086" y="479936"/>
            <a:ext cx="8368782"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3"/>
            <a:ext cx="3126993"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6758" y="175669"/>
            <a:ext cx="838418"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email"/>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email">
                <a:grayscl/>
                <a:extLst>
                  <a:ext uri="{BEBA8EAE-BF5A-486C-A8C5-ECC9F3942E4B}">
                    <a14:imgProps xmlns:a14="http://schemas.microsoft.com/office/drawing/2010/main">
                      <a14:imgLayer r:embed="rId4">
                        <a14:imgEffect>
                          <a14:colorTemperature colorTemp="2000"/>
                        </a14:imgEffect>
                      </a14:imgLayer>
                    </a14:imgProps>
                  </a:ext>
                </a:extLst>
              </a:blip>
              <a:srcRect/>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5035"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422" y="206382"/>
            <a:ext cx="3051583"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9" y="0"/>
            <a:ext cx="12207053"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email"/>
          <a:stretch>
            <a:fillRect/>
          </a:stretch>
        </p:blipFill>
        <p:spPr>
          <a:xfrm>
            <a:off x="2" y="0"/>
            <a:ext cx="12195175"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dirty="0">
                <a:solidFill>
                  <a:prstClr val="white">
                    <a:lumMod val="65000"/>
                  </a:prstClr>
                </a:solidFill>
              </a:rPr>
              <a:t>WWW.DESIGNERSPARADISE.COM</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dirty="0">
                <a:solidFill>
                  <a:prstClr val="white">
                    <a:lumMod val="65000"/>
                  </a:prstClr>
                </a:solidFill>
              </a:rPr>
              <a:t>xiaoer.yanj.cn</a:t>
            </a: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6086" y="479936"/>
            <a:ext cx="8368782"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3"/>
            <a:ext cx="3126993"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6758" y="175669"/>
            <a:ext cx="838418"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email"/>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email">
                <a:grayscl/>
                <a:extLst>
                  <a:ext uri="{BEBA8EAE-BF5A-486C-A8C5-ECC9F3942E4B}">
                    <a14:imgProps xmlns:a14="http://schemas.microsoft.com/office/drawing/2010/main">
                      <a14:imgLayer r:embed="rId4">
                        <a14:imgEffect>
                          <a14:colorTemperature colorTemp="2000"/>
                        </a14:imgEffect>
                      </a14:imgLayer>
                    </a14:imgProps>
                  </a:ext>
                </a:extLst>
              </a:blip>
              <a:srcRect/>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5035"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422" y="206382"/>
            <a:ext cx="3051583"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9" y="0"/>
            <a:ext cx="12207053"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email"/>
          <a:stretch>
            <a:fillRect/>
          </a:stretch>
        </p:blipFill>
        <p:spPr>
          <a:xfrm>
            <a:off x="2" y="0"/>
            <a:ext cx="12195175"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dirty="0">
                <a:solidFill>
                  <a:prstClr val="white">
                    <a:lumMod val="65000"/>
                  </a:prstClr>
                </a:solidFill>
              </a:rPr>
              <a:t>WWW.DESIGNERSPARADISE.COM</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dirty="0">
                <a:solidFill>
                  <a:prstClr val="white">
                    <a:lumMod val="65000"/>
                  </a:prstClr>
                </a:solidFill>
              </a:rPr>
              <a:t>xiaoer.yanj.cn</a:t>
            </a: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6086" y="479936"/>
            <a:ext cx="8368782"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3"/>
            <a:ext cx="3126993"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6758" y="175669"/>
            <a:ext cx="838418"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email"/>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email">
                <a:grayscl/>
                <a:extLst>
                  <a:ext uri="{BEBA8EAE-BF5A-486C-A8C5-ECC9F3942E4B}">
                    <a14:imgProps xmlns:a14="http://schemas.microsoft.com/office/drawing/2010/main">
                      <a14:imgLayer r:embed="rId4">
                        <a14:imgEffect>
                          <a14:colorTemperature colorTemp="2000"/>
                        </a14:imgEffect>
                      </a14:imgLayer>
                    </a14:imgProps>
                  </a:ext>
                </a:extLst>
              </a:blip>
              <a:srcRect/>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5035"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422" y="206382"/>
            <a:ext cx="3051583"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9" y="0"/>
            <a:ext cx="12207053"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email"/>
          <a:stretch>
            <a:fillRect/>
          </a:stretch>
        </p:blipFill>
        <p:spPr>
          <a:xfrm>
            <a:off x="2" y="0"/>
            <a:ext cx="12195175"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dirty="0">
                <a:solidFill>
                  <a:prstClr val="white">
                    <a:lumMod val="65000"/>
                  </a:prstClr>
                </a:solidFill>
              </a:rPr>
              <a:t>WWW.DESIGNERSPARADISE.COM</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dirty="0">
                <a:solidFill>
                  <a:prstClr val="white">
                    <a:lumMod val="65000"/>
                  </a:prstClr>
                </a:solidFill>
              </a:rPr>
              <a:t>xiaoer.yanj.cn</a:t>
            </a: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6086" y="479936"/>
            <a:ext cx="8368782"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3"/>
            <a:ext cx="3126993"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6758" y="175669"/>
            <a:ext cx="838418"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email"/>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email">
                <a:grayscl/>
                <a:extLst>
                  <a:ext uri="{BEBA8EAE-BF5A-486C-A8C5-ECC9F3942E4B}">
                    <a14:imgProps xmlns:a14="http://schemas.microsoft.com/office/drawing/2010/main">
                      <a14:imgLayer r:embed="rId4">
                        <a14:imgEffect>
                          <a14:colorTemperature colorTemp="2000"/>
                        </a14:imgEffect>
                      </a14:imgLayer>
                    </a14:imgProps>
                  </a:ext>
                </a:extLst>
              </a:blip>
              <a:srcRect/>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5035"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422" y="206382"/>
            <a:ext cx="3051583"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9" y="0"/>
            <a:ext cx="12207053"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email"/>
          <a:stretch>
            <a:fillRect/>
          </a:stretch>
        </p:blipFill>
        <p:spPr>
          <a:xfrm>
            <a:off x="2" y="0"/>
            <a:ext cx="12195175"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dirty="0">
                <a:solidFill>
                  <a:prstClr val="white">
                    <a:lumMod val="65000"/>
                  </a:prstClr>
                </a:solidFill>
              </a:rPr>
              <a:t>WWW.DESIGNERSPARADISE.COM</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dirty="0">
                <a:solidFill>
                  <a:prstClr val="white">
                    <a:lumMod val="65000"/>
                  </a:prstClr>
                </a:solidFill>
              </a:rPr>
              <a:t>xiaoer.yanj.cn</a:t>
            </a: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6086" y="479936"/>
            <a:ext cx="8368782"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3"/>
            <a:ext cx="3126993"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6758" y="175669"/>
            <a:ext cx="838418"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email"/>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email">
                <a:grayscl/>
                <a:extLst>
                  <a:ext uri="{BEBA8EAE-BF5A-486C-A8C5-ECC9F3942E4B}">
                    <a14:imgProps xmlns:a14="http://schemas.microsoft.com/office/drawing/2010/main">
                      <a14:imgLayer r:embed="rId4">
                        <a14:imgEffect>
                          <a14:colorTemperature colorTemp="2000"/>
                        </a14:imgEffect>
                      </a14:imgLayer>
                    </a14:imgProps>
                  </a:ext>
                </a:extLst>
              </a:blip>
              <a:srcRect/>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5035"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422" y="206382"/>
            <a:ext cx="3051583"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9" y="0"/>
            <a:ext cx="12207053"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email"/>
          <a:stretch>
            <a:fillRect/>
          </a:stretch>
        </p:blipFill>
        <p:spPr>
          <a:xfrm>
            <a:off x="2" y="0"/>
            <a:ext cx="12195175"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dirty="0">
                <a:solidFill>
                  <a:prstClr val="white">
                    <a:lumMod val="65000"/>
                  </a:prstClr>
                </a:solidFill>
              </a:rPr>
              <a:t>WWW.DESIGNERSPARADISE.COM</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dirty="0">
                <a:solidFill>
                  <a:prstClr val="white">
                    <a:lumMod val="65000"/>
                  </a:prstClr>
                </a:solidFill>
              </a:rPr>
              <a:t>xiaoer.yanj.cn</a:t>
            </a: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6086" y="479936"/>
            <a:ext cx="8368782"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3"/>
            <a:ext cx="3126993"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6758" y="175669"/>
            <a:ext cx="838418"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email"/>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email">
                <a:grayscl/>
                <a:extLst>
                  <a:ext uri="{BEBA8EAE-BF5A-486C-A8C5-ECC9F3942E4B}">
                    <a14:imgProps xmlns:a14="http://schemas.microsoft.com/office/drawing/2010/main">
                      <a14:imgLayer r:embed="rId4">
                        <a14:imgEffect>
                          <a14:colorTemperature colorTemp="2000"/>
                        </a14:imgEffect>
                      </a14:imgLayer>
                    </a14:imgProps>
                  </a:ext>
                </a:extLst>
              </a:blip>
              <a:srcRect/>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5035"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422" y="206382"/>
            <a:ext cx="3051583"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9" y="0"/>
            <a:ext cx="12207053"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2069" y="1710135"/>
            <a:ext cx="10518338" cy="2853398"/>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2069" y="4590527"/>
            <a:ext cx="10518338"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5035" indent="0">
              <a:buNone/>
              <a:defRPr sz="1800">
                <a:solidFill>
                  <a:schemeClr val="tx1">
                    <a:tint val="75000"/>
                  </a:schemeClr>
                </a:solidFill>
              </a:defRPr>
            </a:lvl3pPr>
            <a:lvl4pPr marL="1372235" indent="0">
              <a:buNone/>
              <a:defRPr sz="1600">
                <a:solidFill>
                  <a:schemeClr val="tx1">
                    <a:tint val="75000"/>
                  </a:schemeClr>
                </a:solidFill>
              </a:defRPr>
            </a:lvl4pPr>
            <a:lvl5pPr marL="1829435" indent="0">
              <a:buNone/>
              <a:defRPr sz="1600">
                <a:solidFill>
                  <a:schemeClr val="tx1">
                    <a:tint val="75000"/>
                  </a:schemeClr>
                </a:solidFill>
              </a:defRPr>
            </a:lvl5pPr>
            <a:lvl6pPr marL="2286635" indent="0">
              <a:buNone/>
              <a:defRPr sz="1600">
                <a:solidFill>
                  <a:schemeClr val="tx1">
                    <a:tint val="75000"/>
                  </a:schemeClr>
                </a:solidFill>
              </a:defRPr>
            </a:lvl6pPr>
            <a:lvl7pPr marL="2744470" indent="0">
              <a:buNone/>
              <a:defRPr sz="1600">
                <a:solidFill>
                  <a:schemeClr val="tx1">
                    <a:tint val="75000"/>
                  </a:schemeClr>
                </a:solidFill>
              </a:defRPr>
            </a:lvl7pPr>
            <a:lvl8pPr marL="3201670" indent="0">
              <a:buNone/>
              <a:defRPr sz="1600">
                <a:solidFill>
                  <a:schemeClr val="tx1">
                    <a:tint val="75000"/>
                  </a:schemeClr>
                </a:solidFill>
              </a:defRPr>
            </a:lvl8pPr>
            <a:lvl9pPr marL="365887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email"/>
          <a:stretch>
            <a:fillRect/>
          </a:stretch>
        </p:blipFill>
        <p:spPr>
          <a:xfrm>
            <a:off x="2" y="0"/>
            <a:ext cx="12195175"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dirty="0">
                <a:solidFill>
                  <a:prstClr val="white">
                    <a:lumMod val="65000"/>
                  </a:prstClr>
                </a:solidFill>
              </a:rPr>
              <a:t>WWW.DESIGNERSPARADISE.COM</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dirty="0">
                <a:solidFill>
                  <a:prstClr val="white">
                    <a:lumMod val="65000"/>
                  </a:prstClr>
                </a:solidFill>
              </a:rPr>
              <a:t>xiaoer.yanj.cn</a:t>
            </a: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6086" y="479936"/>
            <a:ext cx="8368782"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3"/>
            <a:ext cx="3126993"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6758" y="175669"/>
            <a:ext cx="838418"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email"/>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email">
                <a:grayscl/>
                <a:extLst>
                  <a:ext uri="{BEBA8EAE-BF5A-486C-A8C5-ECC9F3942E4B}">
                    <a14:imgProps xmlns:a14="http://schemas.microsoft.com/office/drawing/2010/main">
                      <a14:imgLayer r:embed="rId4">
                        <a14:imgEffect>
                          <a14:colorTemperature colorTemp="2000"/>
                        </a14:imgEffect>
                      </a14:imgLayer>
                    </a14:imgProps>
                  </a:ext>
                </a:extLst>
              </a:blip>
              <a:srcRect/>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5035"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422" y="206382"/>
            <a:ext cx="3051583"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9" y="0"/>
            <a:ext cx="12207053"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email"/>
          <a:stretch>
            <a:fillRect/>
          </a:stretch>
        </p:blipFill>
        <p:spPr>
          <a:xfrm>
            <a:off x="2" y="0"/>
            <a:ext cx="12195175"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dirty="0">
                <a:solidFill>
                  <a:prstClr val="white">
                    <a:lumMod val="65000"/>
                  </a:prstClr>
                </a:solidFill>
              </a:rPr>
              <a:t>WWW.DESIGNERSPARADISE.COM</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dirty="0">
                <a:solidFill>
                  <a:prstClr val="white">
                    <a:lumMod val="65000"/>
                  </a:prstClr>
                </a:solidFill>
              </a:rPr>
              <a:t>xiaoer.yanj.cn</a:t>
            </a: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6086" y="479936"/>
            <a:ext cx="8368782"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3"/>
            <a:ext cx="3126993"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6758" y="175669"/>
            <a:ext cx="838418"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email"/>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email">
                <a:grayscl/>
                <a:extLst>
                  <a:ext uri="{BEBA8EAE-BF5A-486C-A8C5-ECC9F3942E4B}">
                    <a14:imgProps xmlns:a14="http://schemas.microsoft.com/office/drawing/2010/main">
                      <a14:imgLayer r:embed="rId4">
                        <a14:imgEffect>
                          <a14:colorTemperature colorTemp="2000"/>
                        </a14:imgEffect>
                      </a14:imgLayer>
                    </a14:imgProps>
                  </a:ext>
                </a:extLst>
              </a:blip>
              <a:srcRect/>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5035"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422" y="206382"/>
            <a:ext cx="3051583"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9" y="0"/>
            <a:ext cx="12207053"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640" y="2130923"/>
            <a:ext cx="10365899" cy="1470365"/>
          </a:xfrm>
        </p:spPr>
        <p:txBody>
          <a:bodyPr/>
          <a:lstStyle/>
          <a:p>
            <a:r>
              <a:rPr lang="en-US"/>
              <a:t>Click to edit Master title style</a:t>
            </a:r>
          </a:p>
        </p:txBody>
      </p:sp>
      <p:sp>
        <p:nvSpPr>
          <p:cNvPr id="3" name="Subtitle 2"/>
          <p:cNvSpPr>
            <a:spLocks noGrp="1"/>
          </p:cNvSpPr>
          <p:nvPr>
            <p:ph type="subTitle" idx="1"/>
          </p:nvPr>
        </p:nvSpPr>
        <p:spPr>
          <a:xfrm>
            <a:off x="1829278" y="3887100"/>
            <a:ext cx="8536622" cy="1753006"/>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835" indent="0" algn="ctr">
              <a:buNone/>
              <a:defRPr>
                <a:solidFill>
                  <a:schemeClr val="tx1">
                    <a:tint val="75000"/>
                  </a:schemeClr>
                </a:solidFill>
              </a:defRPr>
            </a:lvl3pPr>
            <a:lvl4pPr marL="1829435" indent="0" algn="ctr">
              <a:buNone/>
              <a:defRPr>
                <a:solidFill>
                  <a:schemeClr val="tx1">
                    <a:tint val="75000"/>
                  </a:schemeClr>
                </a:solidFill>
              </a:defRPr>
            </a:lvl4pPr>
            <a:lvl5pPr marL="2439035" indent="0" algn="ctr">
              <a:buNone/>
              <a:defRPr>
                <a:solidFill>
                  <a:schemeClr val="tx1">
                    <a:tint val="75000"/>
                  </a:schemeClr>
                </a:solidFill>
              </a:defRPr>
            </a:lvl5pPr>
            <a:lvl6pPr marL="3049270" indent="0" algn="ctr">
              <a:buNone/>
              <a:defRPr>
                <a:solidFill>
                  <a:schemeClr val="tx1">
                    <a:tint val="75000"/>
                  </a:schemeClr>
                </a:solidFill>
              </a:defRPr>
            </a:lvl6pPr>
            <a:lvl7pPr marL="3658870" indent="0" algn="ctr">
              <a:buNone/>
              <a:defRPr>
                <a:solidFill>
                  <a:schemeClr val="tx1">
                    <a:tint val="75000"/>
                  </a:schemeClr>
                </a:solidFill>
              </a:defRPr>
            </a:lvl7pPr>
            <a:lvl8pPr marL="4269105" indent="0" algn="ctr">
              <a:buNone/>
              <a:defRPr>
                <a:solidFill>
                  <a:schemeClr val="tx1">
                    <a:tint val="75000"/>
                  </a:schemeClr>
                </a:solidFill>
              </a:defRPr>
            </a:lvl8pPr>
            <a:lvl9pPr marL="487870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337" y="4407923"/>
            <a:ext cx="10365899" cy="1362390"/>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3337" y="2907387"/>
            <a:ext cx="10365899" cy="1500534"/>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835" indent="0">
              <a:buNone/>
              <a:defRPr sz="2200">
                <a:solidFill>
                  <a:schemeClr val="tx1">
                    <a:tint val="75000"/>
                  </a:schemeClr>
                </a:solidFill>
              </a:defRPr>
            </a:lvl3pPr>
            <a:lvl4pPr marL="1829435" indent="0">
              <a:buNone/>
              <a:defRPr sz="1900">
                <a:solidFill>
                  <a:schemeClr val="tx1">
                    <a:tint val="75000"/>
                  </a:schemeClr>
                </a:solidFill>
              </a:defRPr>
            </a:lvl4pPr>
            <a:lvl5pPr marL="2439035" indent="0">
              <a:buNone/>
              <a:defRPr sz="1900">
                <a:solidFill>
                  <a:schemeClr val="tx1">
                    <a:tint val="75000"/>
                  </a:schemeClr>
                </a:solidFill>
              </a:defRPr>
            </a:lvl5pPr>
            <a:lvl6pPr marL="3049270" indent="0">
              <a:buNone/>
              <a:defRPr sz="1900">
                <a:solidFill>
                  <a:schemeClr val="tx1">
                    <a:tint val="75000"/>
                  </a:schemeClr>
                </a:solidFill>
              </a:defRPr>
            </a:lvl6pPr>
            <a:lvl7pPr marL="3658870" indent="0">
              <a:buNone/>
              <a:defRPr sz="1900">
                <a:solidFill>
                  <a:schemeClr val="tx1">
                    <a:tint val="75000"/>
                  </a:schemeClr>
                </a:solidFill>
              </a:defRPr>
            </a:lvl7pPr>
            <a:lvl8pPr marL="4269105" indent="0">
              <a:buNone/>
              <a:defRPr sz="1900">
                <a:solidFill>
                  <a:schemeClr val="tx1">
                    <a:tint val="75000"/>
                  </a:schemeClr>
                </a:solidFill>
              </a:defRPr>
            </a:lvl8pPr>
            <a:lvl9pPr marL="4878705"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761" y="1600573"/>
            <a:ext cx="5386202"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9215" y="1600573"/>
            <a:ext cx="5386202"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t>1/6/2021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418" y="1826048"/>
            <a:ext cx="5182950"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3807" y="1826048"/>
            <a:ext cx="5182950"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760" y="1535469"/>
            <a:ext cx="5388320" cy="639911"/>
          </a:xfrm>
        </p:spPr>
        <p:txBody>
          <a:bodyPr anchor="b"/>
          <a:lstStyle>
            <a:lvl1pPr marL="0" indent="0">
              <a:buNone/>
              <a:defRPr sz="3200" b="1"/>
            </a:lvl1pPr>
            <a:lvl2pPr marL="609600" indent="0">
              <a:buNone/>
              <a:defRPr sz="2700" b="1"/>
            </a:lvl2pPr>
            <a:lvl3pPr marL="1219835" indent="0">
              <a:buNone/>
              <a:defRPr sz="2400" b="1"/>
            </a:lvl3pPr>
            <a:lvl4pPr marL="1829435" indent="0">
              <a:buNone/>
              <a:defRPr sz="2200" b="1"/>
            </a:lvl4pPr>
            <a:lvl5pPr marL="2439035" indent="0">
              <a:buNone/>
              <a:defRPr sz="2200" b="1"/>
            </a:lvl5pPr>
            <a:lvl6pPr marL="3049270" indent="0">
              <a:buNone/>
              <a:defRPr sz="2200" b="1"/>
            </a:lvl6pPr>
            <a:lvl7pPr marL="3658870" indent="0">
              <a:buNone/>
              <a:defRPr sz="2200" b="1"/>
            </a:lvl7pPr>
            <a:lvl8pPr marL="4269105" indent="0">
              <a:buNone/>
              <a:defRPr sz="2200" b="1"/>
            </a:lvl8pPr>
            <a:lvl9pPr marL="4878705" indent="0">
              <a:buNone/>
              <a:defRPr sz="2200" b="1"/>
            </a:lvl9pPr>
          </a:lstStyle>
          <a:p>
            <a:pPr lvl="0"/>
            <a:r>
              <a:rPr lang="en-US"/>
              <a:t>Click to edit Master text styles</a:t>
            </a:r>
          </a:p>
        </p:txBody>
      </p:sp>
      <p:sp>
        <p:nvSpPr>
          <p:cNvPr id="4" name="Content Placeholder 3"/>
          <p:cNvSpPr>
            <a:spLocks noGrp="1"/>
          </p:cNvSpPr>
          <p:nvPr>
            <p:ph sz="half" idx="2"/>
          </p:nvPr>
        </p:nvSpPr>
        <p:spPr>
          <a:xfrm>
            <a:off x="609760" y="2175381"/>
            <a:ext cx="5388320"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4986" y="1535469"/>
            <a:ext cx="5390437" cy="639911"/>
          </a:xfrm>
        </p:spPr>
        <p:txBody>
          <a:bodyPr anchor="b"/>
          <a:lstStyle>
            <a:lvl1pPr marL="0" indent="0">
              <a:buNone/>
              <a:defRPr sz="3200" b="1"/>
            </a:lvl1pPr>
            <a:lvl2pPr marL="609600" indent="0">
              <a:buNone/>
              <a:defRPr sz="2700" b="1"/>
            </a:lvl2pPr>
            <a:lvl3pPr marL="1219835" indent="0">
              <a:buNone/>
              <a:defRPr sz="2400" b="1"/>
            </a:lvl3pPr>
            <a:lvl4pPr marL="1829435" indent="0">
              <a:buNone/>
              <a:defRPr sz="2200" b="1"/>
            </a:lvl4pPr>
            <a:lvl5pPr marL="2439035" indent="0">
              <a:buNone/>
              <a:defRPr sz="2200" b="1"/>
            </a:lvl5pPr>
            <a:lvl6pPr marL="3049270" indent="0">
              <a:buNone/>
              <a:defRPr sz="2200" b="1"/>
            </a:lvl6pPr>
            <a:lvl7pPr marL="3658870" indent="0">
              <a:buNone/>
              <a:defRPr sz="2200" b="1"/>
            </a:lvl7pPr>
            <a:lvl8pPr marL="4269105" indent="0">
              <a:buNone/>
              <a:defRPr sz="2200" b="1"/>
            </a:lvl8pPr>
            <a:lvl9pPr marL="4878705"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4986" y="2175381"/>
            <a:ext cx="5390437"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1/6/2021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t>1/6/2021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930" y="1031497"/>
            <a:ext cx="9915316"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6" name="圆角矩形 5"/>
          <p:cNvSpPr/>
          <p:nvPr userDrawn="1"/>
        </p:nvSpPr>
        <p:spPr>
          <a:xfrm>
            <a:off x="5901594" y="6453394"/>
            <a:ext cx="391991"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t>1/6/2021</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4818" y="6397708"/>
            <a:ext cx="2845541"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762" y="273113"/>
            <a:ext cx="4012129" cy="1162320"/>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7975" y="273117"/>
            <a:ext cx="6817442"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762" y="1435437"/>
            <a:ext cx="4012129" cy="4692149"/>
          </a:xfrm>
        </p:spPr>
        <p:txBody>
          <a:bodyPr/>
          <a:lstStyle>
            <a:lvl1pPr marL="0" indent="0">
              <a:buNone/>
              <a:defRPr sz="1900"/>
            </a:lvl1pPr>
            <a:lvl2pPr marL="609600" indent="0">
              <a:buNone/>
              <a:defRPr sz="1600"/>
            </a:lvl2pPr>
            <a:lvl3pPr marL="1219835" indent="0">
              <a:buNone/>
              <a:defRPr sz="1400"/>
            </a:lvl3pPr>
            <a:lvl4pPr marL="1829435" indent="0">
              <a:buNone/>
              <a:defRPr sz="1200"/>
            </a:lvl4pPr>
            <a:lvl5pPr marL="2439035" indent="0">
              <a:buNone/>
              <a:defRPr sz="1200"/>
            </a:lvl5pPr>
            <a:lvl6pPr marL="3049270" indent="0">
              <a:buNone/>
              <a:defRPr sz="1200"/>
            </a:lvl6pPr>
            <a:lvl7pPr marL="3658870" indent="0">
              <a:buNone/>
              <a:defRPr sz="1200"/>
            </a:lvl7pPr>
            <a:lvl8pPr marL="4269105" indent="0">
              <a:buNone/>
              <a:defRPr sz="1200"/>
            </a:lvl8pPr>
            <a:lvl9pPr marL="4878705"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t>1/6/2021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339" y="4801714"/>
            <a:ext cx="7317105" cy="566870"/>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90339" y="612919"/>
            <a:ext cx="7317105" cy="4115753"/>
          </a:xfrm>
        </p:spPr>
        <p:txBody>
          <a:bodyPr/>
          <a:lstStyle>
            <a:lvl1pPr marL="0" indent="0">
              <a:buNone/>
              <a:defRPr sz="4300"/>
            </a:lvl1pPr>
            <a:lvl2pPr marL="609600" indent="0">
              <a:buNone/>
              <a:defRPr sz="3800"/>
            </a:lvl2pPr>
            <a:lvl3pPr marL="1219835" indent="0">
              <a:buNone/>
              <a:defRPr sz="3200"/>
            </a:lvl3pPr>
            <a:lvl4pPr marL="1829435" indent="0">
              <a:buNone/>
              <a:defRPr sz="2700"/>
            </a:lvl4pPr>
            <a:lvl5pPr marL="2439035" indent="0">
              <a:buNone/>
              <a:defRPr sz="2700"/>
            </a:lvl5pPr>
            <a:lvl6pPr marL="3049270" indent="0">
              <a:buNone/>
              <a:defRPr sz="2700"/>
            </a:lvl6pPr>
            <a:lvl7pPr marL="3658870" indent="0">
              <a:buNone/>
              <a:defRPr sz="2700"/>
            </a:lvl7pPr>
            <a:lvl8pPr marL="4269105" indent="0">
              <a:buNone/>
              <a:defRPr sz="2700"/>
            </a:lvl8pPr>
            <a:lvl9pPr marL="4878705" indent="0">
              <a:buNone/>
              <a:defRPr sz="2700"/>
            </a:lvl9pPr>
          </a:lstStyle>
          <a:p>
            <a:endParaRPr lang="en-US" dirty="0"/>
          </a:p>
        </p:txBody>
      </p:sp>
      <p:sp>
        <p:nvSpPr>
          <p:cNvPr id="4" name="Text Placeholder 3"/>
          <p:cNvSpPr>
            <a:spLocks noGrp="1"/>
          </p:cNvSpPr>
          <p:nvPr>
            <p:ph type="body" sz="half" idx="2"/>
          </p:nvPr>
        </p:nvSpPr>
        <p:spPr>
          <a:xfrm>
            <a:off x="2390339" y="5368585"/>
            <a:ext cx="7317105" cy="805049"/>
          </a:xfrm>
        </p:spPr>
        <p:txBody>
          <a:bodyPr/>
          <a:lstStyle>
            <a:lvl1pPr marL="0" indent="0">
              <a:buNone/>
              <a:defRPr sz="1900"/>
            </a:lvl1pPr>
            <a:lvl2pPr marL="609600" indent="0">
              <a:buNone/>
              <a:defRPr sz="1600"/>
            </a:lvl2pPr>
            <a:lvl3pPr marL="1219835" indent="0">
              <a:buNone/>
              <a:defRPr sz="1400"/>
            </a:lvl3pPr>
            <a:lvl4pPr marL="1829435" indent="0">
              <a:buNone/>
              <a:defRPr sz="1200"/>
            </a:lvl4pPr>
            <a:lvl5pPr marL="2439035" indent="0">
              <a:buNone/>
              <a:defRPr sz="1200"/>
            </a:lvl5pPr>
            <a:lvl6pPr marL="3049270" indent="0">
              <a:buNone/>
              <a:defRPr sz="1200"/>
            </a:lvl6pPr>
            <a:lvl7pPr marL="3658870" indent="0">
              <a:buNone/>
              <a:defRPr sz="1200"/>
            </a:lvl7pPr>
            <a:lvl8pPr marL="4269105" indent="0">
              <a:buNone/>
              <a:defRPr sz="1200"/>
            </a:lvl8pPr>
            <a:lvl9pPr marL="4878705"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t>1/6/2021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1503" y="274704"/>
            <a:ext cx="2743914" cy="58528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761" y="274704"/>
            <a:ext cx="8028490" cy="5852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009" y="365211"/>
            <a:ext cx="10518338" cy="1325870"/>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40007" y="1681554"/>
            <a:ext cx="5159131" cy="824103"/>
          </a:xfrm>
        </p:spPr>
        <p:txBody>
          <a:bodyPr anchor="b"/>
          <a:lstStyle>
            <a:lvl1pPr marL="0" indent="0">
              <a:buNone/>
              <a:defRPr sz="2400" b="1"/>
            </a:lvl1pPr>
            <a:lvl2pPr marL="457200" indent="0">
              <a:buNone/>
              <a:defRPr sz="2000" b="1"/>
            </a:lvl2pPr>
            <a:lvl3pPr marL="915035" indent="0">
              <a:buNone/>
              <a:defRPr sz="1800" b="1"/>
            </a:lvl3pPr>
            <a:lvl4pPr marL="1372235" indent="0">
              <a:buNone/>
              <a:defRPr sz="1600" b="1"/>
            </a:lvl4pPr>
            <a:lvl5pPr marL="1829435" indent="0">
              <a:buNone/>
              <a:defRPr sz="1600" b="1"/>
            </a:lvl5pPr>
            <a:lvl6pPr marL="2286635" indent="0">
              <a:buNone/>
              <a:defRPr sz="1600" b="1"/>
            </a:lvl6pPr>
            <a:lvl7pPr marL="2744470" indent="0">
              <a:buNone/>
              <a:defRPr sz="1600" b="1"/>
            </a:lvl7pPr>
            <a:lvl8pPr marL="3201670" indent="0">
              <a:buNone/>
              <a:defRPr sz="1600" b="1"/>
            </a:lvl8pPr>
            <a:lvl9pPr marL="365887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40007" y="2505657"/>
            <a:ext cx="5159131"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3809" y="1681554"/>
            <a:ext cx="5184537" cy="824103"/>
          </a:xfrm>
        </p:spPr>
        <p:txBody>
          <a:bodyPr anchor="b"/>
          <a:lstStyle>
            <a:lvl1pPr marL="0" indent="0">
              <a:buNone/>
              <a:defRPr sz="2400" b="1"/>
            </a:lvl1pPr>
            <a:lvl2pPr marL="457200" indent="0">
              <a:buNone/>
              <a:defRPr sz="2000" b="1"/>
            </a:lvl2pPr>
            <a:lvl3pPr marL="915035" indent="0">
              <a:buNone/>
              <a:defRPr sz="1800" b="1"/>
            </a:lvl3pPr>
            <a:lvl4pPr marL="1372235" indent="0">
              <a:buNone/>
              <a:defRPr sz="1600" b="1"/>
            </a:lvl4pPr>
            <a:lvl5pPr marL="1829435" indent="0">
              <a:buNone/>
              <a:defRPr sz="1600" b="1"/>
            </a:lvl5pPr>
            <a:lvl6pPr marL="2286635" indent="0">
              <a:buNone/>
              <a:defRPr sz="1600" b="1"/>
            </a:lvl6pPr>
            <a:lvl7pPr marL="2744470" indent="0">
              <a:buNone/>
              <a:defRPr sz="1600" b="1"/>
            </a:lvl7pPr>
            <a:lvl8pPr marL="3201670" indent="0">
              <a:buNone/>
              <a:defRPr sz="1600" b="1"/>
            </a:lvl8pPr>
            <a:lvl9pPr marL="365887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3809" y="2505657"/>
            <a:ext cx="5184537"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007" y="457308"/>
            <a:ext cx="3933261" cy="1600571"/>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4539" y="987654"/>
            <a:ext cx="6173808"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40007" y="2057877"/>
            <a:ext cx="3933261" cy="3812471"/>
          </a:xfrm>
        </p:spPr>
        <p:txBody>
          <a:bodyPr/>
          <a:lstStyle>
            <a:lvl1pPr marL="0" indent="0">
              <a:buNone/>
              <a:defRPr sz="1600"/>
            </a:lvl1pPr>
            <a:lvl2pPr marL="457200" indent="0">
              <a:buNone/>
              <a:defRPr sz="1400"/>
            </a:lvl2pPr>
            <a:lvl3pPr marL="915035" indent="0">
              <a:buNone/>
              <a:defRPr sz="1200"/>
            </a:lvl3pPr>
            <a:lvl4pPr marL="1372235" indent="0">
              <a:buNone/>
              <a:defRPr sz="1000"/>
            </a:lvl4pPr>
            <a:lvl5pPr marL="1829435" indent="0">
              <a:buNone/>
              <a:defRPr sz="1000"/>
            </a:lvl5pPr>
            <a:lvl6pPr marL="2286635" indent="0">
              <a:buNone/>
              <a:defRPr sz="1000"/>
            </a:lvl6pPr>
            <a:lvl7pPr marL="2744470" indent="0">
              <a:buNone/>
              <a:defRPr sz="1000"/>
            </a:lvl7pPr>
            <a:lvl8pPr marL="3201670" indent="0">
              <a:buNone/>
              <a:defRPr sz="1000"/>
            </a:lvl8pPr>
            <a:lvl9pPr marL="365887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007" y="457308"/>
            <a:ext cx="3933261" cy="1600571"/>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4539" y="987654"/>
            <a:ext cx="6173808" cy="4874754"/>
          </a:xfrm>
        </p:spPr>
        <p:txBody>
          <a:bodyPr/>
          <a:lstStyle>
            <a:lvl1pPr marL="0" indent="0">
              <a:buNone/>
              <a:defRPr sz="3200"/>
            </a:lvl1pPr>
            <a:lvl2pPr marL="457200" indent="0">
              <a:buNone/>
              <a:defRPr sz="2800"/>
            </a:lvl2pPr>
            <a:lvl3pPr marL="915035" indent="0">
              <a:buNone/>
              <a:defRPr sz="2400"/>
            </a:lvl3pPr>
            <a:lvl4pPr marL="1372235" indent="0">
              <a:buNone/>
              <a:defRPr sz="2000"/>
            </a:lvl4pPr>
            <a:lvl5pPr marL="1829435" indent="0">
              <a:buNone/>
              <a:defRPr sz="2000"/>
            </a:lvl5pPr>
            <a:lvl6pPr marL="2286635" indent="0">
              <a:buNone/>
              <a:defRPr sz="2000"/>
            </a:lvl6pPr>
            <a:lvl7pPr marL="2744470" indent="0">
              <a:buNone/>
              <a:defRPr sz="2000"/>
            </a:lvl7pPr>
            <a:lvl8pPr marL="3201670" indent="0">
              <a:buNone/>
              <a:defRPr sz="2000"/>
            </a:lvl8pPr>
            <a:lvl9pPr marL="3658870" indent="0">
              <a:buNone/>
              <a:defRPr sz="2000"/>
            </a:lvl9pPr>
          </a:lstStyle>
          <a:p>
            <a:endParaRPr lang="zh-CN" altLang="en-US"/>
          </a:p>
        </p:txBody>
      </p:sp>
      <p:sp>
        <p:nvSpPr>
          <p:cNvPr id="4" name="文本占位符 3"/>
          <p:cNvSpPr>
            <a:spLocks noGrp="1"/>
          </p:cNvSpPr>
          <p:nvPr>
            <p:ph type="body" sz="half" idx="2" hasCustomPrompt="1"/>
          </p:nvPr>
        </p:nvSpPr>
        <p:spPr>
          <a:xfrm>
            <a:off x="840007" y="2057877"/>
            <a:ext cx="3933261" cy="3812471"/>
          </a:xfrm>
        </p:spPr>
        <p:txBody>
          <a:bodyPr/>
          <a:lstStyle>
            <a:lvl1pPr marL="0" indent="0">
              <a:buNone/>
              <a:defRPr sz="1600"/>
            </a:lvl1pPr>
            <a:lvl2pPr marL="457200" indent="0">
              <a:buNone/>
              <a:defRPr sz="1400"/>
            </a:lvl2pPr>
            <a:lvl3pPr marL="915035" indent="0">
              <a:buNone/>
              <a:defRPr sz="1200"/>
            </a:lvl3pPr>
            <a:lvl4pPr marL="1372235" indent="0">
              <a:buNone/>
              <a:defRPr sz="1000"/>
            </a:lvl4pPr>
            <a:lvl5pPr marL="1829435" indent="0">
              <a:buNone/>
              <a:defRPr sz="1000"/>
            </a:lvl5pPr>
            <a:lvl6pPr marL="2286635" indent="0">
              <a:buNone/>
              <a:defRPr sz="1000"/>
            </a:lvl6pPr>
            <a:lvl7pPr marL="2744470" indent="0">
              <a:buNone/>
              <a:defRPr sz="1000"/>
            </a:lvl7pPr>
            <a:lvl8pPr marL="3201670" indent="0">
              <a:buNone/>
              <a:defRPr sz="1000"/>
            </a:lvl8pPr>
            <a:lvl9pPr marL="365887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jpe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420" y="365211"/>
            <a:ext cx="10518338" cy="1325870"/>
          </a:xfrm>
          <a:prstGeom prst="rect">
            <a:avLst/>
          </a:prstGeom>
        </p:spPr>
        <p:txBody>
          <a:bodyPr vert="horz" lIns="91436" tIns="45718" rIns="91436" bIns="45718" rtlCol="0" anchor="ctr">
            <a:normAutofit/>
          </a:bodyPr>
          <a:lstStyle/>
          <a:p>
            <a:r>
              <a:rPr lang="zh-CN" altLang="en-US"/>
              <a:t>单击此处编辑母版标题样式</a:t>
            </a:r>
          </a:p>
        </p:txBody>
      </p:sp>
      <p:sp>
        <p:nvSpPr>
          <p:cNvPr id="3" name="文本占位符 2"/>
          <p:cNvSpPr>
            <a:spLocks noGrp="1"/>
          </p:cNvSpPr>
          <p:nvPr>
            <p:ph type="body" idx="1"/>
          </p:nvPr>
        </p:nvSpPr>
        <p:spPr>
          <a:xfrm>
            <a:off x="838420" y="1826048"/>
            <a:ext cx="10518338" cy="4352346"/>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420" y="6357823"/>
            <a:ext cx="2743914"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t>2021/1/6</a:t>
            </a:fld>
            <a:endParaRPr lang="zh-CN" altLang="en-US"/>
          </a:p>
        </p:txBody>
      </p:sp>
      <p:sp>
        <p:nvSpPr>
          <p:cNvPr id="5" name="页脚占位符 4"/>
          <p:cNvSpPr>
            <a:spLocks noGrp="1"/>
          </p:cNvSpPr>
          <p:nvPr>
            <p:ph type="ftr" sz="quarter" idx="3"/>
          </p:nvPr>
        </p:nvSpPr>
        <p:spPr>
          <a:xfrm>
            <a:off x="4039653" y="6357823"/>
            <a:ext cx="4115871"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2844" y="6357823"/>
            <a:ext cx="2743914"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503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503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503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635" indent="-228600" algn="l" defTabSz="91503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835" indent="-228600" algn="l" defTabSz="91503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8035" indent="-228600" algn="l" defTabSz="91503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5870" indent="-228600" algn="l" defTabSz="91503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3070" indent="-228600" algn="l" defTabSz="91503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30270" indent="-228600" algn="l" defTabSz="91503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7470" indent="-228600" algn="l" defTabSz="91503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5035" rtl="0" eaLnBrk="1" latinLnBrk="0" hangingPunct="1">
        <a:defRPr sz="1800" kern="1200">
          <a:solidFill>
            <a:schemeClr val="tx1"/>
          </a:solidFill>
          <a:latin typeface="+mn-lt"/>
          <a:ea typeface="+mn-ea"/>
          <a:cs typeface="+mn-cs"/>
        </a:defRPr>
      </a:lvl1pPr>
      <a:lvl2pPr marL="457200" algn="l" defTabSz="915035" rtl="0" eaLnBrk="1" latinLnBrk="0" hangingPunct="1">
        <a:defRPr sz="1800" kern="1200">
          <a:solidFill>
            <a:schemeClr val="tx1"/>
          </a:solidFill>
          <a:latin typeface="+mn-lt"/>
          <a:ea typeface="+mn-ea"/>
          <a:cs typeface="+mn-cs"/>
        </a:defRPr>
      </a:lvl2pPr>
      <a:lvl3pPr marL="915035" algn="l" defTabSz="915035" rtl="0" eaLnBrk="1" latinLnBrk="0" hangingPunct="1">
        <a:defRPr sz="1800" kern="1200">
          <a:solidFill>
            <a:schemeClr val="tx1"/>
          </a:solidFill>
          <a:latin typeface="+mn-lt"/>
          <a:ea typeface="+mn-ea"/>
          <a:cs typeface="+mn-cs"/>
        </a:defRPr>
      </a:lvl3pPr>
      <a:lvl4pPr marL="1372235" algn="l" defTabSz="915035" rtl="0" eaLnBrk="1" latinLnBrk="0" hangingPunct="1">
        <a:defRPr sz="1800" kern="1200">
          <a:solidFill>
            <a:schemeClr val="tx1"/>
          </a:solidFill>
          <a:latin typeface="+mn-lt"/>
          <a:ea typeface="+mn-ea"/>
          <a:cs typeface="+mn-cs"/>
        </a:defRPr>
      </a:lvl4pPr>
      <a:lvl5pPr marL="1829435" algn="l" defTabSz="915035" rtl="0" eaLnBrk="1" latinLnBrk="0" hangingPunct="1">
        <a:defRPr sz="1800" kern="1200">
          <a:solidFill>
            <a:schemeClr val="tx1"/>
          </a:solidFill>
          <a:latin typeface="+mn-lt"/>
          <a:ea typeface="+mn-ea"/>
          <a:cs typeface="+mn-cs"/>
        </a:defRPr>
      </a:lvl5pPr>
      <a:lvl6pPr marL="2286635" algn="l" defTabSz="915035" rtl="0" eaLnBrk="1" latinLnBrk="0" hangingPunct="1">
        <a:defRPr sz="1800" kern="1200">
          <a:solidFill>
            <a:schemeClr val="tx1"/>
          </a:solidFill>
          <a:latin typeface="+mn-lt"/>
          <a:ea typeface="+mn-ea"/>
          <a:cs typeface="+mn-cs"/>
        </a:defRPr>
      </a:lvl6pPr>
      <a:lvl7pPr marL="2744470" algn="l" defTabSz="915035" rtl="0" eaLnBrk="1" latinLnBrk="0" hangingPunct="1">
        <a:defRPr sz="1800" kern="1200">
          <a:solidFill>
            <a:schemeClr val="tx1"/>
          </a:solidFill>
          <a:latin typeface="+mn-lt"/>
          <a:ea typeface="+mn-ea"/>
          <a:cs typeface="+mn-cs"/>
        </a:defRPr>
      </a:lvl7pPr>
      <a:lvl8pPr marL="3201670" algn="l" defTabSz="915035" rtl="0" eaLnBrk="1" latinLnBrk="0" hangingPunct="1">
        <a:defRPr sz="1800" kern="1200">
          <a:solidFill>
            <a:schemeClr val="tx1"/>
          </a:solidFill>
          <a:latin typeface="+mn-lt"/>
          <a:ea typeface="+mn-ea"/>
          <a:cs typeface="+mn-cs"/>
        </a:defRPr>
      </a:lvl8pPr>
      <a:lvl9pPr marL="3658870" algn="l" defTabSz="915035"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email">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759" y="274704"/>
            <a:ext cx="10975658"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759" y="1600573"/>
            <a:ext cx="10975658" cy="4527011"/>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759" y="6357825"/>
            <a:ext cx="2845541"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6687" y="6357825"/>
            <a:ext cx="3861805"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9876" y="6357825"/>
            <a:ext cx="2845541"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hf hdr="0" ftr="0" dt="0"/>
  <p:txStyles>
    <p:titleStyle>
      <a:lvl1pPr algn="ctr" defTabSz="121983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83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1235" indent="-381000" algn="l" defTabSz="1219835"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4635" indent="-304800" algn="l" defTabSz="121983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423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44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40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36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390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350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835" rtl="0" eaLnBrk="1" latinLnBrk="0" hangingPunct="1">
        <a:defRPr sz="2400" kern="1200">
          <a:solidFill>
            <a:schemeClr val="tx1"/>
          </a:solidFill>
          <a:latin typeface="+mn-lt"/>
          <a:ea typeface="+mn-ea"/>
          <a:cs typeface="+mn-cs"/>
        </a:defRPr>
      </a:lvl1pPr>
      <a:lvl2pPr marL="609600" algn="l" defTabSz="1219835" rtl="0" eaLnBrk="1" latinLnBrk="0" hangingPunct="1">
        <a:defRPr sz="2400" kern="1200">
          <a:solidFill>
            <a:schemeClr val="tx1"/>
          </a:solidFill>
          <a:latin typeface="+mn-lt"/>
          <a:ea typeface="+mn-ea"/>
          <a:cs typeface="+mn-cs"/>
        </a:defRPr>
      </a:lvl2pPr>
      <a:lvl3pPr marL="1219835" algn="l" defTabSz="1219835" rtl="0" eaLnBrk="1" latinLnBrk="0" hangingPunct="1">
        <a:defRPr sz="2400" kern="1200">
          <a:solidFill>
            <a:schemeClr val="tx1"/>
          </a:solidFill>
          <a:latin typeface="+mn-lt"/>
          <a:ea typeface="+mn-ea"/>
          <a:cs typeface="+mn-cs"/>
        </a:defRPr>
      </a:lvl3pPr>
      <a:lvl4pPr marL="1829435" algn="l" defTabSz="1219835" rtl="0" eaLnBrk="1" latinLnBrk="0" hangingPunct="1">
        <a:defRPr sz="2400" kern="1200">
          <a:solidFill>
            <a:schemeClr val="tx1"/>
          </a:solidFill>
          <a:latin typeface="+mn-lt"/>
          <a:ea typeface="+mn-ea"/>
          <a:cs typeface="+mn-cs"/>
        </a:defRPr>
      </a:lvl4pPr>
      <a:lvl5pPr marL="2439035" algn="l" defTabSz="1219835" rtl="0" eaLnBrk="1" latinLnBrk="0" hangingPunct="1">
        <a:defRPr sz="2400" kern="1200">
          <a:solidFill>
            <a:schemeClr val="tx1"/>
          </a:solidFill>
          <a:latin typeface="+mn-lt"/>
          <a:ea typeface="+mn-ea"/>
          <a:cs typeface="+mn-cs"/>
        </a:defRPr>
      </a:lvl5pPr>
      <a:lvl6pPr marL="3049270" algn="l" defTabSz="1219835" rtl="0" eaLnBrk="1" latinLnBrk="0" hangingPunct="1">
        <a:defRPr sz="2400" kern="1200">
          <a:solidFill>
            <a:schemeClr val="tx1"/>
          </a:solidFill>
          <a:latin typeface="+mn-lt"/>
          <a:ea typeface="+mn-ea"/>
          <a:cs typeface="+mn-cs"/>
        </a:defRPr>
      </a:lvl6pPr>
      <a:lvl7pPr marL="3658870" algn="l" defTabSz="1219835" rtl="0" eaLnBrk="1" latinLnBrk="0" hangingPunct="1">
        <a:defRPr sz="2400" kern="1200">
          <a:solidFill>
            <a:schemeClr val="tx1"/>
          </a:solidFill>
          <a:latin typeface="+mn-lt"/>
          <a:ea typeface="+mn-ea"/>
          <a:cs typeface="+mn-cs"/>
        </a:defRPr>
      </a:lvl7pPr>
      <a:lvl8pPr marL="4269105" algn="l" defTabSz="1219835" rtl="0" eaLnBrk="1" latinLnBrk="0" hangingPunct="1">
        <a:defRPr sz="2400" kern="1200">
          <a:solidFill>
            <a:schemeClr val="tx1"/>
          </a:solidFill>
          <a:latin typeface="+mn-lt"/>
          <a:ea typeface="+mn-ea"/>
          <a:cs typeface="+mn-cs"/>
        </a:defRPr>
      </a:lvl8pPr>
      <a:lvl9pPr marL="4878705" algn="l" defTabSz="121983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email">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cstate="email"/>
          <a:stretch>
            <a:fillRect/>
          </a:stretch>
        </p:blipFill>
        <p:spPr>
          <a:xfrm>
            <a:off x="2" y="0"/>
            <a:ext cx="12195175" cy="6859588"/>
          </a:xfrm>
          <a:prstGeom prst="rect">
            <a:avLst/>
          </a:prstGeom>
        </p:spPr>
      </p:pic>
      <p:sp>
        <p:nvSpPr>
          <p:cNvPr id="2" name="Title Placeholder 1"/>
          <p:cNvSpPr>
            <a:spLocks noGrp="1"/>
          </p:cNvSpPr>
          <p:nvPr>
            <p:ph type="title"/>
          </p:nvPr>
        </p:nvSpPr>
        <p:spPr>
          <a:xfrm>
            <a:off x="609759" y="355684"/>
            <a:ext cx="10975658"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759" y="1600573"/>
            <a:ext cx="10975658"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9747" y="6044994"/>
            <a:ext cx="541705" cy="48012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72" tIns="45736" rIns="91472" bIns="45736" numCol="1" anchor="t" anchorCtr="0" compatLnSpc="1"/>
          <a:lstStyle/>
          <a:p>
            <a:pPr marL="0" marR="0" lvl="0" indent="0" algn="l"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43128" y="177842"/>
            <a:ext cx="2845541"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6687" y="6334005"/>
            <a:ext cx="3861805"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dirty="0">
                <a:solidFill>
                  <a:prstClr val="white">
                    <a:lumMod val="65000"/>
                  </a:prstClr>
                </a:solidFill>
              </a:rPr>
              <a:t>WWW.DESIGNERSPARADISE.COM</a:t>
            </a:r>
          </a:p>
        </p:txBody>
      </p:sp>
      <p:cxnSp>
        <p:nvCxnSpPr>
          <p:cNvPr id="9" name="Straight Connector 8"/>
          <p:cNvCxnSpPr/>
          <p:nvPr userDrawn="1"/>
        </p:nvCxnSpPr>
        <p:spPr>
          <a:xfrm>
            <a:off x="813012" y="6275254"/>
            <a:ext cx="10467525"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5822" y="6145721"/>
            <a:ext cx="480125"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121983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83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1235" indent="-381000" algn="l" defTabSz="121983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635" indent="-304800" algn="l" defTabSz="121983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4235" indent="-304800" algn="l" defTabSz="121983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4470" indent="-304800" algn="l" defTabSz="121983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40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36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390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350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835" rtl="0" eaLnBrk="1" latinLnBrk="0" hangingPunct="1">
        <a:defRPr sz="2400" kern="1200">
          <a:solidFill>
            <a:schemeClr val="tx1"/>
          </a:solidFill>
          <a:latin typeface="+mn-lt"/>
          <a:ea typeface="+mn-ea"/>
          <a:cs typeface="+mn-cs"/>
        </a:defRPr>
      </a:lvl1pPr>
      <a:lvl2pPr marL="609600" algn="l" defTabSz="1219835" rtl="0" eaLnBrk="1" latinLnBrk="0" hangingPunct="1">
        <a:defRPr sz="2400" kern="1200">
          <a:solidFill>
            <a:schemeClr val="tx1"/>
          </a:solidFill>
          <a:latin typeface="+mn-lt"/>
          <a:ea typeface="+mn-ea"/>
          <a:cs typeface="+mn-cs"/>
        </a:defRPr>
      </a:lvl2pPr>
      <a:lvl3pPr marL="1219835" algn="l" defTabSz="1219835" rtl="0" eaLnBrk="1" latinLnBrk="0" hangingPunct="1">
        <a:defRPr sz="2400" kern="1200">
          <a:solidFill>
            <a:schemeClr val="tx1"/>
          </a:solidFill>
          <a:latin typeface="+mn-lt"/>
          <a:ea typeface="+mn-ea"/>
          <a:cs typeface="+mn-cs"/>
        </a:defRPr>
      </a:lvl3pPr>
      <a:lvl4pPr marL="1829435" algn="l" defTabSz="1219835" rtl="0" eaLnBrk="1" latinLnBrk="0" hangingPunct="1">
        <a:defRPr sz="2400" kern="1200">
          <a:solidFill>
            <a:schemeClr val="tx1"/>
          </a:solidFill>
          <a:latin typeface="+mn-lt"/>
          <a:ea typeface="+mn-ea"/>
          <a:cs typeface="+mn-cs"/>
        </a:defRPr>
      </a:lvl4pPr>
      <a:lvl5pPr marL="2439035" algn="l" defTabSz="1219835" rtl="0" eaLnBrk="1" latinLnBrk="0" hangingPunct="1">
        <a:defRPr sz="2400" kern="1200">
          <a:solidFill>
            <a:schemeClr val="tx1"/>
          </a:solidFill>
          <a:latin typeface="+mn-lt"/>
          <a:ea typeface="+mn-ea"/>
          <a:cs typeface="+mn-cs"/>
        </a:defRPr>
      </a:lvl5pPr>
      <a:lvl6pPr marL="3049270" algn="l" defTabSz="1219835" rtl="0" eaLnBrk="1" latinLnBrk="0" hangingPunct="1">
        <a:defRPr sz="2400" kern="1200">
          <a:solidFill>
            <a:schemeClr val="tx1"/>
          </a:solidFill>
          <a:latin typeface="+mn-lt"/>
          <a:ea typeface="+mn-ea"/>
          <a:cs typeface="+mn-cs"/>
        </a:defRPr>
      </a:lvl6pPr>
      <a:lvl7pPr marL="3658870" algn="l" defTabSz="1219835" rtl="0" eaLnBrk="1" latinLnBrk="0" hangingPunct="1">
        <a:defRPr sz="2400" kern="1200">
          <a:solidFill>
            <a:schemeClr val="tx1"/>
          </a:solidFill>
          <a:latin typeface="+mn-lt"/>
          <a:ea typeface="+mn-ea"/>
          <a:cs typeface="+mn-cs"/>
        </a:defRPr>
      </a:lvl7pPr>
      <a:lvl8pPr marL="4269105" algn="l" defTabSz="1219835" rtl="0" eaLnBrk="1" latinLnBrk="0" hangingPunct="1">
        <a:defRPr sz="2400" kern="1200">
          <a:solidFill>
            <a:schemeClr val="tx1"/>
          </a:solidFill>
          <a:latin typeface="+mn-lt"/>
          <a:ea typeface="+mn-ea"/>
          <a:cs typeface="+mn-cs"/>
        </a:defRPr>
      </a:lvl8pPr>
      <a:lvl9pPr marL="4878705" algn="l" defTabSz="121983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email">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cstate="email"/>
          <a:stretch>
            <a:fillRect/>
          </a:stretch>
        </p:blipFill>
        <p:spPr>
          <a:xfrm>
            <a:off x="2" y="0"/>
            <a:ext cx="12195175" cy="6859588"/>
          </a:xfrm>
          <a:prstGeom prst="rect">
            <a:avLst/>
          </a:prstGeom>
        </p:spPr>
      </p:pic>
      <p:sp>
        <p:nvSpPr>
          <p:cNvPr id="2" name="Title Placeholder 1"/>
          <p:cNvSpPr>
            <a:spLocks noGrp="1"/>
          </p:cNvSpPr>
          <p:nvPr>
            <p:ph type="title"/>
          </p:nvPr>
        </p:nvSpPr>
        <p:spPr>
          <a:xfrm>
            <a:off x="609759" y="355684"/>
            <a:ext cx="10975658"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759" y="1600573"/>
            <a:ext cx="10975658"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9747" y="6044994"/>
            <a:ext cx="541705" cy="48012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72" tIns="45736" rIns="91472" bIns="45736" numCol="1" anchor="t" anchorCtr="0" compatLnSpc="1"/>
          <a:lstStyle/>
          <a:p>
            <a:pPr marL="0" marR="0" lvl="0" indent="0" algn="l"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43128" y="177842"/>
            <a:ext cx="2845541"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6687" y="6334005"/>
            <a:ext cx="3861805"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dirty="0">
                <a:solidFill>
                  <a:prstClr val="white">
                    <a:lumMod val="65000"/>
                  </a:prstClr>
                </a:solidFill>
              </a:rPr>
              <a:t>WWW.DESIGNERSPARADISE.COM</a:t>
            </a:r>
          </a:p>
        </p:txBody>
      </p:sp>
      <p:cxnSp>
        <p:nvCxnSpPr>
          <p:cNvPr id="9" name="Straight Connector 8"/>
          <p:cNvCxnSpPr/>
          <p:nvPr userDrawn="1"/>
        </p:nvCxnSpPr>
        <p:spPr>
          <a:xfrm>
            <a:off x="813012" y="6275254"/>
            <a:ext cx="10467525"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5822" y="6145721"/>
            <a:ext cx="480125"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hf hdr="0" ftr="0" dt="0"/>
  <p:txStyles>
    <p:titleStyle>
      <a:lvl1pPr algn="l" defTabSz="121983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83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1235" indent="-381000" algn="l" defTabSz="121983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635" indent="-304800" algn="l" defTabSz="121983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4235" indent="-304800" algn="l" defTabSz="121983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4470" indent="-304800" algn="l" defTabSz="121983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40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36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390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350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835" rtl="0" eaLnBrk="1" latinLnBrk="0" hangingPunct="1">
        <a:defRPr sz="2400" kern="1200">
          <a:solidFill>
            <a:schemeClr val="tx1"/>
          </a:solidFill>
          <a:latin typeface="+mn-lt"/>
          <a:ea typeface="+mn-ea"/>
          <a:cs typeface="+mn-cs"/>
        </a:defRPr>
      </a:lvl1pPr>
      <a:lvl2pPr marL="609600" algn="l" defTabSz="1219835" rtl="0" eaLnBrk="1" latinLnBrk="0" hangingPunct="1">
        <a:defRPr sz="2400" kern="1200">
          <a:solidFill>
            <a:schemeClr val="tx1"/>
          </a:solidFill>
          <a:latin typeface="+mn-lt"/>
          <a:ea typeface="+mn-ea"/>
          <a:cs typeface="+mn-cs"/>
        </a:defRPr>
      </a:lvl2pPr>
      <a:lvl3pPr marL="1219835" algn="l" defTabSz="1219835" rtl="0" eaLnBrk="1" latinLnBrk="0" hangingPunct="1">
        <a:defRPr sz="2400" kern="1200">
          <a:solidFill>
            <a:schemeClr val="tx1"/>
          </a:solidFill>
          <a:latin typeface="+mn-lt"/>
          <a:ea typeface="+mn-ea"/>
          <a:cs typeface="+mn-cs"/>
        </a:defRPr>
      </a:lvl3pPr>
      <a:lvl4pPr marL="1829435" algn="l" defTabSz="1219835" rtl="0" eaLnBrk="1" latinLnBrk="0" hangingPunct="1">
        <a:defRPr sz="2400" kern="1200">
          <a:solidFill>
            <a:schemeClr val="tx1"/>
          </a:solidFill>
          <a:latin typeface="+mn-lt"/>
          <a:ea typeface="+mn-ea"/>
          <a:cs typeface="+mn-cs"/>
        </a:defRPr>
      </a:lvl4pPr>
      <a:lvl5pPr marL="2439035" algn="l" defTabSz="1219835" rtl="0" eaLnBrk="1" latinLnBrk="0" hangingPunct="1">
        <a:defRPr sz="2400" kern="1200">
          <a:solidFill>
            <a:schemeClr val="tx1"/>
          </a:solidFill>
          <a:latin typeface="+mn-lt"/>
          <a:ea typeface="+mn-ea"/>
          <a:cs typeface="+mn-cs"/>
        </a:defRPr>
      </a:lvl5pPr>
      <a:lvl6pPr marL="3049270" algn="l" defTabSz="1219835" rtl="0" eaLnBrk="1" latinLnBrk="0" hangingPunct="1">
        <a:defRPr sz="2400" kern="1200">
          <a:solidFill>
            <a:schemeClr val="tx1"/>
          </a:solidFill>
          <a:latin typeface="+mn-lt"/>
          <a:ea typeface="+mn-ea"/>
          <a:cs typeface="+mn-cs"/>
        </a:defRPr>
      </a:lvl6pPr>
      <a:lvl7pPr marL="3658870" algn="l" defTabSz="1219835" rtl="0" eaLnBrk="1" latinLnBrk="0" hangingPunct="1">
        <a:defRPr sz="2400" kern="1200">
          <a:solidFill>
            <a:schemeClr val="tx1"/>
          </a:solidFill>
          <a:latin typeface="+mn-lt"/>
          <a:ea typeface="+mn-ea"/>
          <a:cs typeface="+mn-cs"/>
        </a:defRPr>
      </a:lvl7pPr>
      <a:lvl8pPr marL="4269105" algn="l" defTabSz="1219835" rtl="0" eaLnBrk="1" latinLnBrk="0" hangingPunct="1">
        <a:defRPr sz="2400" kern="1200">
          <a:solidFill>
            <a:schemeClr val="tx1"/>
          </a:solidFill>
          <a:latin typeface="+mn-lt"/>
          <a:ea typeface="+mn-ea"/>
          <a:cs typeface="+mn-cs"/>
        </a:defRPr>
      </a:lvl8pPr>
      <a:lvl9pPr marL="4878705" algn="l" defTabSz="121983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email">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cstate="email"/>
          <a:stretch>
            <a:fillRect/>
          </a:stretch>
        </p:blipFill>
        <p:spPr>
          <a:xfrm>
            <a:off x="2" y="0"/>
            <a:ext cx="12195175" cy="6859588"/>
          </a:xfrm>
          <a:prstGeom prst="rect">
            <a:avLst/>
          </a:prstGeom>
        </p:spPr>
      </p:pic>
      <p:sp>
        <p:nvSpPr>
          <p:cNvPr id="2" name="Title Placeholder 1"/>
          <p:cNvSpPr>
            <a:spLocks noGrp="1"/>
          </p:cNvSpPr>
          <p:nvPr>
            <p:ph type="title"/>
          </p:nvPr>
        </p:nvSpPr>
        <p:spPr>
          <a:xfrm>
            <a:off x="609759" y="355684"/>
            <a:ext cx="10975658"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759" y="1600573"/>
            <a:ext cx="10975658"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9747" y="6044994"/>
            <a:ext cx="541705" cy="48012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72" tIns="45736" rIns="91472" bIns="45736" numCol="1" anchor="t" anchorCtr="0" compatLnSpc="1"/>
          <a:lstStyle/>
          <a:p>
            <a:pPr marL="0" marR="0" lvl="0" indent="0" algn="l"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43128" y="177842"/>
            <a:ext cx="2845541"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6687" y="6334005"/>
            <a:ext cx="3861805"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dirty="0">
                <a:solidFill>
                  <a:prstClr val="white">
                    <a:lumMod val="65000"/>
                  </a:prstClr>
                </a:solidFill>
              </a:rPr>
              <a:t>WWW.DESIGNERSPARADISE.COM</a:t>
            </a:r>
          </a:p>
        </p:txBody>
      </p:sp>
      <p:cxnSp>
        <p:nvCxnSpPr>
          <p:cNvPr id="9" name="Straight Connector 8"/>
          <p:cNvCxnSpPr/>
          <p:nvPr userDrawn="1"/>
        </p:nvCxnSpPr>
        <p:spPr>
          <a:xfrm>
            <a:off x="813012" y="6275254"/>
            <a:ext cx="10467525"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5822" y="6145721"/>
            <a:ext cx="480125"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hf hdr="0" ftr="0" dt="0"/>
  <p:txStyles>
    <p:titleStyle>
      <a:lvl1pPr algn="l" defTabSz="121983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83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1235" indent="-381000" algn="l" defTabSz="121983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635" indent="-304800" algn="l" defTabSz="121983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4235" indent="-304800" algn="l" defTabSz="121983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4470" indent="-304800" algn="l" defTabSz="121983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40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36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390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350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835" rtl="0" eaLnBrk="1" latinLnBrk="0" hangingPunct="1">
        <a:defRPr sz="2400" kern="1200">
          <a:solidFill>
            <a:schemeClr val="tx1"/>
          </a:solidFill>
          <a:latin typeface="+mn-lt"/>
          <a:ea typeface="+mn-ea"/>
          <a:cs typeface="+mn-cs"/>
        </a:defRPr>
      </a:lvl1pPr>
      <a:lvl2pPr marL="609600" algn="l" defTabSz="1219835" rtl="0" eaLnBrk="1" latinLnBrk="0" hangingPunct="1">
        <a:defRPr sz="2400" kern="1200">
          <a:solidFill>
            <a:schemeClr val="tx1"/>
          </a:solidFill>
          <a:latin typeface="+mn-lt"/>
          <a:ea typeface="+mn-ea"/>
          <a:cs typeface="+mn-cs"/>
        </a:defRPr>
      </a:lvl2pPr>
      <a:lvl3pPr marL="1219835" algn="l" defTabSz="1219835" rtl="0" eaLnBrk="1" latinLnBrk="0" hangingPunct="1">
        <a:defRPr sz="2400" kern="1200">
          <a:solidFill>
            <a:schemeClr val="tx1"/>
          </a:solidFill>
          <a:latin typeface="+mn-lt"/>
          <a:ea typeface="+mn-ea"/>
          <a:cs typeface="+mn-cs"/>
        </a:defRPr>
      </a:lvl3pPr>
      <a:lvl4pPr marL="1829435" algn="l" defTabSz="1219835" rtl="0" eaLnBrk="1" latinLnBrk="0" hangingPunct="1">
        <a:defRPr sz="2400" kern="1200">
          <a:solidFill>
            <a:schemeClr val="tx1"/>
          </a:solidFill>
          <a:latin typeface="+mn-lt"/>
          <a:ea typeface="+mn-ea"/>
          <a:cs typeface="+mn-cs"/>
        </a:defRPr>
      </a:lvl4pPr>
      <a:lvl5pPr marL="2439035" algn="l" defTabSz="1219835" rtl="0" eaLnBrk="1" latinLnBrk="0" hangingPunct="1">
        <a:defRPr sz="2400" kern="1200">
          <a:solidFill>
            <a:schemeClr val="tx1"/>
          </a:solidFill>
          <a:latin typeface="+mn-lt"/>
          <a:ea typeface="+mn-ea"/>
          <a:cs typeface="+mn-cs"/>
        </a:defRPr>
      </a:lvl5pPr>
      <a:lvl6pPr marL="3049270" algn="l" defTabSz="1219835" rtl="0" eaLnBrk="1" latinLnBrk="0" hangingPunct="1">
        <a:defRPr sz="2400" kern="1200">
          <a:solidFill>
            <a:schemeClr val="tx1"/>
          </a:solidFill>
          <a:latin typeface="+mn-lt"/>
          <a:ea typeface="+mn-ea"/>
          <a:cs typeface="+mn-cs"/>
        </a:defRPr>
      </a:lvl6pPr>
      <a:lvl7pPr marL="3658870" algn="l" defTabSz="1219835" rtl="0" eaLnBrk="1" latinLnBrk="0" hangingPunct="1">
        <a:defRPr sz="2400" kern="1200">
          <a:solidFill>
            <a:schemeClr val="tx1"/>
          </a:solidFill>
          <a:latin typeface="+mn-lt"/>
          <a:ea typeface="+mn-ea"/>
          <a:cs typeface="+mn-cs"/>
        </a:defRPr>
      </a:lvl7pPr>
      <a:lvl8pPr marL="4269105" algn="l" defTabSz="1219835" rtl="0" eaLnBrk="1" latinLnBrk="0" hangingPunct="1">
        <a:defRPr sz="2400" kern="1200">
          <a:solidFill>
            <a:schemeClr val="tx1"/>
          </a:solidFill>
          <a:latin typeface="+mn-lt"/>
          <a:ea typeface="+mn-ea"/>
          <a:cs typeface="+mn-cs"/>
        </a:defRPr>
      </a:lvl8pPr>
      <a:lvl9pPr marL="4878705" algn="l" defTabSz="121983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email">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cstate="email"/>
          <a:stretch>
            <a:fillRect/>
          </a:stretch>
        </p:blipFill>
        <p:spPr>
          <a:xfrm>
            <a:off x="2" y="0"/>
            <a:ext cx="12195175" cy="6859588"/>
          </a:xfrm>
          <a:prstGeom prst="rect">
            <a:avLst/>
          </a:prstGeom>
        </p:spPr>
      </p:pic>
      <p:sp>
        <p:nvSpPr>
          <p:cNvPr id="2" name="Title Placeholder 1"/>
          <p:cNvSpPr>
            <a:spLocks noGrp="1"/>
          </p:cNvSpPr>
          <p:nvPr>
            <p:ph type="title"/>
          </p:nvPr>
        </p:nvSpPr>
        <p:spPr>
          <a:xfrm>
            <a:off x="609759" y="355684"/>
            <a:ext cx="10975658"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759" y="1600573"/>
            <a:ext cx="10975658"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9747" y="6044994"/>
            <a:ext cx="541705" cy="48012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72" tIns="45736" rIns="91472" bIns="45736" numCol="1" anchor="t" anchorCtr="0" compatLnSpc="1"/>
          <a:lstStyle/>
          <a:p>
            <a:pPr marL="0" marR="0" lvl="0" indent="0" algn="l"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43128" y="177842"/>
            <a:ext cx="2845541"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6687" y="6334005"/>
            <a:ext cx="3861805"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dirty="0">
                <a:solidFill>
                  <a:prstClr val="white">
                    <a:lumMod val="65000"/>
                  </a:prstClr>
                </a:solidFill>
              </a:rPr>
              <a:t>WWW.DESIGNERSPARADISE.COM</a:t>
            </a:r>
          </a:p>
        </p:txBody>
      </p:sp>
      <p:cxnSp>
        <p:nvCxnSpPr>
          <p:cNvPr id="9" name="Straight Connector 8"/>
          <p:cNvCxnSpPr/>
          <p:nvPr userDrawn="1"/>
        </p:nvCxnSpPr>
        <p:spPr>
          <a:xfrm>
            <a:off x="813012" y="6275254"/>
            <a:ext cx="10467525"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5822" y="6145721"/>
            <a:ext cx="480125"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ftr="0" dt="0"/>
  <p:txStyles>
    <p:titleStyle>
      <a:lvl1pPr algn="l" defTabSz="121983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83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1235" indent="-381000" algn="l" defTabSz="121983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635" indent="-304800" algn="l" defTabSz="121983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4235" indent="-304800" algn="l" defTabSz="121983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4470" indent="-304800" algn="l" defTabSz="121983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40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36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390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350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835" rtl="0" eaLnBrk="1" latinLnBrk="0" hangingPunct="1">
        <a:defRPr sz="2400" kern="1200">
          <a:solidFill>
            <a:schemeClr val="tx1"/>
          </a:solidFill>
          <a:latin typeface="+mn-lt"/>
          <a:ea typeface="+mn-ea"/>
          <a:cs typeface="+mn-cs"/>
        </a:defRPr>
      </a:lvl1pPr>
      <a:lvl2pPr marL="609600" algn="l" defTabSz="1219835" rtl="0" eaLnBrk="1" latinLnBrk="0" hangingPunct="1">
        <a:defRPr sz="2400" kern="1200">
          <a:solidFill>
            <a:schemeClr val="tx1"/>
          </a:solidFill>
          <a:latin typeface="+mn-lt"/>
          <a:ea typeface="+mn-ea"/>
          <a:cs typeface="+mn-cs"/>
        </a:defRPr>
      </a:lvl2pPr>
      <a:lvl3pPr marL="1219835" algn="l" defTabSz="1219835" rtl="0" eaLnBrk="1" latinLnBrk="0" hangingPunct="1">
        <a:defRPr sz="2400" kern="1200">
          <a:solidFill>
            <a:schemeClr val="tx1"/>
          </a:solidFill>
          <a:latin typeface="+mn-lt"/>
          <a:ea typeface="+mn-ea"/>
          <a:cs typeface="+mn-cs"/>
        </a:defRPr>
      </a:lvl3pPr>
      <a:lvl4pPr marL="1829435" algn="l" defTabSz="1219835" rtl="0" eaLnBrk="1" latinLnBrk="0" hangingPunct="1">
        <a:defRPr sz="2400" kern="1200">
          <a:solidFill>
            <a:schemeClr val="tx1"/>
          </a:solidFill>
          <a:latin typeface="+mn-lt"/>
          <a:ea typeface="+mn-ea"/>
          <a:cs typeface="+mn-cs"/>
        </a:defRPr>
      </a:lvl4pPr>
      <a:lvl5pPr marL="2439035" algn="l" defTabSz="1219835" rtl="0" eaLnBrk="1" latinLnBrk="0" hangingPunct="1">
        <a:defRPr sz="2400" kern="1200">
          <a:solidFill>
            <a:schemeClr val="tx1"/>
          </a:solidFill>
          <a:latin typeface="+mn-lt"/>
          <a:ea typeface="+mn-ea"/>
          <a:cs typeface="+mn-cs"/>
        </a:defRPr>
      </a:lvl5pPr>
      <a:lvl6pPr marL="3049270" algn="l" defTabSz="1219835" rtl="0" eaLnBrk="1" latinLnBrk="0" hangingPunct="1">
        <a:defRPr sz="2400" kern="1200">
          <a:solidFill>
            <a:schemeClr val="tx1"/>
          </a:solidFill>
          <a:latin typeface="+mn-lt"/>
          <a:ea typeface="+mn-ea"/>
          <a:cs typeface="+mn-cs"/>
        </a:defRPr>
      </a:lvl6pPr>
      <a:lvl7pPr marL="3658870" algn="l" defTabSz="1219835" rtl="0" eaLnBrk="1" latinLnBrk="0" hangingPunct="1">
        <a:defRPr sz="2400" kern="1200">
          <a:solidFill>
            <a:schemeClr val="tx1"/>
          </a:solidFill>
          <a:latin typeface="+mn-lt"/>
          <a:ea typeface="+mn-ea"/>
          <a:cs typeface="+mn-cs"/>
        </a:defRPr>
      </a:lvl7pPr>
      <a:lvl8pPr marL="4269105" algn="l" defTabSz="1219835" rtl="0" eaLnBrk="1" latinLnBrk="0" hangingPunct="1">
        <a:defRPr sz="2400" kern="1200">
          <a:solidFill>
            <a:schemeClr val="tx1"/>
          </a:solidFill>
          <a:latin typeface="+mn-lt"/>
          <a:ea typeface="+mn-ea"/>
          <a:cs typeface="+mn-cs"/>
        </a:defRPr>
      </a:lvl8pPr>
      <a:lvl9pPr marL="4878705" algn="l" defTabSz="1219835"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email">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cstate="email"/>
          <a:stretch>
            <a:fillRect/>
          </a:stretch>
        </p:blipFill>
        <p:spPr>
          <a:xfrm>
            <a:off x="2" y="0"/>
            <a:ext cx="12195175" cy="6859588"/>
          </a:xfrm>
          <a:prstGeom prst="rect">
            <a:avLst/>
          </a:prstGeom>
        </p:spPr>
      </p:pic>
      <p:sp>
        <p:nvSpPr>
          <p:cNvPr id="2" name="Title Placeholder 1"/>
          <p:cNvSpPr>
            <a:spLocks noGrp="1"/>
          </p:cNvSpPr>
          <p:nvPr>
            <p:ph type="title"/>
          </p:nvPr>
        </p:nvSpPr>
        <p:spPr>
          <a:xfrm>
            <a:off x="609759" y="355684"/>
            <a:ext cx="10975658"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759" y="1600573"/>
            <a:ext cx="10975658"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9747" y="6044994"/>
            <a:ext cx="541705" cy="48012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72" tIns="45736" rIns="91472" bIns="45736" numCol="1" anchor="t" anchorCtr="0" compatLnSpc="1"/>
          <a:lstStyle/>
          <a:p>
            <a:pPr marL="0" marR="0" lvl="0" indent="0" algn="l"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43128" y="177842"/>
            <a:ext cx="2845541"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6687" y="6334005"/>
            <a:ext cx="3861805"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dirty="0">
                <a:solidFill>
                  <a:prstClr val="white">
                    <a:lumMod val="65000"/>
                  </a:prstClr>
                </a:solidFill>
              </a:rPr>
              <a:t>WWW.DESIGNERSPARADISE.COM</a:t>
            </a:r>
          </a:p>
        </p:txBody>
      </p:sp>
      <p:cxnSp>
        <p:nvCxnSpPr>
          <p:cNvPr id="9" name="Straight Connector 8"/>
          <p:cNvCxnSpPr/>
          <p:nvPr userDrawn="1"/>
        </p:nvCxnSpPr>
        <p:spPr>
          <a:xfrm>
            <a:off x="813012" y="6275254"/>
            <a:ext cx="10467525"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5822" y="6145721"/>
            <a:ext cx="480125"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hf hdr="0" ftr="0" dt="0"/>
  <p:txStyles>
    <p:titleStyle>
      <a:lvl1pPr algn="l" defTabSz="121983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83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1235" indent="-381000" algn="l" defTabSz="121983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635" indent="-304800" algn="l" defTabSz="121983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4235" indent="-304800" algn="l" defTabSz="121983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4470" indent="-304800" algn="l" defTabSz="121983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40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36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390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350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835" rtl="0" eaLnBrk="1" latinLnBrk="0" hangingPunct="1">
        <a:defRPr sz="2400" kern="1200">
          <a:solidFill>
            <a:schemeClr val="tx1"/>
          </a:solidFill>
          <a:latin typeface="+mn-lt"/>
          <a:ea typeface="+mn-ea"/>
          <a:cs typeface="+mn-cs"/>
        </a:defRPr>
      </a:lvl1pPr>
      <a:lvl2pPr marL="609600" algn="l" defTabSz="1219835" rtl="0" eaLnBrk="1" latinLnBrk="0" hangingPunct="1">
        <a:defRPr sz="2400" kern="1200">
          <a:solidFill>
            <a:schemeClr val="tx1"/>
          </a:solidFill>
          <a:latin typeface="+mn-lt"/>
          <a:ea typeface="+mn-ea"/>
          <a:cs typeface="+mn-cs"/>
        </a:defRPr>
      </a:lvl2pPr>
      <a:lvl3pPr marL="1219835" algn="l" defTabSz="1219835" rtl="0" eaLnBrk="1" latinLnBrk="0" hangingPunct="1">
        <a:defRPr sz="2400" kern="1200">
          <a:solidFill>
            <a:schemeClr val="tx1"/>
          </a:solidFill>
          <a:latin typeface="+mn-lt"/>
          <a:ea typeface="+mn-ea"/>
          <a:cs typeface="+mn-cs"/>
        </a:defRPr>
      </a:lvl3pPr>
      <a:lvl4pPr marL="1829435" algn="l" defTabSz="1219835" rtl="0" eaLnBrk="1" latinLnBrk="0" hangingPunct="1">
        <a:defRPr sz="2400" kern="1200">
          <a:solidFill>
            <a:schemeClr val="tx1"/>
          </a:solidFill>
          <a:latin typeface="+mn-lt"/>
          <a:ea typeface="+mn-ea"/>
          <a:cs typeface="+mn-cs"/>
        </a:defRPr>
      </a:lvl4pPr>
      <a:lvl5pPr marL="2439035" algn="l" defTabSz="1219835" rtl="0" eaLnBrk="1" latinLnBrk="0" hangingPunct="1">
        <a:defRPr sz="2400" kern="1200">
          <a:solidFill>
            <a:schemeClr val="tx1"/>
          </a:solidFill>
          <a:latin typeface="+mn-lt"/>
          <a:ea typeface="+mn-ea"/>
          <a:cs typeface="+mn-cs"/>
        </a:defRPr>
      </a:lvl5pPr>
      <a:lvl6pPr marL="3049270" algn="l" defTabSz="1219835" rtl="0" eaLnBrk="1" latinLnBrk="0" hangingPunct="1">
        <a:defRPr sz="2400" kern="1200">
          <a:solidFill>
            <a:schemeClr val="tx1"/>
          </a:solidFill>
          <a:latin typeface="+mn-lt"/>
          <a:ea typeface="+mn-ea"/>
          <a:cs typeface="+mn-cs"/>
        </a:defRPr>
      </a:lvl6pPr>
      <a:lvl7pPr marL="3658870" algn="l" defTabSz="1219835" rtl="0" eaLnBrk="1" latinLnBrk="0" hangingPunct="1">
        <a:defRPr sz="2400" kern="1200">
          <a:solidFill>
            <a:schemeClr val="tx1"/>
          </a:solidFill>
          <a:latin typeface="+mn-lt"/>
          <a:ea typeface="+mn-ea"/>
          <a:cs typeface="+mn-cs"/>
        </a:defRPr>
      </a:lvl7pPr>
      <a:lvl8pPr marL="4269105" algn="l" defTabSz="1219835" rtl="0" eaLnBrk="1" latinLnBrk="0" hangingPunct="1">
        <a:defRPr sz="2400" kern="1200">
          <a:solidFill>
            <a:schemeClr val="tx1"/>
          </a:solidFill>
          <a:latin typeface="+mn-lt"/>
          <a:ea typeface="+mn-ea"/>
          <a:cs typeface="+mn-cs"/>
        </a:defRPr>
      </a:lvl8pPr>
      <a:lvl9pPr marL="4878705" algn="l" defTabSz="1219835"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email">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cstate="email"/>
          <a:stretch>
            <a:fillRect/>
          </a:stretch>
        </p:blipFill>
        <p:spPr>
          <a:xfrm>
            <a:off x="2" y="0"/>
            <a:ext cx="12195175" cy="6859588"/>
          </a:xfrm>
          <a:prstGeom prst="rect">
            <a:avLst/>
          </a:prstGeom>
        </p:spPr>
      </p:pic>
      <p:sp>
        <p:nvSpPr>
          <p:cNvPr id="2" name="Title Placeholder 1"/>
          <p:cNvSpPr>
            <a:spLocks noGrp="1"/>
          </p:cNvSpPr>
          <p:nvPr>
            <p:ph type="title"/>
          </p:nvPr>
        </p:nvSpPr>
        <p:spPr>
          <a:xfrm>
            <a:off x="609759" y="355684"/>
            <a:ext cx="10975658"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759" y="1600573"/>
            <a:ext cx="10975658"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9747" y="6044994"/>
            <a:ext cx="541705" cy="48012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72" tIns="45736" rIns="91472" bIns="45736" numCol="1" anchor="t" anchorCtr="0" compatLnSpc="1"/>
          <a:lstStyle/>
          <a:p>
            <a:pPr marL="0" marR="0" lvl="0" indent="0" algn="l"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43128" y="177842"/>
            <a:ext cx="2845541"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6687" y="6334005"/>
            <a:ext cx="3861805"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dirty="0">
                <a:solidFill>
                  <a:prstClr val="white">
                    <a:lumMod val="65000"/>
                  </a:prstClr>
                </a:solidFill>
              </a:rPr>
              <a:t>WWW.DESIGNERSPARADISE.COM</a:t>
            </a:r>
          </a:p>
        </p:txBody>
      </p:sp>
      <p:cxnSp>
        <p:nvCxnSpPr>
          <p:cNvPr id="9" name="Straight Connector 8"/>
          <p:cNvCxnSpPr/>
          <p:nvPr userDrawn="1"/>
        </p:nvCxnSpPr>
        <p:spPr>
          <a:xfrm>
            <a:off x="813012" y="6275254"/>
            <a:ext cx="10467525"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5822" y="6145721"/>
            <a:ext cx="480125"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hf hdr="0" ftr="0" dt="0"/>
  <p:txStyles>
    <p:titleStyle>
      <a:lvl1pPr algn="l" defTabSz="121983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83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1235" indent="-381000" algn="l" defTabSz="121983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635" indent="-304800" algn="l" defTabSz="121983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4235" indent="-304800" algn="l" defTabSz="121983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4470" indent="-304800" algn="l" defTabSz="121983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40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36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390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350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835" rtl="0" eaLnBrk="1" latinLnBrk="0" hangingPunct="1">
        <a:defRPr sz="2400" kern="1200">
          <a:solidFill>
            <a:schemeClr val="tx1"/>
          </a:solidFill>
          <a:latin typeface="+mn-lt"/>
          <a:ea typeface="+mn-ea"/>
          <a:cs typeface="+mn-cs"/>
        </a:defRPr>
      </a:lvl1pPr>
      <a:lvl2pPr marL="609600" algn="l" defTabSz="1219835" rtl="0" eaLnBrk="1" latinLnBrk="0" hangingPunct="1">
        <a:defRPr sz="2400" kern="1200">
          <a:solidFill>
            <a:schemeClr val="tx1"/>
          </a:solidFill>
          <a:latin typeface="+mn-lt"/>
          <a:ea typeface="+mn-ea"/>
          <a:cs typeface="+mn-cs"/>
        </a:defRPr>
      </a:lvl2pPr>
      <a:lvl3pPr marL="1219835" algn="l" defTabSz="1219835" rtl="0" eaLnBrk="1" latinLnBrk="0" hangingPunct="1">
        <a:defRPr sz="2400" kern="1200">
          <a:solidFill>
            <a:schemeClr val="tx1"/>
          </a:solidFill>
          <a:latin typeface="+mn-lt"/>
          <a:ea typeface="+mn-ea"/>
          <a:cs typeface="+mn-cs"/>
        </a:defRPr>
      </a:lvl3pPr>
      <a:lvl4pPr marL="1829435" algn="l" defTabSz="1219835" rtl="0" eaLnBrk="1" latinLnBrk="0" hangingPunct="1">
        <a:defRPr sz="2400" kern="1200">
          <a:solidFill>
            <a:schemeClr val="tx1"/>
          </a:solidFill>
          <a:latin typeface="+mn-lt"/>
          <a:ea typeface="+mn-ea"/>
          <a:cs typeface="+mn-cs"/>
        </a:defRPr>
      </a:lvl4pPr>
      <a:lvl5pPr marL="2439035" algn="l" defTabSz="1219835" rtl="0" eaLnBrk="1" latinLnBrk="0" hangingPunct="1">
        <a:defRPr sz="2400" kern="1200">
          <a:solidFill>
            <a:schemeClr val="tx1"/>
          </a:solidFill>
          <a:latin typeface="+mn-lt"/>
          <a:ea typeface="+mn-ea"/>
          <a:cs typeface="+mn-cs"/>
        </a:defRPr>
      </a:lvl5pPr>
      <a:lvl6pPr marL="3049270" algn="l" defTabSz="1219835" rtl="0" eaLnBrk="1" latinLnBrk="0" hangingPunct="1">
        <a:defRPr sz="2400" kern="1200">
          <a:solidFill>
            <a:schemeClr val="tx1"/>
          </a:solidFill>
          <a:latin typeface="+mn-lt"/>
          <a:ea typeface="+mn-ea"/>
          <a:cs typeface="+mn-cs"/>
        </a:defRPr>
      </a:lvl6pPr>
      <a:lvl7pPr marL="3658870" algn="l" defTabSz="1219835" rtl="0" eaLnBrk="1" latinLnBrk="0" hangingPunct="1">
        <a:defRPr sz="2400" kern="1200">
          <a:solidFill>
            <a:schemeClr val="tx1"/>
          </a:solidFill>
          <a:latin typeface="+mn-lt"/>
          <a:ea typeface="+mn-ea"/>
          <a:cs typeface="+mn-cs"/>
        </a:defRPr>
      </a:lvl7pPr>
      <a:lvl8pPr marL="4269105" algn="l" defTabSz="1219835" rtl="0" eaLnBrk="1" latinLnBrk="0" hangingPunct="1">
        <a:defRPr sz="2400" kern="1200">
          <a:solidFill>
            <a:schemeClr val="tx1"/>
          </a:solidFill>
          <a:latin typeface="+mn-lt"/>
          <a:ea typeface="+mn-ea"/>
          <a:cs typeface="+mn-cs"/>
        </a:defRPr>
      </a:lvl8pPr>
      <a:lvl9pPr marL="4878705" algn="l" defTabSz="1219835"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email">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cstate="email"/>
          <a:stretch>
            <a:fillRect/>
          </a:stretch>
        </p:blipFill>
        <p:spPr>
          <a:xfrm>
            <a:off x="2" y="0"/>
            <a:ext cx="12195175" cy="6859588"/>
          </a:xfrm>
          <a:prstGeom prst="rect">
            <a:avLst/>
          </a:prstGeom>
        </p:spPr>
      </p:pic>
      <p:sp>
        <p:nvSpPr>
          <p:cNvPr id="2" name="Title Placeholder 1"/>
          <p:cNvSpPr>
            <a:spLocks noGrp="1"/>
          </p:cNvSpPr>
          <p:nvPr>
            <p:ph type="title"/>
          </p:nvPr>
        </p:nvSpPr>
        <p:spPr>
          <a:xfrm>
            <a:off x="609759" y="355684"/>
            <a:ext cx="10975658"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759" y="1600573"/>
            <a:ext cx="10975658"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9747" y="6044994"/>
            <a:ext cx="541705" cy="48012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72" tIns="45736" rIns="91472" bIns="45736" numCol="1" anchor="t" anchorCtr="0" compatLnSpc="1"/>
          <a:lstStyle/>
          <a:p>
            <a:pPr marL="0" marR="0" lvl="0" indent="0" algn="l"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43128" y="177842"/>
            <a:ext cx="2845541"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6687" y="6334005"/>
            <a:ext cx="3861805"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dirty="0">
                <a:solidFill>
                  <a:prstClr val="white">
                    <a:lumMod val="65000"/>
                  </a:prstClr>
                </a:solidFill>
              </a:rPr>
              <a:t>WWW.DESIGNERSPARADISE.COM</a:t>
            </a:r>
          </a:p>
        </p:txBody>
      </p:sp>
      <p:cxnSp>
        <p:nvCxnSpPr>
          <p:cNvPr id="9" name="Straight Connector 8"/>
          <p:cNvCxnSpPr/>
          <p:nvPr userDrawn="1"/>
        </p:nvCxnSpPr>
        <p:spPr>
          <a:xfrm>
            <a:off x="813012" y="6275254"/>
            <a:ext cx="10467525"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5822" y="6145721"/>
            <a:ext cx="480125"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hf hdr="0" ftr="0" dt="0"/>
  <p:txStyles>
    <p:titleStyle>
      <a:lvl1pPr algn="l" defTabSz="121983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83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1235" indent="-381000" algn="l" defTabSz="121983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635" indent="-304800" algn="l" defTabSz="121983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4235" indent="-304800" algn="l" defTabSz="121983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4470" indent="-304800" algn="l" defTabSz="121983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40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36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390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350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835" rtl="0" eaLnBrk="1" latinLnBrk="0" hangingPunct="1">
        <a:defRPr sz="2400" kern="1200">
          <a:solidFill>
            <a:schemeClr val="tx1"/>
          </a:solidFill>
          <a:latin typeface="+mn-lt"/>
          <a:ea typeface="+mn-ea"/>
          <a:cs typeface="+mn-cs"/>
        </a:defRPr>
      </a:lvl1pPr>
      <a:lvl2pPr marL="609600" algn="l" defTabSz="1219835" rtl="0" eaLnBrk="1" latinLnBrk="0" hangingPunct="1">
        <a:defRPr sz="2400" kern="1200">
          <a:solidFill>
            <a:schemeClr val="tx1"/>
          </a:solidFill>
          <a:latin typeface="+mn-lt"/>
          <a:ea typeface="+mn-ea"/>
          <a:cs typeface="+mn-cs"/>
        </a:defRPr>
      </a:lvl2pPr>
      <a:lvl3pPr marL="1219835" algn="l" defTabSz="1219835" rtl="0" eaLnBrk="1" latinLnBrk="0" hangingPunct="1">
        <a:defRPr sz="2400" kern="1200">
          <a:solidFill>
            <a:schemeClr val="tx1"/>
          </a:solidFill>
          <a:latin typeface="+mn-lt"/>
          <a:ea typeface="+mn-ea"/>
          <a:cs typeface="+mn-cs"/>
        </a:defRPr>
      </a:lvl3pPr>
      <a:lvl4pPr marL="1829435" algn="l" defTabSz="1219835" rtl="0" eaLnBrk="1" latinLnBrk="0" hangingPunct="1">
        <a:defRPr sz="2400" kern="1200">
          <a:solidFill>
            <a:schemeClr val="tx1"/>
          </a:solidFill>
          <a:latin typeface="+mn-lt"/>
          <a:ea typeface="+mn-ea"/>
          <a:cs typeface="+mn-cs"/>
        </a:defRPr>
      </a:lvl4pPr>
      <a:lvl5pPr marL="2439035" algn="l" defTabSz="1219835" rtl="0" eaLnBrk="1" latinLnBrk="0" hangingPunct="1">
        <a:defRPr sz="2400" kern="1200">
          <a:solidFill>
            <a:schemeClr val="tx1"/>
          </a:solidFill>
          <a:latin typeface="+mn-lt"/>
          <a:ea typeface="+mn-ea"/>
          <a:cs typeface="+mn-cs"/>
        </a:defRPr>
      </a:lvl5pPr>
      <a:lvl6pPr marL="3049270" algn="l" defTabSz="1219835" rtl="0" eaLnBrk="1" latinLnBrk="0" hangingPunct="1">
        <a:defRPr sz="2400" kern="1200">
          <a:solidFill>
            <a:schemeClr val="tx1"/>
          </a:solidFill>
          <a:latin typeface="+mn-lt"/>
          <a:ea typeface="+mn-ea"/>
          <a:cs typeface="+mn-cs"/>
        </a:defRPr>
      </a:lvl6pPr>
      <a:lvl7pPr marL="3658870" algn="l" defTabSz="1219835" rtl="0" eaLnBrk="1" latinLnBrk="0" hangingPunct="1">
        <a:defRPr sz="2400" kern="1200">
          <a:solidFill>
            <a:schemeClr val="tx1"/>
          </a:solidFill>
          <a:latin typeface="+mn-lt"/>
          <a:ea typeface="+mn-ea"/>
          <a:cs typeface="+mn-cs"/>
        </a:defRPr>
      </a:lvl7pPr>
      <a:lvl8pPr marL="4269105" algn="l" defTabSz="1219835" rtl="0" eaLnBrk="1" latinLnBrk="0" hangingPunct="1">
        <a:defRPr sz="2400" kern="1200">
          <a:solidFill>
            <a:schemeClr val="tx1"/>
          </a:solidFill>
          <a:latin typeface="+mn-lt"/>
          <a:ea typeface="+mn-ea"/>
          <a:cs typeface="+mn-cs"/>
        </a:defRPr>
      </a:lvl8pPr>
      <a:lvl9pPr marL="4878705" algn="l" defTabSz="1219835"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email">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cstate="email"/>
          <a:stretch>
            <a:fillRect/>
          </a:stretch>
        </p:blipFill>
        <p:spPr>
          <a:xfrm>
            <a:off x="2" y="0"/>
            <a:ext cx="12195175" cy="6859588"/>
          </a:xfrm>
          <a:prstGeom prst="rect">
            <a:avLst/>
          </a:prstGeom>
        </p:spPr>
      </p:pic>
      <p:sp>
        <p:nvSpPr>
          <p:cNvPr id="2" name="Title Placeholder 1"/>
          <p:cNvSpPr>
            <a:spLocks noGrp="1"/>
          </p:cNvSpPr>
          <p:nvPr>
            <p:ph type="title"/>
          </p:nvPr>
        </p:nvSpPr>
        <p:spPr>
          <a:xfrm>
            <a:off x="609759" y="355684"/>
            <a:ext cx="10975658"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759" y="1600573"/>
            <a:ext cx="10975658"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9747" y="6044994"/>
            <a:ext cx="541705" cy="48012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72" tIns="45736" rIns="91472" bIns="45736" numCol="1" anchor="t" anchorCtr="0" compatLnSpc="1"/>
          <a:lstStyle/>
          <a:p>
            <a:pPr marL="0" marR="0" lvl="0" indent="0" algn="l"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43128" y="177842"/>
            <a:ext cx="2845541"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6687" y="6334005"/>
            <a:ext cx="3861805"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dirty="0">
                <a:solidFill>
                  <a:prstClr val="white">
                    <a:lumMod val="65000"/>
                  </a:prstClr>
                </a:solidFill>
              </a:rPr>
              <a:t>WWW.DESIGNERSPARADISE.COM</a:t>
            </a:r>
          </a:p>
        </p:txBody>
      </p:sp>
      <p:cxnSp>
        <p:nvCxnSpPr>
          <p:cNvPr id="9" name="Straight Connector 8"/>
          <p:cNvCxnSpPr/>
          <p:nvPr userDrawn="1"/>
        </p:nvCxnSpPr>
        <p:spPr>
          <a:xfrm>
            <a:off x="813012" y="6275254"/>
            <a:ext cx="10467525"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5822" y="6145721"/>
            <a:ext cx="480125"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hf hdr="0" ftr="0" dt="0"/>
  <p:txStyles>
    <p:titleStyle>
      <a:lvl1pPr algn="l" defTabSz="121983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83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1235" indent="-381000" algn="l" defTabSz="121983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635" indent="-304800" algn="l" defTabSz="121983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4235" indent="-304800" algn="l" defTabSz="121983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4470" indent="-304800" algn="l" defTabSz="121983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40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36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390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350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835" rtl="0" eaLnBrk="1" latinLnBrk="0" hangingPunct="1">
        <a:defRPr sz="2400" kern="1200">
          <a:solidFill>
            <a:schemeClr val="tx1"/>
          </a:solidFill>
          <a:latin typeface="+mn-lt"/>
          <a:ea typeface="+mn-ea"/>
          <a:cs typeface="+mn-cs"/>
        </a:defRPr>
      </a:lvl1pPr>
      <a:lvl2pPr marL="609600" algn="l" defTabSz="1219835" rtl="0" eaLnBrk="1" latinLnBrk="0" hangingPunct="1">
        <a:defRPr sz="2400" kern="1200">
          <a:solidFill>
            <a:schemeClr val="tx1"/>
          </a:solidFill>
          <a:latin typeface="+mn-lt"/>
          <a:ea typeface="+mn-ea"/>
          <a:cs typeface="+mn-cs"/>
        </a:defRPr>
      </a:lvl2pPr>
      <a:lvl3pPr marL="1219835" algn="l" defTabSz="1219835" rtl="0" eaLnBrk="1" latinLnBrk="0" hangingPunct="1">
        <a:defRPr sz="2400" kern="1200">
          <a:solidFill>
            <a:schemeClr val="tx1"/>
          </a:solidFill>
          <a:latin typeface="+mn-lt"/>
          <a:ea typeface="+mn-ea"/>
          <a:cs typeface="+mn-cs"/>
        </a:defRPr>
      </a:lvl3pPr>
      <a:lvl4pPr marL="1829435" algn="l" defTabSz="1219835" rtl="0" eaLnBrk="1" latinLnBrk="0" hangingPunct="1">
        <a:defRPr sz="2400" kern="1200">
          <a:solidFill>
            <a:schemeClr val="tx1"/>
          </a:solidFill>
          <a:latin typeface="+mn-lt"/>
          <a:ea typeface="+mn-ea"/>
          <a:cs typeface="+mn-cs"/>
        </a:defRPr>
      </a:lvl4pPr>
      <a:lvl5pPr marL="2439035" algn="l" defTabSz="1219835" rtl="0" eaLnBrk="1" latinLnBrk="0" hangingPunct="1">
        <a:defRPr sz="2400" kern="1200">
          <a:solidFill>
            <a:schemeClr val="tx1"/>
          </a:solidFill>
          <a:latin typeface="+mn-lt"/>
          <a:ea typeface="+mn-ea"/>
          <a:cs typeface="+mn-cs"/>
        </a:defRPr>
      </a:lvl5pPr>
      <a:lvl6pPr marL="3049270" algn="l" defTabSz="1219835" rtl="0" eaLnBrk="1" latinLnBrk="0" hangingPunct="1">
        <a:defRPr sz="2400" kern="1200">
          <a:solidFill>
            <a:schemeClr val="tx1"/>
          </a:solidFill>
          <a:latin typeface="+mn-lt"/>
          <a:ea typeface="+mn-ea"/>
          <a:cs typeface="+mn-cs"/>
        </a:defRPr>
      </a:lvl6pPr>
      <a:lvl7pPr marL="3658870" algn="l" defTabSz="1219835" rtl="0" eaLnBrk="1" latinLnBrk="0" hangingPunct="1">
        <a:defRPr sz="2400" kern="1200">
          <a:solidFill>
            <a:schemeClr val="tx1"/>
          </a:solidFill>
          <a:latin typeface="+mn-lt"/>
          <a:ea typeface="+mn-ea"/>
          <a:cs typeface="+mn-cs"/>
        </a:defRPr>
      </a:lvl7pPr>
      <a:lvl8pPr marL="4269105" algn="l" defTabSz="1219835" rtl="0" eaLnBrk="1" latinLnBrk="0" hangingPunct="1">
        <a:defRPr sz="2400" kern="1200">
          <a:solidFill>
            <a:schemeClr val="tx1"/>
          </a:solidFill>
          <a:latin typeface="+mn-lt"/>
          <a:ea typeface="+mn-ea"/>
          <a:cs typeface="+mn-cs"/>
        </a:defRPr>
      </a:lvl8pPr>
      <a:lvl9pPr marL="4878705" algn="l" defTabSz="121983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43.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3.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43.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43.xml"/><Relationship Id="rId5" Type="http://schemas.openxmlformats.org/officeDocument/2006/relationships/image" Target="../media/image16.jpeg"/><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4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43.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stretch>
            <a:fillRect/>
          </a:stretch>
        </p:blipFill>
        <p:spPr>
          <a:xfrm>
            <a:off x="0" y="-99"/>
            <a:ext cx="12195176" cy="6859786"/>
          </a:xfrm>
          <a:prstGeom prst="rect">
            <a:avLst/>
          </a:prstGeom>
        </p:spPr>
      </p:pic>
      <p:pic>
        <p:nvPicPr>
          <p:cNvPr id="3" name="图片 2"/>
          <p:cNvPicPr>
            <a:picLocks noChangeAspect="1"/>
          </p:cNvPicPr>
          <p:nvPr/>
        </p:nvPicPr>
        <p:blipFill>
          <a:blip r:embed="rId4" cstate="email"/>
          <a:stretch>
            <a:fillRect/>
          </a:stretch>
        </p:blipFill>
        <p:spPr>
          <a:xfrm>
            <a:off x="0" y="-99"/>
            <a:ext cx="12195176" cy="6859786"/>
          </a:xfrm>
          <a:prstGeom prst="rect">
            <a:avLst/>
          </a:prstGeom>
        </p:spPr>
      </p:pic>
      <p:sp>
        <p:nvSpPr>
          <p:cNvPr id="28" name="_14"/>
          <p:cNvSpPr txBox="1">
            <a:spLocks noChangeArrowheads="1"/>
          </p:cNvSpPr>
          <p:nvPr/>
        </p:nvSpPr>
        <p:spPr bwMode="auto">
          <a:xfrm>
            <a:off x="263939" y="2571420"/>
            <a:ext cx="7073088" cy="12426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76" tIns="45738" rIns="91476" bIns="45738"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zh-CN" altLang="en-US" sz="6200" b="1" dirty="0">
                <a:solidFill>
                  <a:srgbClr val="00B050"/>
                </a:solidFill>
                <a:latin typeface="微软雅黑" panose="020B0503020204020204" pitchFamily="34" charset="-122"/>
                <a:ea typeface="微软雅黑" panose="020B0503020204020204" pitchFamily="34" charset="-122"/>
              </a:rPr>
              <a:t>清新</a:t>
            </a:r>
            <a:r>
              <a:rPr lang="zh-CN" altLang="en-US" sz="6200" b="1" dirty="0">
                <a:solidFill>
                  <a:schemeClr val="accent1">
                    <a:lumMod val="75000"/>
                  </a:schemeClr>
                </a:solidFill>
                <a:latin typeface="微软雅黑" panose="020B0503020204020204" pitchFamily="34" charset="-122"/>
                <a:ea typeface="微软雅黑" panose="020B0503020204020204" pitchFamily="34" charset="-122"/>
              </a:rPr>
              <a:t>清明踏青</a:t>
            </a:r>
            <a:r>
              <a:rPr lang="en-US" altLang="zh-CN" sz="6200" b="1" dirty="0">
                <a:solidFill>
                  <a:srgbClr val="00B050"/>
                </a:solidFill>
                <a:latin typeface="微软雅黑" panose="020B0503020204020204" pitchFamily="34" charset="-122"/>
                <a:ea typeface="微软雅黑" panose="020B0503020204020204" pitchFamily="34" charset="-122"/>
              </a:rPr>
              <a:t>PPT</a:t>
            </a:r>
            <a:endParaRPr lang="zh-CN" altLang="en-US" sz="6200" b="1" dirty="0">
              <a:solidFill>
                <a:srgbClr val="00B050"/>
              </a:solidFill>
              <a:latin typeface="微软雅黑" panose="020B0503020204020204" pitchFamily="34" charset="-122"/>
              <a:ea typeface="微软雅黑" panose="020B0503020204020204" pitchFamily="34" charset="-122"/>
            </a:endParaRPr>
          </a:p>
        </p:txBody>
      </p:sp>
      <p:sp>
        <p:nvSpPr>
          <p:cNvPr id="29" name="_15"/>
          <p:cNvSpPr txBox="1">
            <a:spLocks noChangeArrowheads="1"/>
          </p:cNvSpPr>
          <p:nvPr/>
        </p:nvSpPr>
        <p:spPr bwMode="auto">
          <a:xfrm>
            <a:off x="1433584" y="3879312"/>
            <a:ext cx="4719107" cy="4872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76" tIns="45738" rIns="91476" bIns="45738"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sz="1400" b="0" dirty="0">
                <a:solidFill>
                  <a:srgbClr val="00B050"/>
                </a:solidFill>
                <a:latin typeface="华文细黑" panose="02010600040101010101" pitchFamily="2" charset="-122"/>
                <a:ea typeface="华文细黑" panose="02010600040101010101" pitchFamily="2" charset="-122"/>
              </a:rPr>
              <a:t>Introduction Of </a:t>
            </a:r>
            <a:r>
              <a:rPr lang="en-US" altLang="zh-CN" sz="1400" b="0" dirty="0" err="1">
                <a:solidFill>
                  <a:srgbClr val="00B050"/>
                </a:solidFill>
                <a:latin typeface="华文细黑" panose="02010600040101010101" pitchFamily="2" charset="-122"/>
                <a:ea typeface="华文细黑" panose="02010600040101010101" pitchFamily="2" charset="-122"/>
              </a:rPr>
              <a:t>AtmosphericBusiness</a:t>
            </a:r>
            <a:r>
              <a:rPr lang="en-US" altLang="zh-CN" sz="1400" b="0" dirty="0">
                <a:solidFill>
                  <a:srgbClr val="00B050"/>
                </a:solidFill>
                <a:latin typeface="华文细黑" panose="02010600040101010101" pitchFamily="2" charset="-122"/>
                <a:ea typeface="华文细黑" panose="02010600040101010101" pitchFamily="2" charset="-122"/>
              </a:rPr>
              <a:t> Plan Startup Plan PPT Template, Complete Framework</a:t>
            </a:r>
            <a:endParaRPr lang="zh-CN" altLang="en-US" sz="1400" b="0" dirty="0">
              <a:solidFill>
                <a:srgbClr val="00B050"/>
              </a:solidFill>
              <a:latin typeface="华文细黑" panose="02010600040101010101" pitchFamily="2" charset="-122"/>
              <a:ea typeface="华文细黑" panose="02010600040101010101" pitchFamily="2" charset="-122"/>
            </a:endParaRPr>
          </a:p>
        </p:txBody>
      </p:sp>
      <p:pic>
        <p:nvPicPr>
          <p:cNvPr id="31" name="图片 30"/>
          <p:cNvPicPr>
            <a:picLocks noChangeAspect="1"/>
          </p:cNvPicPr>
          <p:nvPr/>
        </p:nvPicPr>
        <p:blipFill>
          <a:blip r:embed="rId5" cstate="email"/>
          <a:stretch>
            <a:fillRect/>
          </a:stretch>
        </p:blipFill>
        <p:spPr>
          <a:xfrm rot="21072464">
            <a:off x="2958269" y="363391"/>
            <a:ext cx="2133327" cy="1529310"/>
          </a:xfrm>
          <a:prstGeom prst="rect">
            <a:avLst/>
          </a:prstGeom>
        </p:spPr>
      </p:pic>
      <p:grpSp>
        <p:nvGrpSpPr>
          <p:cNvPr id="46" name="组合 45"/>
          <p:cNvGrpSpPr/>
          <p:nvPr/>
        </p:nvGrpSpPr>
        <p:grpSpPr>
          <a:xfrm>
            <a:off x="7351691" y="5871901"/>
            <a:ext cx="4621372" cy="533348"/>
            <a:chOff x="2999900" y="5429829"/>
            <a:chExt cx="4619567" cy="533140"/>
          </a:xfrm>
        </p:grpSpPr>
        <p:sp>
          <p:nvSpPr>
            <p:cNvPr id="47" name="圆角矩形 46"/>
            <p:cNvSpPr/>
            <p:nvPr/>
          </p:nvSpPr>
          <p:spPr>
            <a:xfrm>
              <a:off x="2999900" y="5430089"/>
              <a:ext cx="1873744" cy="532880"/>
            </a:xfrm>
            <a:prstGeom prst="roundRect">
              <a:avLst>
                <a:gd name="adj" fmla="val 50000"/>
              </a:avLst>
            </a:prstGeom>
            <a:solidFill>
              <a:schemeClr val="accent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rtlCol="0" anchor="ctr"/>
            <a:lstStyle/>
            <a:p>
              <a:pPr algn="ctr"/>
              <a:endParaRPr lang="zh-CN" altLang="en-US" sz="1800"/>
            </a:p>
          </p:txBody>
        </p:sp>
        <p:sp>
          <p:nvSpPr>
            <p:cNvPr id="48" name="_16"/>
            <p:cNvSpPr txBox="1">
              <a:spLocks noChangeArrowheads="1"/>
            </p:cNvSpPr>
            <p:nvPr/>
          </p:nvSpPr>
          <p:spPr bwMode="auto">
            <a:xfrm>
              <a:off x="2999900" y="5577557"/>
              <a:ext cx="1886883" cy="2464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58" tIns="45729" rIns="91458" bIns="45729"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1800" b="0">
                  <a:latin typeface="微软雅黑" panose="020B0503020204020204" pitchFamily="34" charset="-122"/>
                  <a:ea typeface="微软雅黑" panose="020B0503020204020204" pitchFamily="34" charset="-122"/>
                </a:rPr>
                <a:t>讲演人：</a:t>
              </a:r>
              <a:r>
                <a:rPr lang="en-US" altLang="zh-CN" sz="1800" b="0">
                  <a:latin typeface="微软雅黑" panose="020B0503020204020204" pitchFamily="34" charset="-122"/>
                  <a:ea typeface="微软雅黑" panose="020B0503020204020204" pitchFamily="34" charset="-122"/>
                </a:rPr>
                <a:t>xiazaii </a:t>
              </a:r>
              <a:endParaRPr lang="zh-CN" altLang="zh-CN" sz="1800" b="0" dirty="0">
                <a:latin typeface="微软雅黑" panose="020B0503020204020204" pitchFamily="34" charset="-122"/>
                <a:ea typeface="微软雅黑" panose="020B0503020204020204" pitchFamily="34" charset="-122"/>
              </a:endParaRPr>
            </a:p>
          </p:txBody>
        </p:sp>
        <p:sp>
          <p:nvSpPr>
            <p:cNvPr id="49" name="圆角矩形 48"/>
            <p:cNvSpPr/>
            <p:nvPr/>
          </p:nvSpPr>
          <p:spPr>
            <a:xfrm>
              <a:off x="5116348" y="5429829"/>
              <a:ext cx="2247000" cy="532880"/>
            </a:xfrm>
            <a:prstGeom prst="roundRect">
              <a:avLst>
                <a:gd name="adj" fmla="val 50000"/>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rtlCol="0" anchor="ctr"/>
            <a:lstStyle/>
            <a:p>
              <a:pPr algn="ctr"/>
              <a:endParaRPr lang="zh-CN" altLang="en-US" sz="1800"/>
            </a:p>
          </p:txBody>
        </p:sp>
        <p:sp>
          <p:nvSpPr>
            <p:cNvPr id="50" name="_16"/>
            <p:cNvSpPr txBox="1">
              <a:spLocks noChangeArrowheads="1"/>
            </p:cNvSpPr>
            <p:nvPr/>
          </p:nvSpPr>
          <p:spPr bwMode="auto">
            <a:xfrm>
              <a:off x="4906950" y="5523629"/>
              <a:ext cx="2712517" cy="3543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58" tIns="45729" rIns="91458" bIns="45729"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1800" b="0" dirty="0">
                  <a:latin typeface="微软雅黑" panose="020B0503020204020204" pitchFamily="34" charset="-122"/>
                  <a:ea typeface="微软雅黑" panose="020B0503020204020204" pitchFamily="34" charset="-122"/>
                </a:rPr>
                <a:t>日期：</a:t>
              </a:r>
              <a:r>
                <a:rPr lang="en-US" altLang="zh-CN" sz="1800" b="0" dirty="0">
                  <a:latin typeface="微软雅黑" panose="020B0503020204020204" pitchFamily="34" charset="-122"/>
                  <a:ea typeface="微软雅黑" panose="020B0503020204020204" pitchFamily="34" charset="-122"/>
                </a:rPr>
                <a:t>202X.08.28</a:t>
              </a:r>
              <a:endParaRPr lang="zh-CN" altLang="zh-CN" sz="1800" b="0" dirty="0">
                <a:latin typeface="微软雅黑" panose="020B0503020204020204" pitchFamily="34" charset="-122"/>
                <a:ea typeface="微软雅黑" panose="020B0503020204020204" pitchFamily="34" charset="-122"/>
              </a:endParaRPr>
            </a:p>
          </p:txBody>
        </p:sp>
      </p:grpSp>
      <p:pic>
        <p:nvPicPr>
          <p:cNvPr id="51" name="图片 50"/>
          <p:cNvPicPr>
            <a:picLocks noChangeAspect="1"/>
          </p:cNvPicPr>
          <p:nvPr/>
        </p:nvPicPr>
        <p:blipFill>
          <a:blip r:embed="rId6" cstate="email"/>
          <a:stretch>
            <a:fillRect/>
          </a:stretch>
        </p:blipFill>
        <p:spPr>
          <a:xfrm rot="527536" flipH="1">
            <a:off x="3852361" y="5658128"/>
            <a:ext cx="1060642" cy="76033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750" fill="hold"/>
                                        <p:tgtEl>
                                          <p:spTgt spid="4"/>
                                        </p:tgtEl>
                                        <p:attrNameLst>
                                          <p:attrName>ppt_x</p:attrName>
                                        </p:attrNameLst>
                                      </p:cBhvr>
                                      <p:tavLst>
                                        <p:tav tm="0">
                                          <p:val>
                                            <p:strVal val="1+#ppt_w/2"/>
                                          </p:val>
                                        </p:tav>
                                        <p:tav tm="100000">
                                          <p:val>
                                            <p:strVal val="#ppt_x"/>
                                          </p:val>
                                        </p:tav>
                                      </p:tavLst>
                                    </p:anim>
                                    <p:anim calcmode="lin" valueType="num">
                                      <p:cBhvr additive="base">
                                        <p:cTn id="8" dur="375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56" presetClass="entr" presetSubtype="0" fill="hold" grpId="0" nodeType="withEffect">
                                  <p:stCondLst>
                                    <p:cond delay="1250"/>
                                  </p:stCondLst>
                                  <p:iterate type="lt">
                                    <p:tmPct val="10000"/>
                                  </p:iterate>
                                  <p:childTnLst>
                                    <p:set>
                                      <p:cBhvr>
                                        <p:cTn id="14" dur="1" fill="hold">
                                          <p:stCondLst>
                                            <p:cond delay="0"/>
                                          </p:stCondLst>
                                        </p:cTn>
                                        <p:tgtEl>
                                          <p:spTgt spid="28"/>
                                        </p:tgtEl>
                                        <p:attrNameLst>
                                          <p:attrName>style.visibility</p:attrName>
                                        </p:attrNameLst>
                                      </p:cBhvr>
                                      <p:to>
                                        <p:strVal val="visible"/>
                                      </p:to>
                                    </p:set>
                                    <p:anim by="(-#ppt_w*2)" calcmode="lin" valueType="num">
                                      <p:cBhvr rctx="PPT">
                                        <p:cTn id="15" dur="500" autoRev="1" fill="hold">
                                          <p:stCondLst>
                                            <p:cond delay="0"/>
                                          </p:stCondLst>
                                        </p:cTn>
                                        <p:tgtEl>
                                          <p:spTgt spid="28"/>
                                        </p:tgtEl>
                                        <p:attrNameLst>
                                          <p:attrName>ppt_w</p:attrName>
                                        </p:attrNameLst>
                                      </p:cBhvr>
                                    </p:anim>
                                    <p:anim by="(#ppt_w*0.50)" calcmode="lin" valueType="num">
                                      <p:cBhvr>
                                        <p:cTn id="16" dur="500" decel="50000" autoRev="1" fill="hold">
                                          <p:stCondLst>
                                            <p:cond delay="0"/>
                                          </p:stCondLst>
                                        </p:cTn>
                                        <p:tgtEl>
                                          <p:spTgt spid="28"/>
                                        </p:tgtEl>
                                        <p:attrNameLst>
                                          <p:attrName>ppt_x</p:attrName>
                                        </p:attrNameLst>
                                      </p:cBhvr>
                                    </p:anim>
                                    <p:anim from="(-#ppt_h/2)" to="(#ppt_y)" calcmode="lin" valueType="num">
                                      <p:cBhvr>
                                        <p:cTn id="17" dur="1000" fill="hold">
                                          <p:stCondLst>
                                            <p:cond delay="0"/>
                                          </p:stCondLst>
                                        </p:cTn>
                                        <p:tgtEl>
                                          <p:spTgt spid="28"/>
                                        </p:tgtEl>
                                        <p:attrNameLst>
                                          <p:attrName>ppt_y</p:attrName>
                                        </p:attrNameLst>
                                      </p:cBhvr>
                                    </p:anim>
                                    <p:animRot by="21600000">
                                      <p:cBhvr>
                                        <p:cTn id="18" dur="1000" fill="hold">
                                          <p:stCondLst>
                                            <p:cond delay="0"/>
                                          </p:stCondLst>
                                        </p:cTn>
                                        <p:tgtEl>
                                          <p:spTgt spid="28"/>
                                        </p:tgtEl>
                                        <p:attrNameLst>
                                          <p:attrName>r</p:attrName>
                                        </p:attrNameLst>
                                      </p:cBhvr>
                                    </p:animRot>
                                  </p:childTnLst>
                                </p:cTn>
                              </p:par>
                              <p:par>
                                <p:cTn id="19" presetID="22" presetClass="entr" presetSubtype="8" fill="hold" grpId="0" nodeType="withEffect">
                                  <p:stCondLst>
                                    <p:cond delay="225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par>
                                <p:cTn id="22" presetID="2" presetClass="entr" presetSubtype="3" fill="hold" nodeType="withEffect">
                                  <p:stCondLst>
                                    <p:cond delay="3250"/>
                                  </p:stCondLst>
                                  <p:childTnLst>
                                    <p:set>
                                      <p:cBhvr>
                                        <p:cTn id="23" dur="1" fill="hold">
                                          <p:stCondLst>
                                            <p:cond delay="0"/>
                                          </p:stCondLst>
                                        </p:cTn>
                                        <p:tgtEl>
                                          <p:spTgt spid="31"/>
                                        </p:tgtEl>
                                        <p:attrNameLst>
                                          <p:attrName>style.visibility</p:attrName>
                                        </p:attrNameLst>
                                      </p:cBhvr>
                                      <p:to>
                                        <p:strVal val="visible"/>
                                      </p:to>
                                    </p:set>
                                    <p:anim calcmode="lin" valueType="num">
                                      <p:cBhvr additive="base">
                                        <p:cTn id="24" dur="1500" fill="hold"/>
                                        <p:tgtEl>
                                          <p:spTgt spid="31"/>
                                        </p:tgtEl>
                                        <p:attrNameLst>
                                          <p:attrName>ppt_x</p:attrName>
                                        </p:attrNameLst>
                                      </p:cBhvr>
                                      <p:tavLst>
                                        <p:tav tm="0">
                                          <p:val>
                                            <p:strVal val="1+#ppt_w/2"/>
                                          </p:val>
                                        </p:tav>
                                        <p:tav tm="100000">
                                          <p:val>
                                            <p:strVal val="#ppt_x"/>
                                          </p:val>
                                        </p:tav>
                                      </p:tavLst>
                                    </p:anim>
                                    <p:anim calcmode="lin" valueType="num">
                                      <p:cBhvr additive="base">
                                        <p:cTn id="25" dur="1500" fill="hold"/>
                                        <p:tgtEl>
                                          <p:spTgt spid="31"/>
                                        </p:tgtEl>
                                        <p:attrNameLst>
                                          <p:attrName>ppt_y</p:attrName>
                                        </p:attrNameLst>
                                      </p:cBhvr>
                                      <p:tavLst>
                                        <p:tav tm="0">
                                          <p:val>
                                            <p:strVal val="0-#ppt_h/2"/>
                                          </p:val>
                                        </p:tav>
                                        <p:tav tm="100000">
                                          <p:val>
                                            <p:strVal val="#ppt_y"/>
                                          </p:val>
                                        </p:tav>
                                      </p:tavLst>
                                    </p:anim>
                                  </p:childTnLst>
                                </p:cTn>
                              </p:par>
                              <p:par>
                                <p:cTn id="26" presetID="42" presetClass="entr" presetSubtype="0" fill="hold" nodeType="withEffect">
                                  <p:stCondLst>
                                    <p:cond delay="250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1000"/>
                                        <p:tgtEl>
                                          <p:spTgt spid="46"/>
                                        </p:tgtEl>
                                      </p:cBhvr>
                                    </p:animEffect>
                                    <p:anim calcmode="lin" valueType="num">
                                      <p:cBhvr>
                                        <p:cTn id="29" dur="1000" fill="hold"/>
                                        <p:tgtEl>
                                          <p:spTgt spid="46"/>
                                        </p:tgtEl>
                                        <p:attrNameLst>
                                          <p:attrName>ppt_x</p:attrName>
                                        </p:attrNameLst>
                                      </p:cBhvr>
                                      <p:tavLst>
                                        <p:tav tm="0">
                                          <p:val>
                                            <p:strVal val="#ppt_x"/>
                                          </p:val>
                                        </p:tav>
                                        <p:tav tm="100000">
                                          <p:val>
                                            <p:strVal val="#ppt_x"/>
                                          </p:val>
                                        </p:tav>
                                      </p:tavLst>
                                    </p:anim>
                                    <p:anim calcmode="lin" valueType="num">
                                      <p:cBhvr>
                                        <p:cTn id="30" dur="1000" fill="hold"/>
                                        <p:tgtEl>
                                          <p:spTgt spid="46"/>
                                        </p:tgtEl>
                                        <p:attrNameLst>
                                          <p:attrName>ppt_y</p:attrName>
                                        </p:attrNameLst>
                                      </p:cBhvr>
                                      <p:tavLst>
                                        <p:tav tm="0">
                                          <p:val>
                                            <p:strVal val="#ppt_y+.1"/>
                                          </p:val>
                                        </p:tav>
                                        <p:tav tm="100000">
                                          <p:val>
                                            <p:strVal val="#ppt_y"/>
                                          </p:val>
                                        </p:tav>
                                      </p:tavLst>
                                    </p:anim>
                                  </p:childTnLst>
                                </p:cTn>
                              </p:par>
                              <p:par>
                                <p:cTn id="31" presetID="2" presetClass="entr" presetSubtype="9" fill="hold" nodeType="withEffect">
                                  <p:stCondLst>
                                    <p:cond delay="325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500" fill="hold"/>
                                        <p:tgtEl>
                                          <p:spTgt spid="51"/>
                                        </p:tgtEl>
                                        <p:attrNameLst>
                                          <p:attrName>ppt_x</p:attrName>
                                        </p:attrNameLst>
                                      </p:cBhvr>
                                      <p:tavLst>
                                        <p:tav tm="0">
                                          <p:val>
                                            <p:strVal val="0-#ppt_w/2"/>
                                          </p:val>
                                        </p:tav>
                                        <p:tav tm="100000">
                                          <p:val>
                                            <p:strVal val="#ppt_x"/>
                                          </p:val>
                                        </p:tav>
                                      </p:tavLst>
                                    </p:anim>
                                    <p:anim calcmode="lin" valueType="num">
                                      <p:cBhvr additive="base">
                                        <p:cTn id="34" dur="1500" fill="hold"/>
                                        <p:tgtEl>
                                          <p:spTgt spid="5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3391638" y="1211343"/>
            <a:ext cx="5277446" cy="0"/>
          </a:xfrm>
          <a:prstGeom prst="line">
            <a:avLst/>
          </a:prstGeom>
          <a:ln w="12700">
            <a:solidFill>
              <a:schemeClr val="bg1">
                <a:lumMod val="50000"/>
              </a:schemeClr>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7" name="文本框 23"/>
          <p:cNvSpPr txBox="1"/>
          <p:nvPr/>
        </p:nvSpPr>
        <p:spPr>
          <a:xfrm>
            <a:off x="4286244" y="452418"/>
            <a:ext cx="3590846" cy="585003"/>
          </a:xfrm>
          <a:prstGeom prst="rect">
            <a:avLst/>
          </a:prstGeom>
          <a:noFill/>
        </p:spPr>
        <p:txBody>
          <a:bodyPr wrap="none" rtlCol="0">
            <a:spAutoFit/>
          </a:bodyPr>
          <a:lstStyle/>
          <a:p>
            <a:pPr algn="ctr"/>
            <a:r>
              <a:rPr lang="zh-CN" altLang="en-US" sz="3200" dirty="0">
                <a:solidFill>
                  <a:schemeClr val="bg1">
                    <a:lumMod val="50000"/>
                  </a:schemeClr>
                </a:solidFill>
                <a:latin typeface="微软雅黑" panose="020B0503020204020204" pitchFamily="34" charset="-122"/>
                <a:ea typeface="微软雅黑" panose="020B0503020204020204" pitchFamily="34" charset="-122"/>
              </a:rPr>
              <a:t>添加标题文字内容 </a:t>
            </a:r>
          </a:p>
        </p:txBody>
      </p:sp>
      <p:grpSp>
        <p:nvGrpSpPr>
          <p:cNvPr id="4" name="组合 3"/>
          <p:cNvGrpSpPr/>
          <p:nvPr/>
        </p:nvGrpSpPr>
        <p:grpSpPr>
          <a:xfrm>
            <a:off x="6055935" y="1931153"/>
            <a:ext cx="5536134" cy="4098949"/>
            <a:chOff x="4283968" y="1172870"/>
            <a:chExt cx="3744416" cy="2772360"/>
          </a:xfrm>
        </p:grpSpPr>
        <p:cxnSp>
          <p:nvCxnSpPr>
            <p:cNvPr id="5" name="直接连接符 4"/>
            <p:cNvCxnSpPr/>
            <p:nvPr/>
          </p:nvCxnSpPr>
          <p:spPr>
            <a:xfrm>
              <a:off x="4283968" y="3435846"/>
              <a:ext cx="3744416" cy="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6" name="TextBox 8"/>
            <p:cNvSpPr txBox="1"/>
            <p:nvPr/>
          </p:nvSpPr>
          <p:spPr>
            <a:xfrm>
              <a:off x="4657466" y="3445173"/>
              <a:ext cx="3051252" cy="500057"/>
            </a:xfrm>
            <a:prstGeom prst="rect">
              <a:avLst/>
            </a:prstGeom>
            <a:noFill/>
          </p:spPr>
          <p:txBody>
            <a:bodyPr wrap="square" rtlCol="0">
              <a:spAutoFit/>
            </a:bodyPr>
            <a:lstStyle/>
            <a:p>
              <a:pPr algn="ctr">
                <a:lnSpc>
                  <a:spcPct val="150000"/>
                </a:lnSpc>
              </a:pPr>
              <a:r>
                <a:rPr lang="en-US" altLang="zh-CN" sz="1400" b="1" dirty="0">
                  <a:solidFill>
                    <a:schemeClr val="bg1">
                      <a:lumMod val="50000"/>
                    </a:schemeClr>
                  </a:solidFill>
                </a:rPr>
                <a:t>You can click here to enter you text. You can click here to enter you text. </a:t>
              </a:r>
              <a:endParaRPr lang="zh-CN" altLang="en-US" sz="1400" b="1" dirty="0">
                <a:solidFill>
                  <a:schemeClr val="bg1">
                    <a:lumMod val="50000"/>
                  </a:schemeClr>
                </a:solidFill>
              </a:endParaRPr>
            </a:p>
          </p:txBody>
        </p:sp>
        <p:grpSp>
          <p:nvGrpSpPr>
            <p:cNvPr id="7" name="组合 6"/>
            <p:cNvGrpSpPr/>
            <p:nvPr/>
          </p:nvGrpSpPr>
          <p:grpSpPr>
            <a:xfrm>
              <a:off x="4499992" y="1172870"/>
              <a:ext cx="1030446" cy="1030446"/>
              <a:chOff x="4499992" y="1172870"/>
              <a:chExt cx="1030446" cy="1030446"/>
            </a:xfrm>
          </p:grpSpPr>
          <p:sp>
            <p:nvSpPr>
              <p:cNvPr id="30" name="矩形 29"/>
              <p:cNvSpPr/>
              <p:nvPr/>
            </p:nvSpPr>
            <p:spPr>
              <a:xfrm>
                <a:off x="4499992" y="1172870"/>
                <a:ext cx="1030446" cy="1030446"/>
              </a:xfrm>
              <a:prstGeom prst="rect">
                <a:avLst/>
              </a:prstGeom>
              <a:solidFill>
                <a:srgbClr val="00B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1" name="矩形 30"/>
              <p:cNvSpPr/>
              <p:nvPr/>
            </p:nvSpPr>
            <p:spPr>
              <a:xfrm>
                <a:off x="4726594" y="1334150"/>
                <a:ext cx="577240" cy="562272"/>
              </a:xfrm>
              <a:prstGeom prst="rect">
                <a:avLst/>
              </a:prstGeom>
            </p:spPr>
            <p:txBody>
              <a:bodyPr wrap="none">
                <a:spAutoFit/>
              </a:bodyPr>
              <a:lstStyle/>
              <a:p>
                <a:pPr algn="ctr"/>
                <a:r>
                  <a:rPr lang="en-US" altLang="zh-CN" sz="2400" b="1" dirty="0">
                    <a:solidFill>
                      <a:schemeClr val="bg1"/>
                    </a:solidFill>
                  </a:rPr>
                  <a:t>TEXT</a:t>
                </a:r>
              </a:p>
              <a:p>
                <a:pPr algn="ctr"/>
                <a:r>
                  <a:rPr lang="en-US" altLang="zh-CN" sz="2400" b="1" dirty="0">
                    <a:solidFill>
                      <a:schemeClr val="bg1"/>
                    </a:solidFill>
                  </a:rPr>
                  <a:t>HERE</a:t>
                </a:r>
                <a:endParaRPr lang="zh-CN" altLang="en-US" sz="2400" b="1" dirty="0">
                  <a:solidFill>
                    <a:schemeClr val="bg1"/>
                  </a:solidFill>
                </a:endParaRPr>
              </a:p>
            </p:txBody>
          </p:sp>
        </p:grpSp>
        <p:grpSp>
          <p:nvGrpSpPr>
            <p:cNvPr id="8" name="组合 7"/>
            <p:cNvGrpSpPr/>
            <p:nvPr/>
          </p:nvGrpSpPr>
          <p:grpSpPr>
            <a:xfrm>
              <a:off x="6819997" y="1172870"/>
              <a:ext cx="1030446" cy="1030446"/>
              <a:chOff x="6819997" y="1172870"/>
              <a:chExt cx="1030446" cy="1030446"/>
            </a:xfrm>
          </p:grpSpPr>
          <p:sp>
            <p:nvSpPr>
              <p:cNvPr id="28" name="矩形 27"/>
              <p:cNvSpPr/>
              <p:nvPr/>
            </p:nvSpPr>
            <p:spPr>
              <a:xfrm>
                <a:off x="6819997" y="1172870"/>
                <a:ext cx="1030446" cy="1030446"/>
              </a:xfrm>
              <a:prstGeom prst="rect">
                <a:avLst/>
              </a:prstGeom>
              <a:solidFill>
                <a:srgbClr val="00B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9" name="矩形 28"/>
              <p:cNvSpPr/>
              <p:nvPr/>
            </p:nvSpPr>
            <p:spPr>
              <a:xfrm>
                <a:off x="7046599" y="1334150"/>
                <a:ext cx="577240" cy="562272"/>
              </a:xfrm>
              <a:prstGeom prst="rect">
                <a:avLst/>
              </a:prstGeom>
            </p:spPr>
            <p:txBody>
              <a:bodyPr wrap="none">
                <a:spAutoFit/>
              </a:bodyPr>
              <a:lstStyle/>
              <a:p>
                <a:pPr algn="ctr"/>
                <a:r>
                  <a:rPr lang="en-US" altLang="zh-CN" sz="2400" b="1" dirty="0">
                    <a:solidFill>
                      <a:schemeClr val="bg1"/>
                    </a:solidFill>
                  </a:rPr>
                  <a:t>TEXT</a:t>
                </a:r>
              </a:p>
              <a:p>
                <a:pPr algn="ctr"/>
                <a:r>
                  <a:rPr lang="en-US" altLang="zh-CN" sz="2400" b="1" dirty="0">
                    <a:solidFill>
                      <a:schemeClr val="bg1"/>
                    </a:solidFill>
                  </a:rPr>
                  <a:t>HERE</a:t>
                </a:r>
                <a:endParaRPr lang="zh-CN" altLang="en-US" sz="2400" b="1" dirty="0">
                  <a:solidFill>
                    <a:schemeClr val="bg1"/>
                  </a:solidFill>
                </a:endParaRPr>
              </a:p>
            </p:txBody>
          </p:sp>
        </p:grpSp>
        <p:grpSp>
          <p:nvGrpSpPr>
            <p:cNvPr id="9" name="组合 8"/>
            <p:cNvGrpSpPr/>
            <p:nvPr/>
          </p:nvGrpSpPr>
          <p:grpSpPr>
            <a:xfrm>
              <a:off x="5667869" y="2279568"/>
              <a:ext cx="1030446" cy="1030446"/>
              <a:chOff x="5667869" y="2279568"/>
              <a:chExt cx="1030446" cy="1030446"/>
            </a:xfrm>
          </p:grpSpPr>
          <p:sp>
            <p:nvSpPr>
              <p:cNvPr id="24" name="矩形 23"/>
              <p:cNvSpPr/>
              <p:nvPr/>
            </p:nvSpPr>
            <p:spPr>
              <a:xfrm>
                <a:off x="5667869" y="2279568"/>
                <a:ext cx="1030446" cy="1030446"/>
              </a:xfrm>
              <a:prstGeom prst="rect">
                <a:avLst/>
              </a:prstGeom>
              <a:solidFill>
                <a:srgbClr val="00B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5" name="矩形 24"/>
              <p:cNvSpPr/>
              <p:nvPr/>
            </p:nvSpPr>
            <p:spPr>
              <a:xfrm>
                <a:off x="5894471" y="2440848"/>
                <a:ext cx="577240" cy="562272"/>
              </a:xfrm>
              <a:prstGeom prst="rect">
                <a:avLst/>
              </a:prstGeom>
            </p:spPr>
            <p:txBody>
              <a:bodyPr wrap="none">
                <a:spAutoFit/>
              </a:bodyPr>
              <a:lstStyle/>
              <a:p>
                <a:pPr algn="ctr"/>
                <a:r>
                  <a:rPr lang="en-US" altLang="zh-CN" sz="2400" b="1" dirty="0">
                    <a:solidFill>
                      <a:schemeClr val="bg1"/>
                    </a:solidFill>
                  </a:rPr>
                  <a:t>TEXT</a:t>
                </a:r>
              </a:p>
              <a:p>
                <a:pPr algn="ctr"/>
                <a:r>
                  <a:rPr lang="en-US" altLang="zh-CN" sz="2400" b="1" dirty="0">
                    <a:solidFill>
                      <a:schemeClr val="bg1"/>
                    </a:solidFill>
                  </a:rPr>
                  <a:t>HERE</a:t>
                </a:r>
                <a:endParaRPr lang="zh-CN" altLang="en-US" sz="2400" b="1" dirty="0">
                  <a:solidFill>
                    <a:schemeClr val="bg1"/>
                  </a:solidFill>
                </a:endParaRPr>
              </a:p>
            </p:txBody>
          </p:sp>
        </p:grpSp>
        <p:grpSp>
          <p:nvGrpSpPr>
            <p:cNvPr id="10" name="组合 9"/>
            <p:cNvGrpSpPr/>
            <p:nvPr/>
          </p:nvGrpSpPr>
          <p:grpSpPr>
            <a:xfrm>
              <a:off x="4499992" y="2279568"/>
              <a:ext cx="1030446" cy="1030446"/>
              <a:chOff x="4499992" y="2279568"/>
              <a:chExt cx="1030446" cy="1030446"/>
            </a:xfrm>
          </p:grpSpPr>
          <p:sp>
            <p:nvSpPr>
              <p:cNvPr id="19" name="矩形 18"/>
              <p:cNvSpPr/>
              <p:nvPr/>
            </p:nvSpPr>
            <p:spPr>
              <a:xfrm>
                <a:off x="4499992" y="2279568"/>
                <a:ext cx="1030446" cy="1030446"/>
              </a:xfrm>
              <a:prstGeom prst="rect">
                <a:avLst/>
              </a:prstGeom>
              <a:solidFill>
                <a:schemeClr val="accent1">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nvGrpSpPr>
              <p:cNvPr id="20" name="组合 19"/>
              <p:cNvGrpSpPr/>
              <p:nvPr/>
            </p:nvGrpSpPr>
            <p:grpSpPr>
              <a:xfrm>
                <a:off x="4745340" y="2608983"/>
                <a:ext cx="539750" cy="539751"/>
                <a:chOff x="568325" y="5842000"/>
                <a:chExt cx="539750" cy="539751"/>
              </a:xfrm>
            </p:grpSpPr>
            <p:sp>
              <p:nvSpPr>
                <p:cNvPr id="21" name="Freeform 7"/>
                <p:cNvSpPr/>
                <p:nvPr/>
              </p:nvSpPr>
              <p:spPr bwMode="auto">
                <a:xfrm>
                  <a:off x="568325" y="6180138"/>
                  <a:ext cx="539750" cy="66675"/>
                </a:xfrm>
                <a:custGeom>
                  <a:avLst/>
                  <a:gdLst>
                    <a:gd name="T0" fmla="*/ 0 w 192"/>
                    <a:gd name="T1" fmla="*/ 12 h 24"/>
                    <a:gd name="T2" fmla="*/ 13 w 192"/>
                    <a:gd name="T3" fmla="*/ 24 h 24"/>
                    <a:gd name="T4" fmla="*/ 80 w 192"/>
                    <a:gd name="T5" fmla="*/ 24 h 24"/>
                    <a:gd name="T6" fmla="*/ 88 w 192"/>
                    <a:gd name="T7" fmla="*/ 24 h 24"/>
                    <a:gd name="T8" fmla="*/ 104 w 192"/>
                    <a:gd name="T9" fmla="*/ 24 h 24"/>
                    <a:gd name="T10" fmla="*/ 112 w 192"/>
                    <a:gd name="T11" fmla="*/ 24 h 24"/>
                    <a:gd name="T12" fmla="*/ 181 w 192"/>
                    <a:gd name="T13" fmla="*/ 24 h 24"/>
                    <a:gd name="T14" fmla="*/ 192 w 192"/>
                    <a:gd name="T15" fmla="*/ 12 h 24"/>
                    <a:gd name="T16" fmla="*/ 192 w 192"/>
                    <a:gd name="T17" fmla="*/ 0 h 24"/>
                    <a:gd name="T18" fmla="*/ 0 w 192"/>
                    <a:gd name="T19" fmla="*/ 0 h 24"/>
                    <a:gd name="T20" fmla="*/ 0 w 192"/>
                    <a:gd name="T2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 h="24">
                      <a:moveTo>
                        <a:pt x="0" y="12"/>
                      </a:moveTo>
                      <a:cubicBezTo>
                        <a:pt x="0" y="19"/>
                        <a:pt x="6" y="24"/>
                        <a:pt x="13" y="24"/>
                      </a:cubicBezTo>
                      <a:cubicBezTo>
                        <a:pt x="80" y="24"/>
                        <a:pt x="80" y="24"/>
                        <a:pt x="80" y="24"/>
                      </a:cubicBezTo>
                      <a:cubicBezTo>
                        <a:pt x="88" y="24"/>
                        <a:pt x="88" y="24"/>
                        <a:pt x="88" y="24"/>
                      </a:cubicBezTo>
                      <a:cubicBezTo>
                        <a:pt x="104" y="24"/>
                        <a:pt x="104" y="24"/>
                        <a:pt x="104" y="24"/>
                      </a:cubicBezTo>
                      <a:cubicBezTo>
                        <a:pt x="112" y="24"/>
                        <a:pt x="112" y="24"/>
                        <a:pt x="112" y="24"/>
                      </a:cubicBezTo>
                      <a:cubicBezTo>
                        <a:pt x="181" y="24"/>
                        <a:pt x="181" y="24"/>
                        <a:pt x="181" y="24"/>
                      </a:cubicBezTo>
                      <a:cubicBezTo>
                        <a:pt x="187" y="24"/>
                        <a:pt x="192" y="18"/>
                        <a:pt x="192" y="12"/>
                      </a:cubicBezTo>
                      <a:cubicBezTo>
                        <a:pt x="192" y="0"/>
                        <a:pt x="192" y="0"/>
                        <a:pt x="192" y="0"/>
                      </a:cubicBezTo>
                      <a:cubicBezTo>
                        <a:pt x="0" y="0"/>
                        <a:pt x="0" y="0"/>
                        <a:pt x="0" y="0"/>
                      </a:cubicBez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2000"/>
                </a:p>
              </p:txBody>
            </p:sp>
            <p:sp>
              <p:nvSpPr>
                <p:cNvPr id="22" name="Freeform 8"/>
                <p:cNvSpPr/>
                <p:nvPr/>
              </p:nvSpPr>
              <p:spPr bwMode="auto">
                <a:xfrm>
                  <a:off x="568325" y="5842000"/>
                  <a:ext cx="539750" cy="315913"/>
                </a:xfrm>
                <a:custGeom>
                  <a:avLst/>
                  <a:gdLst>
                    <a:gd name="T0" fmla="*/ 180 w 192"/>
                    <a:gd name="T1" fmla="*/ 0 h 112"/>
                    <a:gd name="T2" fmla="*/ 12 w 192"/>
                    <a:gd name="T3" fmla="*/ 0 h 112"/>
                    <a:gd name="T4" fmla="*/ 0 w 192"/>
                    <a:gd name="T5" fmla="*/ 12 h 112"/>
                    <a:gd name="T6" fmla="*/ 0 w 192"/>
                    <a:gd name="T7" fmla="*/ 112 h 112"/>
                    <a:gd name="T8" fmla="*/ 192 w 192"/>
                    <a:gd name="T9" fmla="*/ 112 h 112"/>
                    <a:gd name="T10" fmla="*/ 192 w 192"/>
                    <a:gd name="T11" fmla="*/ 12 h 112"/>
                    <a:gd name="T12" fmla="*/ 180 w 192"/>
                    <a:gd name="T13" fmla="*/ 0 h 112"/>
                  </a:gdLst>
                  <a:ahLst/>
                  <a:cxnLst>
                    <a:cxn ang="0">
                      <a:pos x="T0" y="T1"/>
                    </a:cxn>
                    <a:cxn ang="0">
                      <a:pos x="T2" y="T3"/>
                    </a:cxn>
                    <a:cxn ang="0">
                      <a:pos x="T4" y="T5"/>
                    </a:cxn>
                    <a:cxn ang="0">
                      <a:pos x="T6" y="T7"/>
                    </a:cxn>
                    <a:cxn ang="0">
                      <a:pos x="T8" y="T9"/>
                    </a:cxn>
                    <a:cxn ang="0">
                      <a:pos x="T10" y="T11"/>
                    </a:cxn>
                    <a:cxn ang="0">
                      <a:pos x="T12" y="T13"/>
                    </a:cxn>
                  </a:cxnLst>
                  <a:rect l="0" t="0" r="r" b="b"/>
                  <a:pathLst>
                    <a:path w="192" h="112">
                      <a:moveTo>
                        <a:pt x="180" y="0"/>
                      </a:moveTo>
                      <a:cubicBezTo>
                        <a:pt x="12" y="0"/>
                        <a:pt x="12" y="0"/>
                        <a:pt x="12" y="0"/>
                      </a:cubicBezTo>
                      <a:cubicBezTo>
                        <a:pt x="6" y="0"/>
                        <a:pt x="0" y="5"/>
                        <a:pt x="0" y="12"/>
                      </a:cubicBezTo>
                      <a:cubicBezTo>
                        <a:pt x="0" y="112"/>
                        <a:pt x="0" y="112"/>
                        <a:pt x="0" y="112"/>
                      </a:cubicBezTo>
                      <a:cubicBezTo>
                        <a:pt x="192" y="112"/>
                        <a:pt x="192" y="112"/>
                        <a:pt x="192" y="112"/>
                      </a:cubicBezTo>
                      <a:cubicBezTo>
                        <a:pt x="192" y="12"/>
                        <a:pt x="192" y="12"/>
                        <a:pt x="192" y="12"/>
                      </a:cubicBezTo>
                      <a:cubicBezTo>
                        <a:pt x="192" y="5"/>
                        <a:pt x="187" y="0"/>
                        <a:pt x="18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2000"/>
                </a:p>
              </p:txBody>
            </p:sp>
            <p:sp>
              <p:nvSpPr>
                <p:cNvPr id="23" name="Freeform 9"/>
                <p:cNvSpPr/>
                <p:nvPr/>
              </p:nvSpPr>
              <p:spPr bwMode="auto">
                <a:xfrm>
                  <a:off x="725488" y="6269038"/>
                  <a:ext cx="225425" cy="112713"/>
                </a:xfrm>
                <a:custGeom>
                  <a:avLst/>
                  <a:gdLst>
                    <a:gd name="T0" fmla="*/ 56 w 80"/>
                    <a:gd name="T1" fmla="*/ 2 h 40"/>
                    <a:gd name="T2" fmla="*/ 56 w 80"/>
                    <a:gd name="T3" fmla="*/ 2 h 40"/>
                    <a:gd name="T4" fmla="*/ 56 w 80"/>
                    <a:gd name="T5" fmla="*/ 0 h 40"/>
                    <a:gd name="T6" fmla="*/ 48 w 80"/>
                    <a:gd name="T7" fmla="*/ 0 h 40"/>
                    <a:gd name="T8" fmla="*/ 32 w 80"/>
                    <a:gd name="T9" fmla="*/ 0 h 40"/>
                    <a:gd name="T10" fmla="*/ 24 w 80"/>
                    <a:gd name="T11" fmla="*/ 0 h 40"/>
                    <a:gd name="T12" fmla="*/ 24 w 80"/>
                    <a:gd name="T13" fmla="*/ 1 h 40"/>
                    <a:gd name="T14" fmla="*/ 24 w 80"/>
                    <a:gd name="T15" fmla="*/ 1 h 40"/>
                    <a:gd name="T16" fmla="*/ 0 w 80"/>
                    <a:gd name="T17" fmla="*/ 20 h 40"/>
                    <a:gd name="T18" fmla="*/ 13 w 80"/>
                    <a:gd name="T19" fmla="*/ 35 h 40"/>
                    <a:gd name="T20" fmla="*/ 40 w 80"/>
                    <a:gd name="T21" fmla="*/ 40 h 40"/>
                    <a:gd name="T22" fmla="*/ 80 w 80"/>
                    <a:gd name="T23" fmla="*/ 20 h 40"/>
                    <a:gd name="T24" fmla="*/ 80 w 80"/>
                    <a:gd name="T25" fmla="*/ 20 h 40"/>
                    <a:gd name="T26" fmla="*/ 80 w 80"/>
                    <a:gd name="T27" fmla="*/ 20 h 40"/>
                    <a:gd name="T28" fmla="*/ 80 w 80"/>
                    <a:gd name="T29" fmla="*/ 20 h 40"/>
                    <a:gd name="T30" fmla="*/ 80 w 80"/>
                    <a:gd name="T31" fmla="*/ 20 h 40"/>
                    <a:gd name="T32" fmla="*/ 56 w 80"/>
                    <a:gd name="T33"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 h="40">
                      <a:moveTo>
                        <a:pt x="56" y="2"/>
                      </a:moveTo>
                      <a:cubicBezTo>
                        <a:pt x="56" y="2"/>
                        <a:pt x="56" y="2"/>
                        <a:pt x="56" y="2"/>
                      </a:cubicBezTo>
                      <a:cubicBezTo>
                        <a:pt x="56" y="0"/>
                        <a:pt x="56" y="0"/>
                        <a:pt x="56" y="0"/>
                      </a:cubicBezTo>
                      <a:cubicBezTo>
                        <a:pt x="48" y="0"/>
                        <a:pt x="48" y="0"/>
                        <a:pt x="48" y="0"/>
                      </a:cubicBezTo>
                      <a:cubicBezTo>
                        <a:pt x="32" y="0"/>
                        <a:pt x="32" y="0"/>
                        <a:pt x="32" y="0"/>
                      </a:cubicBezTo>
                      <a:cubicBezTo>
                        <a:pt x="24" y="0"/>
                        <a:pt x="24" y="0"/>
                        <a:pt x="24" y="0"/>
                      </a:cubicBezTo>
                      <a:cubicBezTo>
                        <a:pt x="24" y="1"/>
                        <a:pt x="24" y="1"/>
                        <a:pt x="24" y="1"/>
                      </a:cubicBezTo>
                      <a:cubicBezTo>
                        <a:pt x="24" y="1"/>
                        <a:pt x="24" y="1"/>
                        <a:pt x="24" y="1"/>
                      </a:cubicBezTo>
                      <a:cubicBezTo>
                        <a:pt x="9" y="5"/>
                        <a:pt x="0" y="11"/>
                        <a:pt x="0" y="20"/>
                      </a:cubicBezTo>
                      <a:cubicBezTo>
                        <a:pt x="0" y="26"/>
                        <a:pt x="5" y="31"/>
                        <a:pt x="13" y="35"/>
                      </a:cubicBezTo>
                      <a:cubicBezTo>
                        <a:pt x="20" y="38"/>
                        <a:pt x="30" y="40"/>
                        <a:pt x="40" y="40"/>
                      </a:cubicBezTo>
                      <a:cubicBezTo>
                        <a:pt x="63" y="40"/>
                        <a:pt x="80" y="31"/>
                        <a:pt x="80" y="20"/>
                      </a:cubicBezTo>
                      <a:cubicBezTo>
                        <a:pt x="80" y="20"/>
                        <a:pt x="80" y="20"/>
                        <a:pt x="80" y="20"/>
                      </a:cubicBezTo>
                      <a:cubicBezTo>
                        <a:pt x="80" y="20"/>
                        <a:pt x="80" y="20"/>
                        <a:pt x="80" y="20"/>
                      </a:cubicBezTo>
                      <a:cubicBezTo>
                        <a:pt x="80" y="20"/>
                        <a:pt x="80" y="20"/>
                        <a:pt x="80" y="20"/>
                      </a:cubicBezTo>
                      <a:cubicBezTo>
                        <a:pt x="80" y="20"/>
                        <a:pt x="80" y="20"/>
                        <a:pt x="80" y="20"/>
                      </a:cubicBezTo>
                      <a:cubicBezTo>
                        <a:pt x="80" y="11"/>
                        <a:pt x="71" y="5"/>
                        <a:pt x="56"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2000"/>
                </a:p>
              </p:txBody>
            </p:sp>
          </p:grpSp>
        </p:grpSp>
        <p:grpSp>
          <p:nvGrpSpPr>
            <p:cNvPr id="11" name="组合 10"/>
            <p:cNvGrpSpPr/>
            <p:nvPr/>
          </p:nvGrpSpPr>
          <p:grpSpPr>
            <a:xfrm>
              <a:off x="6819997" y="2279568"/>
              <a:ext cx="1030446" cy="1030446"/>
              <a:chOff x="6819997" y="2279568"/>
              <a:chExt cx="1030446" cy="1030446"/>
            </a:xfrm>
          </p:grpSpPr>
          <p:sp>
            <p:nvSpPr>
              <p:cNvPr id="17" name="矩形 16"/>
              <p:cNvSpPr/>
              <p:nvPr/>
            </p:nvSpPr>
            <p:spPr>
              <a:xfrm>
                <a:off x="6819997" y="2279568"/>
                <a:ext cx="1030446" cy="1030446"/>
              </a:xfrm>
              <a:prstGeom prst="rect">
                <a:avLst/>
              </a:prstGeom>
              <a:solidFill>
                <a:schemeClr val="accent1">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8" name="Freeform 11"/>
              <p:cNvSpPr>
                <a:spLocks noEditPoints="1"/>
              </p:cNvSpPr>
              <p:nvPr/>
            </p:nvSpPr>
            <p:spPr bwMode="auto">
              <a:xfrm>
                <a:off x="7065345" y="2664659"/>
                <a:ext cx="539750" cy="404813"/>
              </a:xfrm>
              <a:custGeom>
                <a:avLst/>
                <a:gdLst>
                  <a:gd name="T0" fmla="*/ 180 w 192"/>
                  <a:gd name="T1" fmla="*/ 0 h 144"/>
                  <a:gd name="T2" fmla="*/ 12 w 192"/>
                  <a:gd name="T3" fmla="*/ 0 h 144"/>
                  <a:gd name="T4" fmla="*/ 0 w 192"/>
                  <a:gd name="T5" fmla="*/ 12 h 144"/>
                  <a:gd name="T6" fmla="*/ 0 w 192"/>
                  <a:gd name="T7" fmla="*/ 116 h 144"/>
                  <a:gd name="T8" fmla="*/ 13 w 192"/>
                  <a:gd name="T9" fmla="*/ 128 h 144"/>
                  <a:gd name="T10" fmla="*/ 78 w 192"/>
                  <a:gd name="T11" fmla="*/ 128 h 144"/>
                  <a:gd name="T12" fmla="*/ 73 w 192"/>
                  <a:gd name="T13" fmla="*/ 138 h 144"/>
                  <a:gd name="T14" fmla="*/ 74 w 192"/>
                  <a:gd name="T15" fmla="*/ 143 h 144"/>
                  <a:gd name="T16" fmla="*/ 76 w 192"/>
                  <a:gd name="T17" fmla="*/ 144 h 144"/>
                  <a:gd name="T18" fmla="*/ 80 w 192"/>
                  <a:gd name="T19" fmla="*/ 142 h 144"/>
                  <a:gd name="T20" fmla="*/ 87 w 192"/>
                  <a:gd name="T21" fmla="*/ 128 h 144"/>
                  <a:gd name="T22" fmla="*/ 106 w 192"/>
                  <a:gd name="T23" fmla="*/ 128 h 144"/>
                  <a:gd name="T24" fmla="*/ 113 w 192"/>
                  <a:gd name="T25" fmla="*/ 142 h 144"/>
                  <a:gd name="T26" fmla="*/ 116 w 192"/>
                  <a:gd name="T27" fmla="*/ 144 h 144"/>
                  <a:gd name="T28" fmla="*/ 118 w 192"/>
                  <a:gd name="T29" fmla="*/ 143 h 144"/>
                  <a:gd name="T30" fmla="*/ 120 w 192"/>
                  <a:gd name="T31" fmla="*/ 138 h 144"/>
                  <a:gd name="T32" fmla="*/ 115 w 192"/>
                  <a:gd name="T33" fmla="*/ 128 h 144"/>
                  <a:gd name="T34" fmla="*/ 181 w 192"/>
                  <a:gd name="T35" fmla="*/ 128 h 144"/>
                  <a:gd name="T36" fmla="*/ 192 w 192"/>
                  <a:gd name="T37" fmla="*/ 116 h 144"/>
                  <a:gd name="T38" fmla="*/ 192 w 192"/>
                  <a:gd name="T39" fmla="*/ 12 h 144"/>
                  <a:gd name="T40" fmla="*/ 180 w 192"/>
                  <a:gd name="T41" fmla="*/ 0 h 144"/>
                  <a:gd name="T42" fmla="*/ 176 w 192"/>
                  <a:gd name="T43" fmla="*/ 108 h 144"/>
                  <a:gd name="T44" fmla="*/ 172 w 192"/>
                  <a:gd name="T45" fmla="*/ 112 h 144"/>
                  <a:gd name="T46" fmla="*/ 20 w 192"/>
                  <a:gd name="T47" fmla="*/ 112 h 144"/>
                  <a:gd name="T48" fmla="*/ 16 w 192"/>
                  <a:gd name="T49" fmla="*/ 108 h 144"/>
                  <a:gd name="T50" fmla="*/ 16 w 192"/>
                  <a:gd name="T51" fmla="*/ 20 h 144"/>
                  <a:gd name="T52" fmla="*/ 20 w 192"/>
                  <a:gd name="T53" fmla="*/ 16 h 144"/>
                  <a:gd name="T54" fmla="*/ 172 w 192"/>
                  <a:gd name="T55" fmla="*/ 16 h 144"/>
                  <a:gd name="T56" fmla="*/ 176 w 192"/>
                  <a:gd name="T57" fmla="*/ 20 h 144"/>
                  <a:gd name="T58" fmla="*/ 176 w 192"/>
                  <a:gd name="T59" fmla="*/ 10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2" h="144">
                    <a:moveTo>
                      <a:pt x="180" y="0"/>
                    </a:moveTo>
                    <a:cubicBezTo>
                      <a:pt x="12" y="0"/>
                      <a:pt x="12" y="0"/>
                      <a:pt x="12" y="0"/>
                    </a:cubicBezTo>
                    <a:cubicBezTo>
                      <a:pt x="6" y="0"/>
                      <a:pt x="0" y="5"/>
                      <a:pt x="0" y="12"/>
                    </a:cubicBezTo>
                    <a:cubicBezTo>
                      <a:pt x="0" y="116"/>
                      <a:pt x="0" y="116"/>
                      <a:pt x="0" y="116"/>
                    </a:cubicBezTo>
                    <a:cubicBezTo>
                      <a:pt x="0" y="123"/>
                      <a:pt x="6" y="128"/>
                      <a:pt x="13" y="128"/>
                    </a:cubicBezTo>
                    <a:cubicBezTo>
                      <a:pt x="78" y="128"/>
                      <a:pt x="78" y="128"/>
                      <a:pt x="78" y="128"/>
                    </a:cubicBezTo>
                    <a:cubicBezTo>
                      <a:pt x="73" y="138"/>
                      <a:pt x="73" y="138"/>
                      <a:pt x="73" y="138"/>
                    </a:cubicBezTo>
                    <a:cubicBezTo>
                      <a:pt x="72" y="140"/>
                      <a:pt x="72" y="142"/>
                      <a:pt x="74" y="143"/>
                    </a:cubicBezTo>
                    <a:cubicBezTo>
                      <a:pt x="75" y="144"/>
                      <a:pt x="76" y="144"/>
                      <a:pt x="76" y="144"/>
                    </a:cubicBezTo>
                    <a:cubicBezTo>
                      <a:pt x="78" y="144"/>
                      <a:pt x="79" y="143"/>
                      <a:pt x="80" y="142"/>
                    </a:cubicBezTo>
                    <a:cubicBezTo>
                      <a:pt x="87" y="128"/>
                      <a:pt x="87" y="128"/>
                      <a:pt x="87" y="128"/>
                    </a:cubicBezTo>
                    <a:cubicBezTo>
                      <a:pt x="106" y="128"/>
                      <a:pt x="106" y="128"/>
                      <a:pt x="106" y="128"/>
                    </a:cubicBezTo>
                    <a:cubicBezTo>
                      <a:pt x="113" y="142"/>
                      <a:pt x="113" y="142"/>
                      <a:pt x="113" y="142"/>
                    </a:cubicBezTo>
                    <a:cubicBezTo>
                      <a:pt x="113" y="143"/>
                      <a:pt x="115" y="144"/>
                      <a:pt x="116" y="144"/>
                    </a:cubicBezTo>
                    <a:cubicBezTo>
                      <a:pt x="117" y="144"/>
                      <a:pt x="117" y="144"/>
                      <a:pt x="118" y="143"/>
                    </a:cubicBezTo>
                    <a:cubicBezTo>
                      <a:pt x="120" y="142"/>
                      <a:pt x="121" y="140"/>
                      <a:pt x="120" y="138"/>
                    </a:cubicBezTo>
                    <a:cubicBezTo>
                      <a:pt x="115" y="128"/>
                      <a:pt x="115" y="128"/>
                      <a:pt x="115" y="128"/>
                    </a:cubicBezTo>
                    <a:cubicBezTo>
                      <a:pt x="181" y="128"/>
                      <a:pt x="181" y="128"/>
                      <a:pt x="181" y="128"/>
                    </a:cubicBezTo>
                    <a:cubicBezTo>
                      <a:pt x="187" y="128"/>
                      <a:pt x="192" y="122"/>
                      <a:pt x="192" y="116"/>
                    </a:cubicBezTo>
                    <a:cubicBezTo>
                      <a:pt x="192" y="12"/>
                      <a:pt x="192" y="12"/>
                      <a:pt x="192" y="12"/>
                    </a:cubicBezTo>
                    <a:cubicBezTo>
                      <a:pt x="192" y="5"/>
                      <a:pt x="187" y="0"/>
                      <a:pt x="180" y="0"/>
                    </a:cubicBezTo>
                    <a:close/>
                    <a:moveTo>
                      <a:pt x="176" y="108"/>
                    </a:moveTo>
                    <a:cubicBezTo>
                      <a:pt x="176" y="110"/>
                      <a:pt x="174" y="112"/>
                      <a:pt x="172" y="112"/>
                    </a:cubicBezTo>
                    <a:cubicBezTo>
                      <a:pt x="20" y="112"/>
                      <a:pt x="20" y="112"/>
                      <a:pt x="20" y="112"/>
                    </a:cubicBezTo>
                    <a:cubicBezTo>
                      <a:pt x="18" y="112"/>
                      <a:pt x="16" y="110"/>
                      <a:pt x="16" y="108"/>
                    </a:cubicBezTo>
                    <a:cubicBezTo>
                      <a:pt x="16" y="20"/>
                      <a:pt x="16" y="20"/>
                      <a:pt x="16" y="20"/>
                    </a:cubicBezTo>
                    <a:cubicBezTo>
                      <a:pt x="16" y="18"/>
                      <a:pt x="18" y="16"/>
                      <a:pt x="20" y="16"/>
                    </a:cubicBezTo>
                    <a:cubicBezTo>
                      <a:pt x="172" y="16"/>
                      <a:pt x="172" y="16"/>
                      <a:pt x="172" y="16"/>
                    </a:cubicBezTo>
                    <a:cubicBezTo>
                      <a:pt x="174" y="16"/>
                      <a:pt x="176" y="18"/>
                      <a:pt x="176" y="20"/>
                    </a:cubicBezTo>
                    <a:lnTo>
                      <a:pt x="176" y="10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2000"/>
              </a:p>
            </p:txBody>
          </p:sp>
        </p:grpSp>
        <p:grpSp>
          <p:nvGrpSpPr>
            <p:cNvPr id="12" name="组合 11"/>
            <p:cNvGrpSpPr/>
            <p:nvPr/>
          </p:nvGrpSpPr>
          <p:grpSpPr>
            <a:xfrm>
              <a:off x="5667869" y="1172870"/>
              <a:ext cx="1030446" cy="1030446"/>
              <a:chOff x="5667869" y="1172870"/>
              <a:chExt cx="1030446" cy="1030446"/>
            </a:xfrm>
          </p:grpSpPr>
          <p:sp>
            <p:nvSpPr>
              <p:cNvPr id="13" name="矩形 12"/>
              <p:cNvSpPr/>
              <p:nvPr/>
            </p:nvSpPr>
            <p:spPr>
              <a:xfrm>
                <a:off x="5667869" y="1172870"/>
                <a:ext cx="1030446" cy="1030446"/>
              </a:xfrm>
              <a:prstGeom prst="rect">
                <a:avLst/>
              </a:prstGeom>
              <a:solidFill>
                <a:schemeClr val="accent1">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nvGrpSpPr>
              <p:cNvPr id="14" name="组合 13"/>
              <p:cNvGrpSpPr/>
              <p:nvPr/>
            </p:nvGrpSpPr>
            <p:grpSpPr>
              <a:xfrm>
                <a:off x="5907732" y="1400960"/>
                <a:ext cx="496888" cy="539751"/>
                <a:chOff x="5843588" y="533400"/>
                <a:chExt cx="496888" cy="539751"/>
              </a:xfrm>
            </p:grpSpPr>
            <p:sp>
              <p:nvSpPr>
                <p:cNvPr id="15" name="Freeform 70"/>
                <p:cNvSpPr>
                  <a:spLocks noEditPoints="1"/>
                </p:cNvSpPr>
                <p:nvPr/>
              </p:nvSpPr>
              <p:spPr bwMode="auto">
                <a:xfrm>
                  <a:off x="5843588" y="533400"/>
                  <a:ext cx="384175" cy="517525"/>
                </a:xfrm>
                <a:custGeom>
                  <a:avLst/>
                  <a:gdLst>
                    <a:gd name="T0" fmla="*/ 80 w 136"/>
                    <a:gd name="T1" fmla="*/ 156 h 184"/>
                    <a:gd name="T2" fmla="*/ 68 w 136"/>
                    <a:gd name="T3" fmla="*/ 168 h 184"/>
                    <a:gd name="T4" fmla="*/ 56 w 136"/>
                    <a:gd name="T5" fmla="*/ 156 h 184"/>
                    <a:gd name="T6" fmla="*/ 68 w 136"/>
                    <a:gd name="T7" fmla="*/ 144 h 184"/>
                    <a:gd name="T8" fmla="*/ 80 w 136"/>
                    <a:gd name="T9" fmla="*/ 156 h 184"/>
                    <a:gd name="T10" fmla="*/ 80 w 136"/>
                    <a:gd name="T11" fmla="*/ 136 h 184"/>
                    <a:gd name="T12" fmla="*/ 20 w 136"/>
                    <a:gd name="T13" fmla="*/ 136 h 184"/>
                    <a:gd name="T14" fmla="*/ 16 w 136"/>
                    <a:gd name="T15" fmla="*/ 132 h 184"/>
                    <a:gd name="T16" fmla="*/ 16 w 136"/>
                    <a:gd name="T17" fmla="*/ 36 h 184"/>
                    <a:gd name="T18" fmla="*/ 20 w 136"/>
                    <a:gd name="T19" fmla="*/ 32 h 184"/>
                    <a:gd name="T20" fmla="*/ 116 w 136"/>
                    <a:gd name="T21" fmla="*/ 32 h 184"/>
                    <a:gd name="T22" fmla="*/ 120 w 136"/>
                    <a:gd name="T23" fmla="*/ 36 h 184"/>
                    <a:gd name="T24" fmla="*/ 120 w 136"/>
                    <a:gd name="T25" fmla="*/ 40 h 184"/>
                    <a:gd name="T26" fmla="*/ 136 w 136"/>
                    <a:gd name="T27" fmla="*/ 40 h 184"/>
                    <a:gd name="T28" fmla="*/ 136 w 136"/>
                    <a:gd name="T29" fmla="*/ 12 h 184"/>
                    <a:gd name="T30" fmla="*/ 124 w 136"/>
                    <a:gd name="T31" fmla="*/ 0 h 184"/>
                    <a:gd name="T32" fmla="*/ 12 w 136"/>
                    <a:gd name="T33" fmla="*/ 0 h 184"/>
                    <a:gd name="T34" fmla="*/ 0 w 136"/>
                    <a:gd name="T35" fmla="*/ 12 h 184"/>
                    <a:gd name="T36" fmla="*/ 0 w 136"/>
                    <a:gd name="T37" fmla="*/ 172 h 184"/>
                    <a:gd name="T38" fmla="*/ 12 w 136"/>
                    <a:gd name="T39" fmla="*/ 184 h 184"/>
                    <a:gd name="T40" fmla="*/ 81 w 136"/>
                    <a:gd name="T41" fmla="*/ 184 h 184"/>
                    <a:gd name="T42" fmla="*/ 80 w 136"/>
                    <a:gd name="T43" fmla="*/ 180 h 184"/>
                    <a:gd name="T44" fmla="*/ 80 w 136"/>
                    <a:gd name="T45" fmla="*/ 156 h 184"/>
                    <a:gd name="T46" fmla="*/ 65 w 136"/>
                    <a:gd name="T47" fmla="*/ 17 h 184"/>
                    <a:gd name="T48" fmla="*/ 71 w 136"/>
                    <a:gd name="T49" fmla="*/ 17 h 184"/>
                    <a:gd name="T50" fmla="*/ 72 w 136"/>
                    <a:gd name="T51" fmla="*/ 20 h 184"/>
                    <a:gd name="T52" fmla="*/ 71 w 136"/>
                    <a:gd name="T53" fmla="*/ 23 h 184"/>
                    <a:gd name="T54" fmla="*/ 68 w 136"/>
                    <a:gd name="T55" fmla="*/ 24 h 184"/>
                    <a:gd name="T56" fmla="*/ 65 w 136"/>
                    <a:gd name="T57" fmla="*/ 23 h 184"/>
                    <a:gd name="T58" fmla="*/ 64 w 136"/>
                    <a:gd name="T59" fmla="*/ 20 h 184"/>
                    <a:gd name="T60" fmla="*/ 65 w 136"/>
                    <a:gd name="T61" fmla="*/ 1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6" h="184">
                      <a:moveTo>
                        <a:pt x="80" y="156"/>
                      </a:moveTo>
                      <a:cubicBezTo>
                        <a:pt x="80" y="162"/>
                        <a:pt x="75" y="168"/>
                        <a:pt x="68" y="168"/>
                      </a:cubicBezTo>
                      <a:cubicBezTo>
                        <a:pt x="62" y="168"/>
                        <a:pt x="56" y="162"/>
                        <a:pt x="56" y="156"/>
                      </a:cubicBezTo>
                      <a:cubicBezTo>
                        <a:pt x="56" y="149"/>
                        <a:pt x="62" y="144"/>
                        <a:pt x="68" y="144"/>
                      </a:cubicBezTo>
                      <a:cubicBezTo>
                        <a:pt x="75" y="144"/>
                        <a:pt x="80" y="149"/>
                        <a:pt x="80" y="156"/>
                      </a:cubicBezTo>
                      <a:cubicBezTo>
                        <a:pt x="80" y="136"/>
                        <a:pt x="80" y="136"/>
                        <a:pt x="80" y="136"/>
                      </a:cubicBezTo>
                      <a:cubicBezTo>
                        <a:pt x="20" y="136"/>
                        <a:pt x="20" y="136"/>
                        <a:pt x="20" y="136"/>
                      </a:cubicBezTo>
                      <a:cubicBezTo>
                        <a:pt x="18" y="136"/>
                        <a:pt x="16" y="134"/>
                        <a:pt x="16" y="132"/>
                      </a:cubicBezTo>
                      <a:cubicBezTo>
                        <a:pt x="16" y="36"/>
                        <a:pt x="16" y="36"/>
                        <a:pt x="16" y="36"/>
                      </a:cubicBezTo>
                      <a:cubicBezTo>
                        <a:pt x="16" y="34"/>
                        <a:pt x="18" y="32"/>
                        <a:pt x="20" y="32"/>
                      </a:cubicBezTo>
                      <a:cubicBezTo>
                        <a:pt x="116" y="32"/>
                        <a:pt x="116" y="32"/>
                        <a:pt x="116" y="32"/>
                      </a:cubicBezTo>
                      <a:cubicBezTo>
                        <a:pt x="118" y="32"/>
                        <a:pt x="120" y="34"/>
                        <a:pt x="120" y="36"/>
                      </a:cubicBezTo>
                      <a:cubicBezTo>
                        <a:pt x="120" y="40"/>
                        <a:pt x="120" y="40"/>
                        <a:pt x="120" y="40"/>
                      </a:cubicBezTo>
                      <a:cubicBezTo>
                        <a:pt x="136" y="40"/>
                        <a:pt x="136" y="40"/>
                        <a:pt x="136" y="40"/>
                      </a:cubicBezTo>
                      <a:cubicBezTo>
                        <a:pt x="136" y="12"/>
                        <a:pt x="136" y="12"/>
                        <a:pt x="136" y="12"/>
                      </a:cubicBezTo>
                      <a:cubicBezTo>
                        <a:pt x="136" y="5"/>
                        <a:pt x="131" y="0"/>
                        <a:pt x="124" y="0"/>
                      </a:cubicBezTo>
                      <a:cubicBezTo>
                        <a:pt x="12" y="0"/>
                        <a:pt x="12" y="0"/>
                        <a:pt x="12" y="0"/>
                      </a:cubicBezTo>
                      <a:cubicBezTo>
                        <a:pt x="6" y="0"/>
                        <a:pt x="0" y="5"/>
                        <a:pt x="0" y="12"/>
                      </a:cubicBezTo>
                      <a:cubicBezTo>
                        <a:pt x="0" y="172"/>
                        <a:pt x="0" y="172"/>
                        <a:pt x="0" y="172"/>
                      </a:cubicBezTo>
                      <a:cubicBezTo>
                        <a:pt x="0" y="178"/>
                        <a:pt x="6" y="184"/>
                        <a:pt x="12" y="184"/>
                      </a:cubicBezTo>
                      <a:cubicBezTo>
                        <a:pt x="81" y="184"/>
                        <a:pt x="81" y="184"/>
                        <a:pt x="81" y="184"/>
                      </a:cubicBezTo>
                      <a:cubicBezTo>
                        <a:pt x="80" y="183"/>
                        <a:pt x="80" y="181"/>
                        <a:pt x="80" y="180"/>
                      </a:cubicBezTo>
                      <a:lnTo>
                        <a:pt x="80" y="156"/>
                      </a:lnTo>
                      <a:close/>
                      <a:moveTo>
                        <a:pt x="65" y="17"/>
                      </a:moveTo>
                      <a:cubicBezTo>
                        <a:pt x="67" y="16"/>
                        <a:pt x="70" y="16"/>
                        <a:pt x="71" y="17"/>
                      </a:cubicBezTo>
                      <a:cubicBezTo>
                        <a:pt x="72" y="18"/>
                        <a:pt x="72" y="19"/>
                        <a:pt x="72" y="20"/>
                      </a:cubicBezTo>
                      <a:cubicBezTo>
                        <a:pt x="72" y="21"/>
                        <a:pt x="72" y="22"/>
                        <a:pt x="71" y="23"/>
                      </a:cubicBezTo>
                      <a:cubicBezTo>
                        <a:pt x="70" y="23"/>
                        <a:pt x="69" y="24"/>
                        <a:pt x="68" y="24"/>
                      </a:cubicBezTo>
                      <a:cubicBezTo>
                        <a:pt x="67" y="24"/>
                        <a:pt x="66" y="23"/>
                        <a:pt x="65" y="23"/>
                      </a:cubicBezTo>
                      <a:cubicBezTo>
                        <a:pt x="65" y="22"/>
                        <a:pt x="64" y="21"/>
                        <a:pt x="64" y="20"/>
                      </a:cubicBezTo>
                      <a:cubicBezTo>
                        <a:pt x="64" y="19"/>
                        <a:pt x="65" y="18"/>
                        <a:pt x="65"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2000"/>
                </a:p>
              </p:txBody>
            </p:sp>
            <p:sp>
              <p:nvSpPr>
                <p:cNvPr id="16" name="Freeform 71"/>
                <p:cNvSpPr>
                  <a:spLocks noEditPoints="1"/>
                </p:cNvSpPr>
                <p:nvPr/>
              </p:nvSpPr>
              <p:spPr bwMode="auto">
                <a:xfrm>
                  <a:off x="6091238" y="668338"/>
                  <a:ext cx="249238" cy="404813"/>
                </a:xfrm>
                <a:custGeom>
                  <a:avLst/>
                  <a:gdLst>
                    <a:gd name="T0" fmla="*/ 76 w 88"/>
                    <a:gd name="T1" fmla="*/ 0 h 144"/>
                    <a:gd name="T2" fmla="*/ 12 w 88"/>
                    <a:gd name="T3" fmla="*/ 0 h 144"/>
                    <a:gd name="T4" fmla="*/ 0 w 88"/>
                    <a:gd name="T5" fmla="*/ 12 h 144"/>
                    <a:gd name="T6" fmla="*/ 0 w 88"/>
                    <a:gd name="T7" fmla="*/ 132 h 144"/>
                    <a:gd name="T8" fmla="*/ 12 w 88"/>
                    <a:gd name="T9" fmla="*/ 144 h 144"/>
                    <a:gd name="T10" fmla="*/ 76 w 88"/>
                    <a:gd name="T11" fmla="*/ 144 h 144"/>
                    <a:gd name="T12" fmla="*/ 88 w 88"/>
                    <a:gd name="T13" fmla="*/ 132 h 144"/>
                    <a:gd name="T14" fmla="*/ 88 w 88"/>
                    <a:gd name="T15" fmla="*/ 12 h 144"/>
                    <a:gd name="T16" fmla="*/ 76 w 88"/>
                    <a:gd name="T17" fmla="*/ 0 h 144"/>
                    <a:gd name="T18" fmla="*/ 41 w 88"/>
                    <a:gd name="T19" fmla="*/ 17 h 144"/>
                    <a:gd name="T20" fmla="*/ 47 w 88"/>
                    <a:gd name="T21" fmla="*/ 17 h 144"/>
                    <a:gd name="T22" fmla="*/ 48 w 88"/>
                    <a:gd name="T23" fmla="*/ 20 h 144"/>
                    <a:gd name="T24" fmla="*/ 47 w 88"/>
                    <a:gd name="T25" fmla="*/ 23 h 144"/>
                    <a:gd name="T26" fmla="*/ 44 w 88"/>
                    <a:gd name="T27" fmla="*/ 24 h 144"/>
                    <a:gd name="T28" fmla="*/ 41 w 88"/>
                    <a:gd name="T29" fmla="*/ 23 h 144"/>
                    <a:gd name="T30" fmla="*/ 40 w 88"/>
                    <a:gd name="T31" fmla="*/ 20 h 144"/>
                    <a:gd name="T32" fmla="*/ 41 w 88"/>
                    <a:gd name="T33" fmla="*/ 17 h 144"/>
                    <a:gd name="T34" fmla="*/ 25 w 88"/>
                    <a:gd name="T35" fmla="*/ 17 h 144"/>
                    <a:gd name="T36" fmla="*/ 31 w 88"/>
                    <a:gd name="T37" fmla="*/ 17 h 144"/>
                    <a:gd name="T38" fmla="*/ 32 w 88"/>
                    <a:gd name="T39" fmla="*/ 20 h 144"/>
                    <a:gd name="T40" fmla="*/ 31 w 88"/>
                    <a:gd name="T41" fmla="*/ 23 h 144"/>
                    <a:gd name="T42" fmla="*/ 28 w 88"/>
                    <a:gd name="T43" fmla="*/ 24 h 144"/>
                    <a:gd name="T44" fmla="*/ 25 w 88"/>
                    <a:gd name="T45" fmla="*/ 23 h 144"/>
                    <a:gd name="T46" fmla="*/ 24 w 88"/>
                    <a:gd name="T47" fmla="*/ 20 h 144"/>
                    <a:gd name="T48" fmla="*/ 25 w 88"/>
                    <a:gd name="T49" fmla="*/ 17 h 144"/>
                    <a:gd name="T50" fmla="*/ 47 w 88"/>
                    <a:gd name="T51" fmla="*/ 127 h 144"/>
                    <a:gd name="T52" fmla="*/ 44 w 88"/>
                    <a:gd name="T53" fmla="*/ 128 h 144"/>
                    <a:gd name="T54" fmla="*/ 41 w 88"/>
                    <a:gd name="T55" fmla="*/ 127 h 144"/>
                    <a:gd name="T56" fmla="*/ 40 w 88"/>
                    <a:gd name="T57" fmla="*/ 124 h 144"/>
                    <a:gd name="T58" fmla="*/ 41 w 88"/>
                    <a:gd name="T59" fmla="*/ 121 h 144"/>
                    <a:gd name="T60" fmla="*/ 47 w 88"/>
                    <a:gd name="T61" fmla="*/ 121 h 144"/>
                    <a:gd name="T62" fmla="*/ 48 w 88"/>
                    <a:gd name="T63" fmla="*/ 124 h 144"/>
                    <a:gd name="T64" fmla="*/ 47 w 88"/>
                    <a:gd name="T65" fmla="*/ 127 h 144"/>
                    <a:gd name="T66" fmla="*/ 72 w 88"/>
                    <a:gd name="T67" fmla="*/ 108 h 144"/>
                    <a:gd name="T68" fmla="*/ 68 w 88"/>
                    <a:gd name="T69" fmla="*/ 112 h 144"/>
                    <a:gd name="T70" fmla="*/ 20 w 88"/>
                    <a:gd name="T71" fmla="*/ 112 h 144"/>
                    <a:gd name="T72" fmla="*/ 16 w 88"/>
                    <a:gd name="T73" fmla="*/ 108 h 144"/>
                    <a:gd name="T74" fmla="*/ 16 w 88"/>
                    <a:gd name="T75" fmla="*/ 36 h 144"/>
                    <a:gd name="T76" fmla="*/ 20 w 88"/>
                    <a:gd name="T77" fmla="*/ 32 h 144"/>
                    <a:gd name="T78" fmla="*/ 68 w 88"/>
                    <a:gd name="T79" fmla="*/ 32 h 144"/>
                    <a:gd name="T80" fmla="*/ 72 w 88"/>
                    <a:gd name="T81" fmla="*/ 36 h 144"/>
                    <a:gd name="T82" fmla="*/ 72 w 88"/>
                    <a:gd name="T83" fmla="*/ 10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 h="144">
                      <a:moveTo>
                        <a:pt x="76" y="0"/>
                      </a:moveTo>
                      <a:cubicBezTo>
                        <a:pt x="12" y="0"/>
                        <a:pt x="12" y="0"/>
                        <a:pt x="12" y="0"/>
                      </a:cubicBezTo>
                      <a:cubicBezTo>
                        <a:pt x="6" y="0"/>
                        <a:pt x="0" y="5"/>
                        <a:pt x="0" y="12"/>
                      </a:cubicBezTo>
                      <a:cubicBezTo>
                        <a:pt x="0" y="132"/>
                        <a:pt x="0" y="132"/>
                        <a:pt x="0" y="132"/>
                      </a:cubicBezTo>
                      <a:cubicBezTo>
                        <a:pt x="0" y="138"/>
                        <a:pt x="6" y="144"/>
                        <a:pt x="12" y="144"/>
                      </a:cubicBezTo>
                      <a:cubicBezTo>
                        <a:pt x="76" y="144"/>
                        <a:pt x="76" y="144"/>
                        <a:pt x="76" y="144"/>
                      </a:cubicBezTo>
                      <a:cubicBezTo>
                        <a:pt x="83" y="144"/>
                        <a:pt x="88" y="138"/>
                        <a:pt x="88" y="132"/>
                      </a:cubicBezTo>
                      <a:cubicBezTo>
                        <a:pt x="88" y="12"/>
                        <a:pt x="88" y="12"/>
                        <a:pt x="88" y="12"/>
                      </a:cubicBezTo>
                      <a:cubicBezTo>
                        <a:pt x="88" y="5"/>
                        <a:pt x="83" y="0"/>
                        <a:pt x="76" y="0"/>
                      </a:cubicBezTo>
                      <a:close/>
                      <a:moveTo>
                        <a:pt x="41" y="17"/>
                      </a:moveTo>
                      <a:cubicBezTo>
                        <a:pt x="43" y="16"/>
                        <a:pt x="45" y="16"/>
                        <a:pt x="47" y="17"/>
                      </a:cubicBezTo>
                      <a:cubicBezTo>
                        <a:pt x="48" y="18"/>
                        <a:pt x="48" y="19"/>
                        <a:pt x="48" y="20"/>
                      </a:cubicBezTo>
                      <a:cubicBezTo>
                        <a:pt x="48" y="21"/>
                        <a:pt x="48" y="22"/>
                        <a:pt x="47" y="23"/>
                      </a:cubicBezTo>
                      <a:cubicBezTo>
                        <a:pt x="46" y="23"/>
                        <a:pt x="45" y="24"/>
                        <a:pt x="44" y="24"/>
                      </a:cubicBezTo>
                      <a:cubicBezTo>
                        <a:pt x="43" y="24"/>
                        <a:pt x="42" y="23"/>
                        <a:pt x="41" y="23"/>
                      </a:cubicBezTo>
                      <a:cubicBezTo>
                        <a:pt x="41" y="22"/>
                        <a:pt x="40" y="21"/>
                        <a:pt x="40" y="20"/>
                      </a:cubicBezTo>
                      <a:cubicBezTo>
                        <a:pt x="40" y="19"/>
                        <a:pt x="41" y="18"/>
                        <a:pt x="41" y="17"/>
                      </a:cubicBezTo>
                      <a:close/>
                      <a:moveTo>
                        <a:pt x="25" y="17"/>
                      </a:moveTo>
                      <a:cubicBezTo>
                        <a:pt x="27" y="16"/>
                        <a:pt x="30" y="16"/>
                        <a:pt x="31" y="17"/>
                      </a:cubicBezTo>
                      <a:cubicBezTo>
                        <a:pt x="32" y="18"/>
                        <a:pt x="32" y="19"/>
                        <a:pt x="32" y="20"/>
                      </a:cubicBezTo>
                      <a:cubicBezTo>
                        <a:pt x="32" y="21"/>
                        <a:pt x="32" y="22"/>
                        <a:pt x="31" y="23"/>
                      </a:cubicBezTo>
                      <a:cubicBezTo>
                        <a:pt x="30" y="23"/>
                        <a:pt x="29" y="24"/>
                        <a:pt x="28" y="24"/>
                      </a:cubicBezTo>
                      <a:cubicBezTo>
                        <a:pt x="27" y="24"/>
                        <a:pt x="26" y="23"/>
                        <a:pt x="25" y="23"/>
                      </a:cubicBezTo>
                      <a:cubicBezTo>
                        <a:pt x="25" y="22"/>
                        <a:pt x="24" y="21"/>
                        <a:pt x="24" y="20"/>
                      </a:cubicBezTo>
                      <a:cubicBezTo>
                        <a:pt x="24" y="19"/>
                        <a:pt x="25" y="18"/>
                        <a:pt x="25" y="17"/>
                      </a:cubicBezTo>
                      <a:close/>
                      <a:moveTo>
                        <a:pt x="47" y="127"/>
                      </a:moveTo>
                      <a:cubicBezTo>
                        <a:pt x="46" y="127"/>
                        <a:pt x="45" y="128"/>
                        <a:pt x="44" y="128"/>
                      </a:cubicBezTo>
                      <a:cubicBezTo>
                        <a:pt x="43" y="128"/>
                        <a:pt x="42" y="127"/>
                        <a:pt x="41" y="127"/>
                      </a:cubicBezTo>
                      <a:cubicBezTo>
                        <a:pt x="41" y="126"/>
                        <a:pt x="40" y="125"/>
                        <a:pt x="40" y="124"/>
                      </a:cubicBezTo>
                      <a:cubicBezTo>
                        <a:pt x="40" y="123"/>
                        <a:pt x="41" y="122"/>
                        <a:pt x="41" y="121"/>
                      </a:cubicBezTo>
                      <a:cubicBezTo>
                        <a:pt x="43" y="120"/>
                        <a:pt x="46" y="120"/>
                        <a:pt x="47" y="121"/>
                      </a:cubicBezTo>
                      <a:cubicBezTo>
                        <a:pt x="48" y="122"/>
                        <a:pt x="48" y="123"/>
                        <a:pt x="48" y="124"/>
                      </a:cubicBezTo>
                      <a:cubicBezTo>
                        <a:pt x="48" y="125"/>
                        <a:pt x="48" y="126"/>
                        <a:pt x="47" y="127"/>
                      </a:cubicBezTo>
                      <a:close/>
                      <a:moveTo>
                        <a:pt x="72" y="108"/>
                      </a:moveTo>
                      <a:cubicBezTo>
                        <a:pt x="72" y="110"/>
                        <a:pt x="70" y="112"/>
                        <a:pt x="68" y="112"/>
                      </a:cubicBezTo>
                      <a:cubicBezTo>
                        <a:pt x="20" y="112"/>
                        <a:pt x="20" y="112"/>
                        <a:pt x="20" y="112"/>
                      </a:cubicBezTo>
                      <a:cubicBezTo>
                        <a:pt x="18" y="112"/>
                        <a:pt x="16" y="110"/>
                        <a:pt x="16" y="108"/>
                      </a:cubicBezTo>
                      <a:cubicBezTo>
                        <a:pt x="16" y="36"/>
                        <a:pt x="16" y="36"/>
                        <a:pt x="16" y="36"/>
                      </a:cubicBezTo>
                      <a:cubicBezTo>
                        <a:pt x="16" y="34"/>
                        <a:pt x="18" y="32"/>
                        <a:pt x="20" y="32"/>
                      </a:cubicBezTo>
                      <a:cubicBezTo>
                        <a:pt x="68" y="32"/>
                        <a:pt x="68" y="32"/>
                        <a:pt x="68" y="32"/>
                      </a:cubicBezTo>
                      <a:cubicBezTo>
                        <a:pt x="70" y="32"/>
                        <a:pt x="72" y="34"/>
                        <a:pt x="72" y="36"/>
                      </a:cubicBezTo>
                      <a:lnTo>
                        <a:pt x="72" y="10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2000"/>
                </a:p>
              </p:txBody>
            </p:sp>
          </p:grpSp>
        </p:grpSp>
      </p:grpSp>
      <p:sp>
        <p:nvSpPr>
          <p:cNvPr id="32" name="Rectangle 23"/>
          <p:cNvSpPr>
            <a:spLocks noChangeArrowheads="1"/>
          </p:cNvSpPr>
          <p:nvPr/>
        </p:nvSpPr>
        <p:spPr bwMode="auto">
          <a:xfrm>
            <a:off x="674801" y="1783133"/>
            <a:ext cx="5177943" cy="4213165"/>
          </a:xfrm>
          <a:prstGeom prst="rect">
            <a:avLst/>
          </a:prstGeom>
          <a:blipFill dpi="0" rotWithShape="1">
            <a:blip r:embed="rId3" cstate="email"/>
            <a:srcRect/>
            <a:tile tx="0" ty="0" sx="50000" sy="50000" flip="none" algn="ctr"/>
          </a:blipFill>
          <a:ln w="19050" cap="flat">
            <a:noFill/>
            <a:prstDash val="solid"/>
            <a:miter lim="800000"/>
          </a:ln>
          <a:effectLst/>
        </p:spPr>
        <p:txBody>
          <a:bodyPr vert="horz" wrap="square" lIns="91476" tIns="45738" rIns="91476" bIns="45738" numCol="1" anchor="t" anchorCtr="0" compatLnSpc="1"/>
          <a:lstStyle/>
          <a:p>
            <a:endParaRPr lang="zh-CN" altLang="en-US" sz="1800"/>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2" presetClass="entr" presetSubtype="8" decel="80000"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0-#ppt_w/2"/>
                                          </p:val>
                                        </p:tav>
                                        <p:tav tm="100000">
                                          <p:val>
                                            <p:strVal val="#ppt_x"/>
                                          </p:val>
                                        </p:tav>
                                      </p:tavLst>
                                    </p:anim>
                                    <p:anim calcmode="lin" valueType="num">
                                      <p:cBhvr additive="base">
                                        <p:cTn id="23"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3391638" y="1211343"/>
            <a:ext cx="5277446" cy="0"/>
          </a:xfrm>
          <a:prstGeom prst="line">
            <a:avLst/>
          </a:prstGeom>
          <a:ln w="12700">
            <a:solidFill>
              <a:schemeClr val="bg1">
                <a:lumMod val="50000"/>
              </a:schemeClr>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7" name="文本框 23"/>
          <p:cNvSpPr txBox="1"/>
          <p:nvPr/>
        </p:nvSpPr>
        <p:spPr>
          <a:xfrm>
            <a:off x="4286244" y="452418"/>
            <a:ext cx="3590846" cy="585003"/>
          </a:xfrm>
          <a:prstGeom prst="rect">
            <a:avLst/>
          </a:prstGeom>
          <a:noFill/>
        </p:spPr>
        <p:txBody>
          <a:bodyPr wrap="none" rtlCol="0">
            <a:spAutoFit/>
          </a:bodyPr>
          <a:lstStyle/>
          <a:p>
            <a:pPr algn="ctr"/>
            <a:r>
              <a:rPr lang="zh-CN" altLang="en-US" sz="3200" dirty="0">
                <a:solidFill>
                  <a:schemeClr val="bg1">
                    <a:lumMod val="50000"/>
                  </a:schemeClr>
                </a:solidFill>
                <a:latin typeface="微软雅黑" panose="020B0503020204020204" pitchFamily="34" charset="-122"/>
                <a:ea typeface="微软雅黑" panose="020B0503020204020204" pitchFamily="34" charset="-122"/>
              </a:rPr>
              <a:t>添加标题文字内容 </a:t>
            </a:r>
          </a:p>
        </p:txBody>
      </p:sp>
      <p:grpSp>
        <p:nvGrpSpPr>
          <p:cNvPr id="4" name="组合 3"/>
          <p:cNvGrpSpPr/>
          <p:nvPr/>
        </p:nvGrpSpPr>
        <p:grpSpPr>
          <a:xfrm>
            <a:off x="1359440" y="1676419"/>
            <a:ext cx="10737462" cy="4583229"/>
            <a:chOff x="937483" y="1047750"/>
            <a:chExt cx="7749317" cy="3307755"/>
          </a:xfrm>
        </p:grpSpPr>
        <p:sp>
          <p:nvSpPr>
            <p:cNvPr id="5" name="Rectangle 4"/>
            <p:cNvSpPr/>
            <p:nvPr/>
          </p:nvSpPr>
          <p:spPr>
            <a:xfrm>
              <a:off x="937483" y="1047750"/>
              <a:ext cx="2400331" cy="3140379"/>
            </a:xfrm>
            <a:prstGeom prst="rect">
              <a:avLst/>
            </a:prstGeom>
            <a:blipFill>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p:cNvSpPr/>
            <p:nvPr/>
          </p:nvSpPr>
          <p:spPr>
            <a:xfrm>
              <a:off x="3660006" y="1047750"/>
              <a:ext cx="1750194" cy="41449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bg1"/>
                  </a:solidFill>
                  <a:latin typeface="Open Sans Light" pitchFamily="34" charset="0"/>
                  <a:ea typeface="Open Sans Light" pitchFamily="34" charset="0"/>
                  <a:cs typeface="Open Sans Light" pitchFamily="34" charset="0"/>
                </a:rPr>
                <a:t>Determination</a:t>
              </a:r>
            </a:p>
          </p:txBody>
        </p:sp>
        <p:sp>
          <p:nvSpPr>
            <p:cNvPr id="7" name="Rectangle 6"/>
            <p:cNvSpPr/>
            <p:nvPr/>
          </p:nvSpPr>
          <p:spPr>
            <a:xfrm>
              <a:off x="3660006" y="1462249"/>
              <a:ext cx="2588394" cy="41449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bg1"/>
                  </a:solidFill>
                  <a:latin typeface="Open Sans Light" pitchFamily="34" charset="0"/>
                  <a:ea typeface="Open Sans Light" pitchFamily="34" charset="0"/>
                  <a:cs typeface="Open Sans Light" pitchFamily="34" charset="0"/>
                </a:rPr>
                <a:t>Competing Competitor</a:t>
              </a:r>
            </a:p>
          </p:txBody>
        </p:sp>
        <p:sp>
          <p:nvSpPr>
            <p:cNvPr id="8" name="Rectangle 8"/>
            <p:cNvSpPr/>
            <p:nvPr/>
          </p:nvSpPr>
          <p:spPr>
            <a:xfrm>
              <a:off x="3657600" y="1881249"/>
              <a:ext cx="2440806" cy="41449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bg1"/>
                  </a:solidFill>
                  <a:latin typeface="Open Sans Light" pitchFamily="34" charset="0"/>
                  <a:ea typeface="Open Sans Light" pitchFamily="34" charset="0"/>
                  <a:cs typeface="Open Sans Light" pitchFamily="34" charset="0"/>
                </a:rPr>
                <a:t>Personal Class Action</a:t>
              </a:r>
            </a:p>
          </p:txBody>
        </p:sp>
        <p:sp>
          <p:nvSpPr>
            <p:cNvPr id="9" name="Rectangle 9"/>
            <p:cNvSpPr/>
            <p:nvPr/>
          </p:nvSpPr>
          <p:spPr>
            <a:xfrm>
              <a:off x="3657600" y="2295748"/>
              <a:ext cx="2286000" cy="41449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bg1"/>
                  </a:solidFill>
                  <a:latin typeface="Open Sans Light" pitchFamily="34" charset="0"/>
                  <a:ea typeface="Open Sans Light" pitchFamily="34" charset="0"/>
                  <a:cs typeface="Open Sans Light" pitchFamily="34" charset="0"/>
                </a:rPr>
                <a:t>Good Performance</a:t>
              </a:r>
            </a:p>
          </p:txBody>
        </p:sp>
        <p:sp>
          <p:nvSpPr>
            <p:cNvPr id="10" name="Rectangle 10"/>
            <p:cNvSpPr/>
            <p:nvPr/>
          </p:nvSpPr>
          <p:spPr>
            <a:xfrm>
              <a:off x="3660006" y="2708760"/>
              <a:ext cx="2438400" cy="41449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bg1"/>
                  </a:solidFill>
                  <a:latin typeface="Open Sans Light" pitchFamily="34" charset="0"/>
                  <a:ea typeface="Open Sans Light" pitchFamily="34" charset="0"/>
                  <a:cs typeface="Open Sans Light" pitchFamily="34" charset="0"/>
                </a:rPr>
                <a:t>Durability and Energy</a:t>
              </a:r>
            </a:p>
          </p:txBody>
        </p:sp>
        <p:sp>
          <p:nvSpPr>
            <p:cNvPr id="11" name="Rectangle 11"/>
            <p:cNvSpPr/>
            <p:nvPr/>
          </p:nvSpPr>
          <p:spPr>
            <a:xfrm>
              <a:off x="3660006" y="3123259"/>
              <a:ext cx="3121794" cy="41449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bg1"/>
                  </a:solidFill>
                  <a:latin typeface="Open Sans Light" pitchFamily="34" charset="0"/>
                  <a:ea typeface="Open Sans Light" pitchFamily="34" charset="0"/>
                  <a:cs typeface="Open Sans Light" pitchFamily="34" charset="0"/>
                </a:rPr>
                <a:t>Advanced Level Clash Action</a:t>
              </a:r>
            </a:p>
          </p:txBody>
        </p:sp>
        <p:sp>
          <p:nvSpPr>
            <p:cNvPr id="12" name="Text Box 10"/>
            <p:cNvSpPr txBox="1">
              <a:spLocks noChangeArrowheads="1"/>
            </p:cNvSpPr>
            <p:nvPr/>
          </p:nvSpPr>
          <p:spPr bwMode="auto">
            <a:xfrm>
              <a:off x="3660006" y="3761089"/>
              <a:ext cx="2438400" cy="594416"/>
            </a:xfrm>
            <a:prstGeom prst="rect">
              <a:avLst/>
            </a:prstGeom>
            <a:noFill/>
            <a:ln w="9525">
              <a:noFill/>
              <a:miter lim="800000"/>
            </a:ln>
          </p:spPr>
          <p:txBody>
            <a:bodyPr wrap="square" lIns="45738" tIns="22869" rIns="45738" bIns="22869">
              <a:spAutoFit/>
            </a:bodyPr>
            <a:lstStyle/>
            <a:p>
              <a:pPr defTabSz="1088390"/>
              <a:r>
                <a:rPr lang="en-US" sz="1600" b="1" dirty="0">
                  <a:solidFill>
                    <a:schemeClr val="bg1">
                      <a:lumMod val="50000"/>
                    </a:schemeClr>
                  </a:solidFill>
                  <a:latin typeface="Open Sans" pitchFamily="34" charset="0"/>
                  <a:ea typeface="Open Sans" pitchFamily="34" charset="0"/>
                  <a:cs typeface="Open Sans" pitchFamily="34" charset="0"/>
                </a:rPr>
                <a:t>Third Party</a:t>
              </a:r>
            </a:p>
            <a:p>
              <a:pPr defTabSz="1088390"/>
              <a:endParaRPr lang="en-US" sz="1050" b="1" dirty="0">
                <a:solidFill>
                  <a:schemeClr val="bg1">
                    <a:lumMod val="50000"/>
                  </a:schemeClr>
                </a:solidFill>
                <a:latin typeface="Open Sans" pitchFamily="34" charset="0"/>
                <a:ea typeface="Open Sans" pitchFamily="34" charset="0"/>
                <a:cs typeface="Open Sans" pitchFamily="34" charset="0"/>
              </a:endParaRPr>
            </a:p>
            <a:p>
              <a:pPr defTabSz="1088390"/>
              <a:r>
                <a:rPr lang="en-US" sz="1200" dirty="0" err="1">
                  <a:solidFill>
                    <a:schemeClr val="bg1">
                      <a:lumMod val="50000"/>
                    </a:schemeClr>
                  </a:solidFill>
                  <a:latin typeface="Open Sans" pitchFamily="34" charset="0"/>
                  <a:ea typeface="Open Sans" pitchFamily="34" charset="0"/>
                  <a:cs typeface="Open Sans" pitchFamily="34" charset="0"/>
                </a:rPr>
                <a:t>Nullam</a:t>
              </a:r>
              <a:r>
                <a:rPr lang="en-US" sz="1200" dirty="0">
                  <a:solidFill>
                    <a:schemeClr val="bg1">
                      <a:lumMod val="50000"/>
                    </a:schemeClr>
                  </a:solidFill>
                  <a:latin typeface="Open Sans" pitchFamily="34" charset="0"/>
                  <a:ea typeface="Open Sans" pitchFamily="34" charset="0"/>
                  <a:cs typeface="Open Sans" pitchFamily="34" charset="0"/>
                </a:rPr>
                <a:t> </a:t>
              </a:r>
              <a:r>
                <a:rPr lang="en-US" sz="1200" dirty="0" err="1">
                  <a:solidFill>
                    <a:schemeClr val="bg1">
                      <a:lumMod val="50000"/>
                    </a:schemeClr>
                  </a:solidFill>
                  <a:latin typeface="Open Sans" pitchFamily="34" charset="0"/>
                  <a:ea typeface="Open Sans" pitchFamily="34" charset="0"/>
                  <a:cs typeface="Open Sans" pitchFamily="34" charset="0"/>
                </a:rPr>
                <a:t>eu</a:t>
              </a:r>
              <a:r>
                <a:rPr lang="en-US" sz="1200" dirty="0">
                  <a:solidFill>
                    <a:schemeClr val="bg1">
                      <a:lumMod val="50000"/>
                    </a:schemeClr>
                  </a:solidFill>
                  <a:latin typeface="Open Sans" pitchFamily="34" charset="0"/>
                  <a:ea typeface="Open Sans" pitchFamily="34" charset="0"/>
                  <a:cs typeface="Open Sans" pitchFamily="34" charset="0"/>
                </a:rPr>
                <a:t> </a:t>
              </a:r>
              <a:r>
                <a:rPr lang="en-US" sz="1200" dirty="0" err="1">
                  <a:solidFill>
                    <a:schemeClr val="bg1">
                      <a:lumMod val="50000"/>
                    </a:schemeClr>
                  </a:solidFill>
                  <a:latin typeface="Open Sans" pitchFamily="34" charset="0"/>
                  <a:ea typeface="Open Sans" pitchFamily="34" charset="0"/>
                  <a:cs typeface="Open Sans" pitchFamily="34" charset="0"/>
                </a:rPr>
                <a:t>tempor</a:t>
              </a:r>
              <a:r>
                <a:rPr lang="en-US" sz="1200" dirty="0">
                  <a:solidFill>
                    <a:schemeClr val="bg1">
                      <a:lumMod val="50000"/>
                    </a:schemeClr>
                  </a:solidFill>
                  <a:latin typeface="Open Sans" pitchFamily="34" charset="0"/>
                  <a:ea typeface="Open Sans" pitchFamily="34" charset="0"/>
                  <a:cs typeface="Open Sans" pitchFamily="34" charset="0"/>
                </a:rPr>
                <a:t> </a:t>
              </a:r>
              <a:r>
                <a:rPr lang="en-US" sz="1200" dirty="0" err="1">
                  <a:solidFill>
                    <a:schemeClr val="bg1">
                      <a:lumMod val="50000"/>
                    </a:schemeClr>
                  </a:solidFill>
                  <a:latin typeface="Open Sans" pitchFamily="34" charset="0"/>
                  <a:ea typeface="Open Sans" pitchFamily="34" charset="0"/>
                  <a:cs typeface="Open Sans" pitchFamily="34" charset="0"/>
                </a:rPr>
                <a:t>purus</a:t>
              </a:r>
              <a:r>
                <a:rPr lang="en-US" sz="1200" dirty="0">
                  <a:solidFill>
                    <a:schemeClr val="bg1">
                      <a:lumMod val="50000"/>
                    </a:schemeClr>
                  </a:solidFill>
                  <a:latin typeface="Open Sans" pitchFamily="34" charset="0"/>
                  <a:ea typeface="Open Sans" pitchFamily="34" charset="0"/>
                  <a:cs typeface="Open Sans" pitchFamily="34" charset="0"/>
                </a:rPr>
                <a:t>. </a:t>
              </a:r>
              <a:r>
                <a:rPr lang="en-US" sz="1200" dirty="0" err="1">
                  <a:solidFill>
                    <a:schemeClr val="bg1">
                      <a:lumMod val="50000"/>
                    </a:schemeClr>
                  </a:solidFill>
                  <a:latin typeface="Open Sans" pitchFamily="34" charset="0"/>
                  <a:ea typeface="Open Sans" pitchFamily="34" charset="0"/>
                  <a:cs typeface="Open Sans" pitchFamily="34" charset="0"/>
                </a:rPr>
                <a:t>Nunc</a:t>
              </a:r>
              <a:r>
                <a:rPr lang="en-US" sz="1200" dirty="0">
                  <a:solidFill>
                    <a:schemeClr val="bg1">
                      <a:lumMod val="50000"/>
                    </a:schemeClr>
                  </a:solidFill>
                  <a:latin typeface="Open Sans" pitchFamily="34" charset="0"/>
                  <a:ea typeface="Open Sans" pitchFamily="34" charset="0"/>
                  <a:cs typeface="Open Sans" pitchFamily="34" charset="0"/>
                </a:rPr>
                <a:t> a </a:t>
              </a:r>
              <a:r>
                <a:rPr lang="en-US" sz="1200" dirty="0" err="1">
                  <a:solidFill>
                    <a:schemeClr val="bg1">
                      <a:lumMod val="50000"/>
                    </a:schemeClr>
                  </a:solidFill>
                  <a:latin typeface="Open Sans" pitchFamily="34" charset="0"/>
                  <a:ea typeface="Open Sans" pitchFamily="34" charset="0"/>
                  <a:cs typeface="Open Sans" pitchFamily="34" charset="0"/>
                </a:rPr>
                <a:t>leo</a:t>
              </a:r>
              <a:r>
                <a:rPr lang="en-US" sz="1200" dirty="0">
                  <a:solidFill>
                    <a:schemeClr val="bg1">
                      <a:lumMod val="50000"/>
                    </a:schemeClr>
                  </a:solidFill>
                  <a:latin typeface="Open Sans" pitchFamily="34" charset="0"/>
                  <a:ea typeface="Open Sans" pitchFamily="34" charset="0"/>
                  <a:cs typeface="Open Sans" pitchFamily="34" charset="0"/>
                </a:rPr>
                <a:t> magna, sit </a:t>
              </a:r>
              <a:r>
                <a:rPr lang="en-US" sz="1200" dirty="0" err="1">
                  <a:solidFill>
                    <a:schemeClr val="bg1">
                      <a:lumMod val="50000"/>
                    </a:schemeClr>
                  </a:solidFill>
                  <a:latin typeface="Open Sans" pitchFamily="34" charset="0"/>
                  <a:ea typeface="Open Sans" pitchFamily="34" charset="0"/>
                  <a:cs typeface="Open Sans" pitchFamily="34" charset="0"/>
                </a:rPr>
                <a:t>amet</a:t>
              </a:r>
              <a:r>
                <a:rPr lang="en-US" sz="1200" dirty="0">
                  <a:solidFill>
                    <a:schemeClr val="bg1">
                      <a:lumMod val="50000"/>
                    </a:schemeClr>
                  </a:solidFill>
                  <a:latin typeface="Open Sans" pitchFamily="34" charset="0"/>
                  <a:ea typeface="Open Sans" pitchFamily="34" charset="0"/>
                  <a:cs typeface="Open Sans" pitchFamily="34" charset="0"/>
                </a:rPr>
                <a:t> </a:t>
              </a:r>
              <a:r>
                <a:rPr lang="en-US" sz="1200" dirty="0" err="1">
                  <a:solidFill>
                    <a:schemeClr val="bg1">
                      <a:lumMod val="50000"/>
                    </a:schemeClr>
                  </a:solidFill>
                  <a:latin typeface="Open Sans" pitchFamily="34" charset="0"/>
                  <a:ea typeface="Open Sans" pitchFamily="34" charset="0"/>
                  <a:cs typeface="Open Sans" pitchFamily="34" charset="0"/>
                </a:rPr>
                <a:t>consequat</a:t>
              </a:r>
              <a:r>
                <a:rPr lang="en-US" sz="1200" dirty="0">
                  <a:solidFill>
                    <a:schemeClr val="bg1">
                      <a:lumMod val="50000"/>
                    </a:schemeClr>
                  </a:solidFill>
                  <a:latin typeface="Open Sans" pitchFamily="34" charset="0"/>
                  <a:ea typeface="Open Sans" pitchFamily="34" charset="0"/>
                  <a:cs typeface="Open Sans" pitchFamily="34" charset="0"/>
                </a:rPr>
                <a:t> </a:t>
              </a:r>
              <a:r>
                <a:rPr lang="en-US" sz="1200" dirty="0" err="1">
                  <a:solidFill>
                    <a:schemeClr val="bg1">
                      <a:lumMod val="50000"/>
                    </a:schemeClr>
                  </a:solidFill>
                  <a:latin typeface="Open Sans" pitchFamily="34" charset="0"/>
                  <a:ea typeface="Open Sans" pitchFamily="34" charset="0"/>
                  <a:cs typeface="Open Sans" pitchFamily="34" charset="0"/>
                </a:rPr>
                <a:t>risus</a:t>
              </a:r>
              <a:r>
                <a:rPr lang="en-US" sz="1200" dirty="0">
                  <a:solidFill>
                    <a:schemeClr val="bg1">
                      <a:lumMod val="50000"/>
                    </a:schemeClr>
                  </a:solidFill>
                  <a:latin typeface="Open Sans" pitchFamily="34" charset="0"/>
                  <a:ea typeface="Open Sans" pitchFamily="34" charset="0"/>
                  <a:cs typeface="Open Sans" pitchFamily="34" charset="0"/>
                </a:rPr>
                <a:t>. </a:t>
              </a:r>
              <a:r>
                <a:rPr lang="en-US" sz="1200" dirty="0" err="1">
                  <a:solidFill>
                    <a:schemeClr val="bg1">
                      <a:lumMod val="50000"/>
                    </a:schemeClr>
                  </a:solidFill>
                  <a:latin typeface="Open Sans" pitchFamily="34" charset="0"/>
                  <a:ea typeface="Open Sans" pitchFamily="34" charset="0"/>
                  <a:cs typeface="Open Sans" pitchFamily="34" charset="0"/>
                </a:rPr>
                <a:t>Etiam</a:t>
              </a:r>
              <a:r>
                <a:rPr lang="en-US" sz="1200" dirty="0">
                  <a:solidFill>
                    <a:schemeClr val="bg1">
                      <a:lumMod val="50000"/>
                    </a:schemeClr>
                  </a:solidFill>
                  <a:latin typeface="Open Sans" pitchFamily="34" charset="0"/>
                  <a:ea typeface="Open Sans" pitchFamily="34" charset="0"/>
                  <a:cs typeface="Open Sans" pitchFamily="34" charset="0"/>
                </a:rPr>
                <a:t> </a:t>
              </a:r>
              <a:r>
                <a:rPr lang="en-US" sz="1200" dirty="0" err="1">
                  <a:solidFill>
                    <a:schemeClr val="bg1">
                      <a:lumMod val="50000"/>
                    </a:schemeClr>
                  </a:solidFill>
                  <a:latin typeface="Open Sans" pitchFamily="34" charset="0"/>
                  <a:ea typeface="Open Sans" pitchFamily="34" charset="0"/>
                  <a:cs typeface="Open Sans" pitchFamily="34" charset="0"/>
                </a:rPr>
                <a:t>faucibus</a:t>
              </a:r>
              <a:r>
                <a:rPr lang="en-US" sz="1200" dirty="0">
                  <a:solidFill>
                    <a:schemeClr val="bg1">
                      <a:lumMod val="50000"/>
                    </a:schemeClr>
                  </a:solidFill>
                  <a:latin typeface="Open Sans" pitchFamily="34" charset="0"/>
                  <a:ea typeface="Open Sans" pitchFamily="34" charset="0"/>
                  <a:cs typeface="Open Sans" pitchFamily="34" charset="0"/>
                </a:rPr>
                <a:t> </a:t>
              </a:r>
              <a:r>
                <a:rPr lang="en-US" sz="1200" dirty="0" err="1">
                  <a:solidFill>
                    <a:schemeClr val="bg1">
                      <a:lumMod val="50000"/>
                    </a:schemeClr>
                  </a:solidFill>
                  <a:latin typeface="Open Sans" pitchFamily="34" charset="0"/>
                  <a:ea typeface="Open Sans" pitchFamily="34" charset="0"/>
                  <a:cs typeface="Open Sans" pitchFamily="34" charset="0"/>
                </a:rPr>
                <a:t>tortor</a:t>
              </a:r>
              <a:r>
                <a:rPr lang="en-US" sz="1200" dirty="0">
                  <a:solidFill>
                    <a:schemeClr val="bg1">
                      <a:lumMod val="50000"/>
                    </a:schemeClr>
                  </a:solidFill>
                  <a:latin typeface="Open Sans" pitchFamily="34" charset="0"/>
                  <a:ea typeface="Open Sans" pitchFamily="34" charset="0"/>
                  <a:cs typeface="Open Sans" pitchFamily="34" charset="0"/>
                </a:rPr>
                <a:t>. </a:t>
              </a:r>
            </a:p>
          </p:txBody>
        </p:sp>
        <p:sp>
          <p:nvSpPr>
            <p:cNvPr id="13" name="Text Box 10"/>
            <p:cNvSpPr txBox="1">
              <a:spLocks noChangeArrowheads="1"/>
            </p:cNvSpPr>
            <p:nvPr/>
          </p:nvSpPr>
          <p:spPr bwMode="auto">
            <a:xfrm>
              <a:off x="6248400" y="3761089"/>
              <a:ext cx="2438400" cy="594416"/>
            </a:xfrm>
            <a:prstGeom prst="rect">
              <a:avLst/>
            </a:prstGeom>
            <a:noFill/>
            <a:ln w="9525">
              <a:noFill/>
              <a:miter lim="800000"/>
            </a:ln>
          </p:spPr>
          <p:txBody>
            <a:bodyPr wrap="square" lIns="45738" tIns="22869" rIns="45738" bIns="22869">
              <a:spAutoFit/>
            </a:bodyPr>
            <a:lstStyle/>
            <a:p>
              <a:pPr defTabSz="1088390"/>
              <a:r>
                <a:rPr lang="en-US" sz="1600" b="1">
                  <a:solidFill>
                    <a:schemeClr val="bg1">
                      <a:lumMod val="50000"/>
                    </a:schemeClr>
                  </a:solidFill>
                  <a:latin typeface="Open Sans" pitchFamily="34" charset="0"/>
                  <a:ea typeface="Open Sans" pitchFamily="34" charset="0"/>
                  <a:cs typeface="Open Sans" pitchFamily="34" charset="0"/>
                </a:rPr>
                <a:t>Quite Technology</a:t>
              </a:r>
            </a:p>
            <a:p>
              <a:pPr defTabSz="1088390"/>
              <a:endParaRPr lang="en-US" sz="1050" b="1">
                <a:solidFill>
                  <a:schemeClr val="bg1">
                    <a:lumMod val="50000"/>
                  </a:schemeClr>
                </a:solidFill>
                <a:latin typeface="Open Sans" pitchFamily="34" charset="0"/>
                <a:ea typeface="Open Sans" pitchFamily="34" charset="0"/>
                <a:cs typeface="Open Sans" pitchFamily="34" charset="0"/>
              </a:endParaRPr>
            </a:p>
            <a:p>
              <a:pPr defTabSz="1088390"/>
              <a:r>
                <a:rPr lang="en-US" sz="1200">
                  <a:solidFill>
                    <a:schemeClr val="bg1">
                      <a:lumMod val="50000"/>
                    </a:schemeClr>
                  </a:solidFill>
                  <a:latin typeface="Open Sans" pitchFamily="34" charset="0"/>
                  <a:ea typeface="Open Sans" pitchFamily="34" charset="0"/>
                  <a:cs typeface="Open Sans" pitchFamily="34" charset="0"/>
                </a:rPr>
                <a:t>Nullam eu tempor purus. Nunc a leo magna, sit amet consequat risus. Etiam faucibus tortor. </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3391638" y="1211343"/>
            <a:ext cx="5277446" cy="0"/>
          </a:xfrm>
          <a:prstGeom prst="line">
            <a:avLst/>
          </a:prstGeom>
          <a:ln w="12700">
            <a:solidFill>
              <a:schemeClr val="bg1">
                <a:lumMod val="50000"/>
              </a:schemeClr>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7" name="文本框 23"/>
          <p:cNvSpPr txBox="1"/>
          <p:nvPr/>
        </p:nvSpPr>
        <p:spPr>
          <a:xfrm>
            <a:off x="4286244" y="452418"/>
            <a:ext cx="3590846" cy="585003"/>
          </a:xfrm>
          <a:prstGeom prst="rect">
            <a:avLst/>
          </a:prstGeom>
          <a:noFill/>
        </p:spPr>
        <p:txBody>
          <a:bodyPr wrap="none" rtlCol="0">
            <a:spAutoFit/>
          </a:bodyPr>
          <a:lstStyle/>
          <a:p>
            <a:pPr algn="ctr"/>
            <a:r>
              <a:rPr lang="zh-CN" altLang="en-US" sz="3200" dirty="0">
                <a:solidFill>
                  <a:schemeClr val="bg1">
                    <a:lumMod val="50000"/>
                  </a:schemeClr>
                </a:solidFill>
                <a:latin typeface="微软雅黑" panose="020B0503020204020204" pitchFamily="34" charset="-122"/>
                <a:ea typeface="微软雅黑" panose="020B0503020204020204" pitchFamily="34" charset="-122"/>
              </a:rPr>
              <a:t>添加标题文字内容 </a:t>
            </a:r>
          </a:p>
        </p:txBody>
      </p:sp>
      <p:grpSp>
        <p:nvGrpSpPr>
          <p:cNvPr id="4" name="组合 3"/>
          <p:cNvGrpSpPr/>
          <p:nvPr/>
        </p:nvGrpSpPr>
        <p:grpSpPr>
          <a:xfrm>
            <a:off x="548967" y="2270745"/>
            <a:ext cx="11266430" cy="3463315"/>
            <a:chOff x="855400" y="1347614"/>
            <a:chExt cx="7498015" cy="2304899"/>
          </a:xfrm>
        </p:grpSpPr>
        <p:grpSp>
          <p:nvGrpSpPr>
            <p:cNvPr id="5" name="组合 4"/>
            <p:cNvGrpSpPr/>
            <p:nvPr/>
          </p:nvGrpSpPr>
          <p:grpSpPr>
            <a:xfrm>
              <a:off x="1127870" y="1347614"/>
              <a:ext cx="1278500" cy="1278500"/>
              <a:chOff x="1127870" y="1347614"/>
              <a:chExt cx="1278500" cy="1278500"/>
            </a:xfrm>
          </p:grpSpPr>
          <p:sp>
            <p:nvSpPr>
              <p:cNvPr id="35" name="椭圆 34"/>
              <p:cNvSpPr/>
              <p:nvPr/>
            </p:nvSpPr>
            <p:spPr>
              <a:xfrm>
                <a:off x="1127870" y="1347614"/>
                <a:ext cx="1278500" cy="1278500"/>
              </a:xfrm>
              <a:prstGeom prst="ellipse">
                <a:avLst/>
              </a:prstGeom>
              <a:solidFill>
                <a:srgbClr val="00B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nvGrpSpPr>
              <p:cNvPr id="37" name="组合 36"/>
              <p:cNvGrpSpPr/>
              <p:nvPr/>
            </p:nvGrpSpPr>
            <p:grpSpPr>
              <a:xfrm>
                <a:off x="1519470" y="1713814"/>
                <a:ext cx="495300" cy="546100"/>
                <a:chOff x="1917700" y="530225"/>
                <a:chExt cx="495300" cy="546100"/>
              </a:xfrm>
            </p:grpSpPr>
            <p:sp>
              <p:nvSpPr>
                <p:cNvPr id="38" name="Freeform 23"/>
                <p:cNvSpPr>
                  <a:spLocks noEditPoints="1"/>
                </p:cNvSpPr>
                <p:nvPr/>
              </p:nvSpPr>
              <p:spPr bwMode="auto">
                <a:xfrm>
                  <a:off x="1917700" y="530225"/>
                  <a:ext cx="495300" cy="546100"/>
                </a:xfrm>
                <a:custGeom>
                  <a:avLst/>
                  <a:gdLst>
                    <a:gd name="T0" fmla="*/ 160 w 176"/>
                    <a:gd name="T1" fmla="*/ 130 h 194"/>
                    <a:gd name="T2" fmla="*/ 176 w 176"/>
                    <a:gd name="T3" fmla="*/ 114 h 194"/>
                    <a:gd name="T4" fmla="*/ 160 w 176"/>
                    <a:gd name="T5" fmla="*/ 98 h 194"/>
                    <a:gd name="T6" fmla="*/ 152 w 176"/>
                    <a:gd name="T7" fmla="*/ 100 h 194"/>
                    <a:gd name="T8" fmla="*/ 90 w 176"/>
                    <a:gd name="T9" fmla="*/ 34 h 194"/>
                    <a:gd name="T10" fmla="*/ 91 w 176"/>
                    <a:gd name="T11" fmla="*/ 32 h 194"/>
                    <a:gd name="T12" fmla="*/ 91 w 176"/>
                    <a:gd name="T13" fmla="*/ 7 h 194"/>
                    <a:gd name="T14" fmla="*/ 66 w 176"/>
                    <a:gd name="T15" fmla="*/ 7 h 194"/>
                    <a:gd name="T16" fmla="*/ 51 w 176"/>
                    <a:gd name="T17" fmla="*/ 21 h 194"/>
                    <a:gd name="T18" fmla="*/ 34 w 176"/>
                    <a:gd name="T19" fmla="*/ 18 h 194"/>
                    <a:gd name="T20" fmla="*/ 1 w 176"/>
                    <a:gd name="T21" fmla="*/ 31 h 194"/>
                    <a:gd name="T22" fmla="*/ 1 w 176"/>
                    <a:gd name="T23" fmla="*/ 37 h 194"/>
                    <a:gd name="T24" fmla="*/ 61 w 176"/>
                    <a:gd name="T25" fmla="*/ 97 h 194"/>
                    <a:gd name="T26" fmla="*/ 64 w 176"/>
                    <a:gd name="T27" fmla="*/ 98 h 194"/>
                    <a:gd name="T28" fmla="*/ 67 w 176"/>
                    <a:gd name="T29" fmla="*/ 97 h 194"/>
                    <a:gd name="T30" fmla="*/ 77 w 176"/>
                    <a:gd name="T31" fmla="*/ 47 h 194"/>
                    <a:gd name="T32" fmla="*/ 84 w 176"/>
                    <a:gd name="T33" fmla="*/ 39 h 194"/>
                    <a:gd name="T34" fmla="*/ 146 w 176"/>
                    <a:gd name="T35" fmla="*/ 106 h 194"/>
                    <a:gd name="T36" fmla="*/ 144 w 176"/>
                    <a:gd name="T37" fmla="*/ 114 h 194"/>
                    <a:gd name="T38" fmla="*/ 146 w 176"/>
                    <a:gd name="T39" fmla="*/ 122 h 194"/>
                    <a:gd name="T40" fmla="*/ 126 w 176"/>
                    <a:gd name="T41" fmla="*/ 142 h 194"/>
                    <a:gd name="T42" fmla="*/ 112 w 176"/>
                    <a:gd name="T43" fmla="*/ 138 h 194"/>
                    <a:gd name="T44" fmla="*/ 88 w 176"/>
                    <a:gd name="T45" fmla="*/ 162 h 194"/>
                    <a:gd name="T46" fmla="*/ 52 w 176"/>
                    <a:gd name="T47" fmla="*/ 162 h 194"/>
                    <a:gd name="T48" fmla="*/ 32 w 176"/>
                    <a:gd name="T49" fmla="*/ 182 h 194"/>
                    <a:gd name="T50" fmla="*/ 32 w 176"/>
                    <a:gd name="T51" fmla="*/ 190 h 194"/>
                    <a:gd name="T52" fmla="*/ 36 w 176"/>
                    <a:gd name="T53" fmla="*/ 194 h 194"/>
                    <a:gd name="T54" fmla="*/ 156 w 176"/>
                    <a:gd name="T55" fmla="*/ 194 h 194"/>
                    <a:gd name="T56" fmla="*/ 160 w 176"/>
                    <a:gd name="T57" fmla="*/ 190 h 194"/>
                    <a:gd name="T58" fmla="*/ 160 w 176"/>
                    <a:gd name="T59" fmla="*/ 182 h 194"/>
                    <a:gd name="T60" fmla="*/ 140 w 176"/>
                    <a:gd name="T61" fmla="*/ 162 h 194"/>
                    <a:gd name="T62" fmla="*/ 136 w 176"/>
                    <a:gd name="T63" fmla="*/ 162 h 194"/>
                    <a:gd name="T64" fmla="*/ 132 w 176"/>
                    <a:gd name="T65" fmla="*/ 148 h 194"/>
                    <a:gd name="T66" fmla="*/ 152 w 176"/>
                    <a:gd name="T67" fmla="*/ 128 h 194"/>
                    <a:gd name="T68" fmla="*/ 160 w 176"/>
                    <a:gd name="T69" fmla="*/ 130 h 194"/>
                    <a:gd name="T70" fmla="*/ 55 w 176"/>
                    <a:gd name="T71" fmla="*/ 48 h 194"/>
                    <a:gd name="T72" fmla="*/ 52 w 176"/>
                    <a:gd name="T73" fmla="*/ 50 h 194"/>
                    <a:gd name="T74" fmla="*/ 50 w 176"/>
                    <a:gd name="T75" fmla="*/ 48 h 194"/>
                    <a:gd name="T76" fmla="*/ 31 w 176"/>
                    <a:gd name="T77" fmla="*/ 42 h 194"/>
                    <a:gd name="T78" fmla="*/ 27 w 176"/>
                    <a:gd name="T79" fmla="*/ 39 h 194"/>
                    <a:gd name="T80" fmla="*/ 30 w 176"/>
                    <a:gd name="T81" fmla="*/ 34 h 194"/>
                    <a:gd name="T82" fmla="*/ 34 w 176"/>
                    <a:gd name="T83" fmla="*/ 34 h 194"/>
                    <a:gd name="T84" fmla="*/ 55 w 176"/>
                    <a:gd name="T85" fmla="*/ 43 h 194"/>
                    <a:gd name="T86" fmla="*/ 55 w 176"/>
                    <a:gd name="T87" fmla="*/ 4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94">
                      <a:moveTo>
                        <a:pt x="160" y="130"/>
                      </a:moveTo>
                      <a:cubicBezTo>
                        <a:pt x="169" y="130"/>
                        <a:pt x="176" y="123"/>
                        <a:pt x="176" y="114"/>
                      </a:cubicBezTo>
                      <a:cubicBezTo>
                        <a:pt x="176" y="105"/>
                        <a:pt x="169" y="98"/>
                        <a:pt x="160" y="98"/>
                      </a:cubicBezTo>
                      <a:cubicBezTo>
                        <a:pt x="157" y="98"/>
                        <a:pt x="155" y="99"/>
                        <a:pt x="152" y="100"/>
                      </a:cubicBezTo>
                      <a:cubicBezTo>
                        <a:pt x="90" y="34"/>
                        <a:pt x="90" y="34"/>
                        <a:pt x="90" y="34"/>
                      </a:cubicBezTo>
                      <a:cubicBezTo>
                        <a:pt x="91" y="32"/>
                        <a:pt x="91" y="32"/>
                        <a:pt x="91" y="32"/>
                      </a:cubicBezTo>
                      <a:cubicBezTo>
                        <a:pt x="98" y="25"/>
                        <a:pt x="98" y="14"/>
                        <a:pt x="91" y="7"/>
                      </a:cubicBezTo>
                      <a:cubicBezTo>
                        <a:pt x="84" y="0"/>
                        <a:pt x="73" y="0"/>
                        <a:pt x="66" y="7"/>
                      </a:cubicBezTo>
                      <a:cubicBezTo>
                        <a:pt x="51" y="21"/>
                        <a:pt x="51" y="21"/>
                        <a:pt x="51" y="21"/>
                      </a:cubicBezTo>
                      <a:cubicBezTo>
                        <a:pt x="46" y="19"/>
                        <a:pt x="40" y="18"/>
                        <a:pt x="34" y="18"/>
                      </a:cubicBezTo>
                      <a:cubicBezTo>
                        <a:pt x="22" y="18"/>
                        <a:pt x="10" y="23"/>
                        <a:pt x="1" y="31"/>
                      </a:cubicBezTo>
                      <a:cubicBezTo>
                        <a:pt x="0" y="33"/>
                        <a:pt x="0" y="35"/>
                        <a:pt x="1" y="37"/>
                      </a:cubicBezTo>
                      <a:cubicBezTo>
                        <a:pt x="61" y="97"/>
                        <a:pt x="61" y="97"/>
                        <a:pt x="61" y="97"/>
                      </a:cubicBezTo>
                      <a:cubicBezTo>
                        <a:pt x="62" y="97"/>
                        <a:pt x="63" y="98"/>
                        <a:pt x="64" y="98"/>
                      </a:cubicBezTo>
                      <a:cubicBezTo>
                        <a:pt x="65" y="98"/>
                        <a:pt x="66" y="97"/>
                        <a:pt x="67" y="97"/>
                      </a:cubicBezTo>
                      <a:cubicBezTo>
                        <a:pt x="80" y="83"/>
                        <a:pt x="84" y="63"/>
                        <a:pt x="77" y="47"/>
                      </a:cubicBezTo>
                      <a:cubicBezTo>
                        <a:pt x="84" y="39"/>
                        <a:pt x="84" y="39"/>
                        <a:pt x="84" y="39"/>
                      </a:cubicBezTo>
                      <a:cubicBezTo>
                        <a:pt x="146" y="106"/>
                        <a:pt x="146" y="106"/>
                        <a:pt x="146" y="106"/>
                      </a:cubicBezTo>
                      <a:cubicBezTo>
                        <a:pt x="145" y="108"/>
                        <a:pt x="144" y="111"/>
                        <a:pt x="144" y="114"/>
                      </a:cubicBezTo>
                      <a:cubicBezTo>
                        <a:pt x="144" y="117"/>
                        <a:pt x="145" y="120"/>
                        <a:pt x="146" y="122"/>
                      </a:cubicBezTo>
                      <a:cubicBezTo>
                        <a:pt x="126" y="142"/>
                        <a:pt x="126" y="142"/>
                        <a:pt x="126" y="142"/>
                      </a:cubicBezTo>
                      <a:cubicBezTo>
                        <a:pt x="122" y="140"/>
                        <a:pt x="117" y="138"/>
                        <a:pt x="112" y="138"/>
                      </a:cubicBezTo>
                      <a:cubicBezTo>
                        <a:pt x="99" y="138"/>
                        <a:pt x="88" y="149"/>
                        <a:pt x="88" y="162"/>
                      </a:cubicBezTo>
                      <a:cubicBezTo>
                        <a:pt x="52" y="162"/>
                        <a:pt x="52" y="162"/>
                        <a:pt x="52" y="162"/>
                      </a:cubicBezTo>
                      <a:cubicBezTo>
                        <a:pt x="41" y="162"/>
                        <a:pt x="32" y="171"/>
                        <a:pt x="32" y="182"/>
                      </a:cubicBezTo>
                      <a:cubicBezTo>
                        <a:pt x="32" y="190"/>
                        <a:pt x="32" y="190"/>
                        <a:pt x="32" y="190"/>
                      </a:cubicBezTo>
                      <a:cubicBezTo>
                        <a:pt x="32" y="192"/>
                        <a:pt x="34" y="194"/>
                        <a:pt x="36" y="194"/>
                      </a:cubicBezTo>
                      <a:cubicBezTo>
                        <a:pt x="156" y="194"/>
                        <a:pt x="156" y="194"/>
                        <a:pt x="156" y="194"/>
                      </a:cubicBezTo>
                      <a:cubicBezTo>
                        <a:pt x="158" y="194"/>
                        <a:pt x="160" y="192"/>
                        <a:pt x="160" y="190"/>
                      </a:cubicBezTo>
                      <a:cubicBezTo>
                        <a:pt x="160" y="182"/>
                        <a:pt x="160" y="182"/>
                        <a:pt x="160" y="182"/>
                      </a:cubicBezTo>
                      <a:cubicBezTo>
                        <a:pt x="160" y="171"/>
                        <a:pt x="151" y="162"/>
                        <a:pt x="140" y="162"/>
                      </a:cubicBezTo>
                      <a:cubicBezTo>
                        <a:pt x="136" y="162"/>
                        <a:pt x="136" y="162"/>
                        <a:pt x="136" y="162"/>
                      </a:cubicBezTo>
                      <a:cubicBezTo>
                        <a:pt x="136" y="157"/>
                        <a:pt x="134" y="152"/>
                        <a:pt x="132" y="148"/>
                      </a:cubicBezTo>
                      <a:cubicBezTo>
                        <a:pt x="152" y="128"/>
                        <a:pt x="152" y="128"/>
                        <a:pt x="152" y="128"/>
                      </a:cubicBezTo>
                      <a:cubicBezTo>
                        <a:pt x="154" y="129"/>
                        <a:pt x="157" y="130"/>
                        <a:pt x="160" y="130"/>
                      </a:cubicBezTo>
                      <a:close/>
                      <a:moveTo>
                        <a:pt x="55" y="48"/>
                      </a:moveTo>
                      <a:cubicBezTo>
                        <a:pt x="55" y="49"/>
                        <a:pt x="53" y="50"/>
                        <a:pt x="52" y="50"/>
                      </a:cubicBezTo>
                      <a:cubicBezTo>
                        <a:pt x="51" y="50"/>
                        <a:pt x="50" y="49"/>
                        <a:pt x="50" y="48"/>
                      </a:cubicBezTo>
                      <a:cubicBezTo>
                        <a:pt x="45" y="43"/>
                        <a:pt x="38" y="41"/>
                        <a:pt x="31" y="42"/>
                      </a:cubicBezTo>
                      <a:cubicBezTo>
                        <a:pt x="29" y="42"/>
                        <a:pt x="27" y="41"/>
                        <a:pt x="27" y="39"/>
                      </a:cubicBezTo>
                      <a:cubicBezTo>
                        <a:pt x="26" y="36"/>
                        <a:pt x="28" y="34"/>
                        <a:pt x="30" y="34"/>
                      </a:cubicBezTo>
                      <a:cubicBezTo>
                        <a:pt x="31" y="34"/>
                        <a:pt x="33" y="34"/>
                        <a:pt x="34" y="34"/>
                      </a:cubicBezTo>
                      <a:cubicBezTo>
                        <a:pt x="42" y="34"/>
                        <a:pt x="50" y="37"/>
                        <a:pt x="55" y="43"/>
                      </a:cubicBezTo>
                      <a:cubicBezTo>
                        <a:pt x="57" y="44"/>
                        <a:pt x="57" y="47"/>
                        <a:pt x="55" y="4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p>
              </p:txBody>
            </p:sp>
            <p:sp>
              <p:nvSpPr>
                <p:cNvPr id="39" name="Freeform 24"/>
                <p:cNvSpPr/>
                <p:nvPr/>
              </p:nvSpPr>
              <p:spPr bwMode="auto">
                <a:xfrm>
                  <a:off x="1935163" y="690563"/>
                  <a:ext cx="98425" cy="93663"/>
                </a:xfrm>
                <a:custGeom>
                  <a:avLst/>
                  <a:gdLst>
                    <a:gd name="T0" fmla="*/ 4 w 35"/>
                    <a:gd name="T1" fmla="*/ 0 h 33"/>
                    <a:gd name="T2" fmla="*/ 9 w 35"/>
                    <a:gd name="T3" fmla="*/ 26 h 33"/>
                    <a:gd name="T4" fmla="*/ 25 w 35"/>
                    <a:gd name="T5" fmla="*/ 33 h 33"/>
                    <a:gd name="T6" fmla="*/ 35 w 35"/>
                    <a:gd name="T7" fmla="*/ 31 h 33"/>
                    <a:gd name="T8" fmla="*/ 4 w 35"/>
                    <a:gd name="T9" fmla="*/ 0 h 33"/>
                  </a:gdLst>
                  <a:ahLst/>
                  <a:cxnLst>
                    <a:cxn ang="0">
                      <a:pos x="T0" y="T1"/>
                    </a:cxn>
                    <a:cxn ang="0">
                      <a:pos x="T2" y="T3"/>
                    </a:cxn>
                    <a:cxn ang="0">
                      <a:pos x="T4" y="T5"/>
                    </a:cxn>
                    <a:cxn ang="0">
                      <a:pos x="T6" y="T7"/>
                    </a:cxn>
                    <a:cxn ang="0">
                      <a:pos x="T8" y="T9"/>
                    </a:cxn>
                  </a:cxnLst>
                  <a:rect l="0" t="0" r="r" b="b"/>
                  <a:pathLst>
                    <a:path w="35" h="33">
                      <a:moveTo>
                        <a:pt x="4" y="0"/>
                      </a:moveTo>
                      <a:cubicBezTo>
                        <a:pt x="0" y="9"/>
                        <a:pt x="2" y="19"/>
                        <a:pt x="9" y="26"/>
                      </a:cubicBezTo>
                      <a:cubicBezTo>
                        <a:pt x="13" y="31"/>
                        <a:pt x="19" y="33"/>
                        <a:pt x="25" y="33"/>
                      </a:cubicBezTo>
                      <a:cubicBezTo>
                        <a:pt x="28" y="33"/>
                        <a:pt x="32" y="32"/>
                        <a:pt x="35" y="31"/>
                      </a:cubicBez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p>
              </p:txBody>
            </p:sp>
          </p:grpSp>
        </p:grpSp>
        <p:grpSp>
          <p:nvGrpSpPr>
            <p:cNvPr id="6" name="组合 5"/>
            <p:cNvGrpSpPr/>
            <p:nvPr/>
          </p:nvGrpSpPr>
          <p:grpSpPr>
            <a:xfrm>
              <a:off x="3144094" y="1347614"/>
              <a:ext cx="1278500" cy="1278500"/>
              <a:chOff x="3144094" y="1347614"/>
              <a:chExt cx="1278500" cy="1278500"/>
            </a:xfrm>
          </p:grpSpPr>
          <p:sp>
            <p:nvSpPr>
              <p:cNvPr id="29" name="椭圆 28"/>
              <p:cNvSpPr/>
              <p:nvPr/>
            </p:nvSpPr>
            <p:spPr>
              <a:xfrm>
                <a:off x="3144094" y="1347614"/>
                <a:ext cx="1278500" cy="1278500"/>
              </a:xfrm>
              <a:prstGeom prst="ellipse">
                <a:avLst/>
              </a:prstGeom>
              <a:solidFill>
                <a:schemeClr val="accent1">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nvGrpSpPr>
              <p:cNvPr id="32" name="组合 31"/>
              <p:cNvGrpSpPr/>
              <p:nvPr/>
            </p:nvGrpSpPr>
            <p:grpSpPr>
              <a:xfrm>
                <a:off x="3604498" y="1696352"/>
                <a:ext cx="427038" cy="542925"/>
                <a:chOff x="3290888" y="533400"/>
                <a:chExt cx="427038" cy="542925"/>
              </a:xfrm>
            </p:grpSpPr>
            <p:sp>
              <p:nvSpPr>
                <p:cNvPr id="33" name="Freeform 25"/>
                <p:cNvSpPr/>
                <p:nvPr/>
              </p:nvSpPr>
              <p:spPr bwMode="auto">
                <a:xfrm>
                  <a:off x="3290888" y="533400"/>
                  <a:ext cx="427038" cy="542925"/>
                </a:xfrm>
                <a:custGeom>
                  <a:avLst/>
                  <a:gdLst>
                    <a:gd name="T0" fmla="*/ 108 w 152"/>
                    <a:gd name="T1" fmla="*/ 161 h 193"/>
                    <a:gd name="T2" fmla="*/ 68 w 152"/>
                    <a:gd name="T3" fmla="*/ 161 h 193"/>
                    <a:gd name="T4" fmla="*/ 68 w 152"/>
                    <a:gd name="T5" fmla="*/ 145 h 193"/>
                    <a:gd name="T6" fmla="*/ 121 w 152"/>
                    <a:gd name="T7" fmla="*/ 122 h 193"/>
                    <a:gd name="T8" fmla="*/ 130 w 152"/>
                    <a:gd name="T9" fmla="*/ 19 h 193"/>
                    <a:gd name="T10" fmla="*/ 130 w 152"/>
                    <a:gd name="T11" fmla="*/ 18 h 193"/>
                    <a:gd name="T12" fmla="*/ 130 w 152"/>
                    <a:gd name="T13" fmla="*/ 18 h 193"/>
                    <a:gd name="T14" fmla="*/ 128 w 152"/>
                    <a:gd name="T15" fmla="*/ 14 h 193"/>
                    <a:gd name="T16" fmla="*/ 130 w 152"/>
                    <a:gd name="T17" fmla="*/ 10 h 193"/>
                    <a:gd name="T18" fmla="*/ 137 w 152"/>
                    <a:gd name="T19" fmla="*/ 10 h 193"/>
                    <a:gd name="T20" fmla="*/ 143 w 152"/>
                    <a:gd name="T21" fmla="*/ 10 h 193"/>
                    <a:gd name="T22" fmla="*/ 143 w 152"/>
                    <a:gd name="T23" fmla="*/ 5 h 193"/>
                    <a:gd name="T24" fmla="*/ 124 w 152"/>
                    <a:gd name="T25" fmla="*/ 5 h 193"/>
                    <a:gd name="T26" fmla="*/ 120 w 152"/>
                    <a:gd name="T27" fmla="*/ 14 h 193"/>
                    <a:gd name="T28" fmla="*/ 124 w 152"/>
                    <a:gd name="T29" fmla="*/ 23 h 193"/>
                    <a:gd name="T30" fmla="*/ 124 w 152"/>
                    <a:gd name="T31" fmla="*/ 23 h 193"/>
                    <a:gd name="T32" fmla="*/ 115 w 152"/>
                    <a:gd name="T33" fmla="*/ 116 h 193"/>
                    <a:gd name="T34" fmla="*/ 23 w 152"/>
                    <a:gd name="T35" fmla="*/ 124 h 193"/>
                    <a:gd name="T36" fmla="*/ 23 w 152"/>
                    <a:gd name="T37" fmla="*/ 124 h 193"/>
                    <a:gd name="T38" fmla="*/ 4 w 152"/>
                    <a:gd name="T39" fmla="*/ 125 h 193"/>
                    <a:gd name="T40" fmla="*/ 0 w 152"/>
                    <a:gd name="T41" fmla="*/ 134 h 193"/>
                    <a:gd name="T42" fmla="*/ 4 w 152"/>
                    <a:gd name="T43" fmla="*/ 144 h 193"/>
                    <a:gd name="T44" fmla="*/ 7 w 152"/>
                    <a:gd name="T45" fmla="*/ 145 h 193"/>
                    <a:gd name="T46" fmla="*/ 10 w 152"/>
                    <a:gd name="T47" fmla="*/ 144 h 193"/>
                    <a:gd name="T48" fmla="*/ 10 w 152"/>
                    <a:gd name="T49" fmla="*/ 138 h 193"/>
                    <a:gd name="T50" fmla="*/ 8 w 152"/>
                    <a:gd name="T51" fmla="*/ 134 h 193"/>
                    <a:gd name="T52" fmla="*/ 10 w 152"/>
                    <a:gd name="T53" fmla="*/ 130 h 193"/>
                    <a:gd name="T54" fmla="*/ 18 w 152"/>
                    <a:gd name="T55" fmla="*/ 130 h 193"/>
                    <a:gd name="T56" fmla="*/ 18 w 152"/>
                    <a:gd name="T57" fmla="*/ 131 h 193"/>
                    <a:gd name="T58" fmla="*/ 18 w 152"/>
                    <a:gd name="T59" fmla="*/ 131 h 193"/>
                    <a:gd name="T60" fmla="*/ 60 w 152"/>
                    <a:gd name="T61" fmla="*/ 145 h 193"/>
                    <a:gd name="T62" fmla="*/ 60 w 152"/>
                    <a:gd name="T63" fmla="*/ 161 h 193"/>
                    <a:gd name="T64" fmla="*/ 20 w 152"/>
                    <a:gd name="T65" fmla="*/ 161 h 193"/>
                    <a:gd name="T66" fmla="*/ 0 w 152"/>
                    <a:gd name="T67" fmla="*/ 181 h 193"/>
                    <a:gd name="T68" fmla="*/ 0 w 152"/>
                    <a:gd name="T69" fmla="*/ 189 h 193"/>
                    <a:gd name="T70" fmla="*/ 4 w 152"/>
                    <a:gd name="T71" fmla="*/ 193 h 193"/>
                    <a:gd name="T72" fmla="*/ 124 w 152"/>
                    <a:gd name="T73" fmla="*/ 193 h 193"/>
                    <a:gd name="T74" fmla="*/ 128 w 152"/>
                    <a:gd name="T75" fmla="*/ 189 h 193"/>
                    <a:gd name="T76" fmla="*/ 128 w 152"/>
                    <a:gd name="T77" fmla="*/ 181 h 193"/>
                    <a:gd name="T78" fmla="*/ 108 w 152"/>
                    <a:gd name="T79" fmla="*/ 16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2" h="193">
                      <a:moveTo>
                        <a:pt x="108" y="161"/>
                      </a:moveTo>
                      <a:cubicBezTo>
                        <a:pt x="68" y="161"/>
                        <a:pt x="68" y="161"/>
                        <a:pt x="68" y="161"/>
                      </a:cubicBezTo>
                      <a:cubicBezTo>
                        <a:pt x="68" y="145"/>
                        <a:pt x="68" y="145"/>
                        <a:pt x="68" y="145"/>
                      </a:cubicBezTo>
                      <a:cubicBezTo>
                        <a:pt x="88" y="144"/>
                        <a:pt x="107" y="136"/>
                        <a:pt x="121" y="122"/>
                      </a:cubicBezTo>
                      <a:cubicBezTo>
                        <a:pt x="148" y="94"/>
                        <a:pt x="152" y="50"/>
                        <a:pt x="130" y="19"/>
                      </a:cubicBezTo>
                      <a:cubicBezTo>
                        <a:pt x="130" y="18"/>
                        <a:pt x="130" y="18"/>
                        <a:pt x="130" y="18"/>
                      </a:cubicBezTo>
                      <a:cubicBezTo>
                        <a:pt x="130" y="18"/>
                        <a:pt x="130" y="18"/>
                        <a:pt x="130" y="18"/>
                      </a:cubicBezTo>
                      <a:cubicBezTo>
                        <a:pt x="129" y="17"/>
                        <a:pt x="128" y="16"/>
                        <a:pt x="128" y="14"/>
                      </a:cubicBezTo>
                      <a:cubicBezTo>
                        <a:pt x="128" y="13"/>
                        <a:pt x="129" y="11"/>
                        <a:pt x="130" y="10"/>
                      </a:cubicBezTo>
                      <a:cubicBezTo>
                        <a:pt x="132" y="8"/>
                        <a:pt x="135" y="8"/>
                        <a:pt x="137" y="10"/>
                      </a:cubicBezTo>
                      <a:cubicBezTo>
                        <a:pt x="139" y="12"/>
                        <a:pt x="141" y="12"/>
                        <a:pt x="143" y="10"/>
                      </a:cubicBezTo>
                      <a:cubicBezTo>
                        <a:pt x="144" y="9"/>
                        <a:pt x="144" y="6"/>
                        <a:pt x="143" y="5"/>
                      </a:cubicBezTo>
                      <a:cubicBezTo>
                        <a:pt x="138" y="0"/>
                        <a:pt x="129" y="0"/>
                        <a:pt x="124" y="5"/>
                      </a:cubicBezTo>
                      <a:cubicBezTo>
                        <a:pt x="121" y="7"/>
                        <a:pt x="120" y="11"/>
                        <a:pt x="120" y="14"/>
                      </a:cubicBezTo>
                      <a:cubicBezTo>
                        <a:pt x="120" y="18"/>
                        <a:pt x="121" y="21"/>
                        <a:pt x="124" y="23"/>
                      </a:cubicBezTo>
                      <a:cubicBezTo>
                        <a:pt x="124" y="23"/>
                        <a:pt x="124" y="23"/>
                        <a:pt x="124" y="23"/>
                      </a:cubicBezTo>
                      <a:cubicBezTo>
                        <a:pt x="143" y="52"/>
                        <a:pt x="140" y="92"/>
                        <a:pt x="115" y="116"/>
                      </a:cubicBezTo>
                      <a:cubicBezTo>
                        <a:pt x="91" y="140"/>
                        <a:pt x="51" y="144"/>
                        <a:pt x="23" y="124"/>
                      </a:cubicBezTo>
                      <a:cubicBezTo>
                        <a:pt x="23" y="124"/>
                        <a:pt x="23" y="124"/>
                        <a:pt x="23" y="124"/>
                      </a:cubicBezTo>
                      <a:cubicBezTo>
                        <a:pt x="17" y="120"/>
                        <a:pt x="9" y="120"/>
                        <a:pt x="4" y="125"/>
                      </a:cubicBezTo>
                      <a:cubicBezTo>
                        <a:pt x="2" y="127"/>
                        <a:pt x="0" y="131"/>
                        <a:pt x="0" y="134"/>
                      </a:cubicBezTo>
                      <a:cubicBezTo>
                        <a:pt x="0" y="138"/>
                        <a:pt x="2" y="141"/>
                        <a:pt x="4" y="144"/>
                      </a:cubicBezTo>
                      <a:cubicBezTo>
                        <a:pt x="5" y="144"/>
                        <a:pt x="6" y="145"/>
                        <a:pt x="7" y="145"/>
                      </a:cubicBezTo>
                      <a:cubicBezTo>
                        <a:pt x="8" y="145"/>
                        <a:pt x="9" y="144"/>
                        <a:pt x="10" y="144"/>
                      </a:cubicBezTo>
                      <a:cubicBezTo>
                        <a:pt x="11" y="142"/>
                        <a:pt x="11" y="140"/>
                        <a:pt x="10" y="138"/>
                      </a:cubicBezTo>
                      <a:cubicBezTo>
                        <a:pt x="9" y="137"/>
                        <a:pt x="8" y="136"/>
                        <a:pt x="8" y="134"/>
                      </a:cubicBezTo>
                      <a:cubicBezTo>
                        <a:pt x="8" y="133"/>
                        <a:pt x="9" y="131"/>
                        <a:pt x="10" y="130"/>
                      </a:cubicBezTo>
                      <a:cubicBezTo>
                        <a:pt x="12" y="128"/>
                        <a:pt x="15" y="128"/>
                        <a:pt x="18" y="130"/>
                      </a:cubicBezTo>
                      <a:cubicBezTo>
                        <a:pt x="18" y="131"/>
                        <a:pt x="18" y="131"/>
                        <a:pt x="18" y="131"/>
                      </a:cubicBezTo>
                      <a:cubicBezTo>
                        <a:pt x="18" y="131"/>
                        <a:pt x="18" y="131"/>
                        <a:pt x="18" y="131"/>
                      </a:cubicBezTo>
                      <a:cubicBezTo>
                        <a:pt x="31" y="140"/>
                        <a:pt x="45" y="144"/>
                        <a:pt x="60" y="145"/>
                      </a:cubicBezTo>
                      <a:cubicBezTo>
                        <a:pt x="60" y="161"/>
                        <a:pt x="60" y="161"/>
                        <a:pt x="60" y="161"/>
                      </a:cubicBezTo>
                      <a:cubicBezTo>
                        <a:pt x="20" y="161"/>
                        <a:pt x="20" y="161"/>
                        <a:pt x="20" y="161"/>
                      </a:cubicBezTo>
                      <a:cubicBezTo>
                        <a:pt x="9" y="161"/>
                        <a:pt x="0" y="170"/>
                        <a:pt x="0" y="181"/>
                      </a:cubicBezTo>
                      <a:cubicBezTo>
                        <a:pt x="0" y="189"/>
                        <a:pt x="0" y="189"/>
                        <a:pt x="0" y="189"/>
                      </a:cubicBezTo>
                      <a:cubicBezTo>
                        <a:pt x="0" y="191"/>
                        <a:pt x="2" y="193"/>
                        <a:pt x="4" y="193"/>
                      </a:cubicBezTo>
                      <a:cubicBezTo>
                        <a:pt x="124" y="193"/>
                        <a:pt x="124" y="193"/>
                        <a:pt x="124" y="193"/>
                      </a:cubicBezTo>
                      <a:cubicBezTo>
                        <a:pt x="127" y="193"/>
                        <a:pt x="128" y="191"/>
                        <a:pt x="128" y="189"/>
                      </a:cubicBezTo>
                      <a:cubicBezTo>
                        <a:pt x="128" y="181"/>
                        <a:pt x="128" y="181"/>
                        <a:pt x="128" y="181"/>
                      </a:cubicBezTo>
                      <a:cubicBezTo>
                        <a:pt x="128" y="170"/>
                        <a:pt x="119" y="161"/>
                        <a:pt x="108" y="1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p>
              </p:txBody>
            </p:sp>
            <p:sp>
              <p:nvSpPr>
                <p:cNvPr id="34" name="Freeform 26"/>
                <p:cNvSpPr>
                  <a:spLocks noEditPoints="1"/>
                </p:cNvSpPr>
                <p:nvPr/>
              </p:nvSpPr>
              <p:spPr bwMode="auto">
                <a:xfrm>
                  <a:off x="3290888" y="536575"/>
                  <a:ext cx="358775" cy="357188"/>
                </a:xfrm>
                <a:custGeom>
                  <a:avLst/>
                  <a:gdLst>
                    <a:gd name="T0" fmla="*/ 64 w 128"/>
                    <a:gd name="T1" fmla="*/ 127 h 127"/>
                    <a:gd name="T2" fmla="*/ 128 w 128"/>
                    <a:gd name="T3" fmla="*/ 64 h 127"/>
                    <a:gd name="T4" fmla="*/ 64 w 128"/>
                    <a:gd name="T5" fmla="*/ 0 h 127"/>
                    <a:gd name="T6" fmla="*/ 0 w 128"/>
                    <a:gd name="T7" fmla="*/ 64 h 127"/>
                    <a:gd name="T8" fmla="*/ 64 w 128"/>
                    <a:gd name="T9" fmla="*/ 127 h 127"/>
                    <a:gd name="T10" fmla="*/ 64 w 128"/>
                    <a:gd name="T11" fmla="*/ 24 h 127"/>
                    <a:gd name="T12" fmla="*/ 68 w 128"/>
                    <a:gd name="T13" fmla="*/ 28 h 127"/>
                    <a:gd name="T14" fmla="*/ 64 w 128"/>
                    <a:gd name="T15" fmla="*/ 32 h 127"/>
                    <a:gd name="T16" fmla="*/ 28 w 128"/>
                    <a:gd name="T17" fmla="*/ 68 h 127"/>
                    <a:gd name="T18" fmla="*/ 24 w 128"/>
                    <a:gd name="T19" fmla="*/ 72 h 127"/>
                    <a:gd name="T20" fmla="*/ 20 w 128"/>
                    <a:gd name="T21" fmla="*/ 68 h 127"/>
                    <a:gd name="T22" fmla="*/ 64 w 128"/>
                    <a:gd name="T23" fmla="*/ 2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127">
                      <a:moveTo>
                        <a:pt x="64" y="127"/>
                      </a:moveTo>
                      <a:cubicBezTo>
                        <a:pt x="99" y="127"/>
                        <a:pt x="128" y="99"/>
                        <a:pt x="128" y="64"/>
                      </a:cubicBezTo>
                      <a:cubicBezTo>
                        <a:pt x="128" y="29"/>
                        <a:pt x="99" y="0"/>
                        <a:pt x="64" y="0"/>
                      </a:cubicBezTo>
                      <a:cubicBezTo>
                        <a:pt x="29" y="0"/>
                        <a:pt x="0" y="29"/>
                        <a:pt x="0" y="64"/>
                      </a:cubicBezTo>
                      <a:cubicBezTo>
                        <a:pt x="0" y="99"/>
                        <a:pt x="29" y="127"/>
                        <a:pt x="64" y="127"/>
                      </a:cubicBezTo>
                      <a:close/>
                      <a:moveTo>
                        <a:pt x="64" y="24"/>
                      </a:moveTo>
                      <a:cubicBezTo>
                        <a:pt x="66" y="24"/>
                        <a:pt x="68" y="26"/>
                        <a:pt x="68" y="28"/>
                      </a:cubicBezTo>
                      <a:cubicBezTo>
                        <a:pt x="68" y="30"/>
                        <a:pt x="66" y="32"/>
                        <a:pt x="64" y="32"/>
                      </a:cubicBezTo>
                      <a:cubicBezTo>
                        <a:pt x="44" y="32"/>
                        <a:pt x="28" y="48"/>
                        <a:pt x="28" y="68"/>
                      </a:cubicBezTo>
                      <a:cubicBezTo>
                        <a:pt x="28" y="70"/>
                        <a:pt x="27" y="72"/>
                        <a:pt x="24" y="72"/>
                      </a:cubicBezTo>
                      <a:cubicBezTo>
                        <a:pt x="22" y="72"/>
                        <a:pt x="20" y="70"/>
                        <a:pt x="20" y="68"/>
                      </a:cubicBezTo>
                      <a:cubicBezTo>
                        <a:pt x="20" y="44"/>
                        <a:pt x="40" y="24"/>
                        <a:pt x="64"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p>
              </p:txBody>
            </p:sp>
          </p:grpSp>
        </p:grpSp>
        <p:grpSp>
          <p:nvGrpSpPr>
            <p:cNvPr id="7" name="组合 6"/>
            <p:cNvGrpSpPr/>
            <p:nvPr/>
          </p:nvGrpSpPr>
          <p:grpSpPr>
            <a:xfrm>
              <a:off x="4936596" y="1347614"/>
              <a:ext cx="1278500" cy="1278500"/>
              <a:chOff x="4936596" y="1347614"/>
              <a:chExt cx="1278500" cy="1278500"/>
            </a:xfrm>
          </p:grpSpPr>
          <p:sp>
            <p:nvSpPr>
              <p:cNvPr id="24" name="椭圆 23"/>
              <p:cNvSpPr/>
              <p:nvPr/>
            </p:nvSpPr>
            <p:spPr>
              <a:xfrm>
                <a:off x="4936596" y="1347614"/>
                <a:ext cx="1278500" cy="1278500"/>
              </a:xfrm>
              <a:prstGeom prst="ellipse">
                <a:avLst/>
              </a:prstGeom>
              <a:solidFill>
                <a:srgbClr val="00B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8" name="Freeform 97"/>
              <p:cNvSpPr/>
              <p:nvPr/>
            </p:nvSpPr>
            <p:spPr bwMode="auto">
              <a:xfrm>
                <a:off x="5278454" y="1721031"/>
                <a:ext cx="634975" cy="528835"/>
              </a:xfrm>
              <a:custGeom>
                <a:avLst/>
                <a:gdLst>
                  <a:gd name="T0" fmla="*/ 188 w 192"/>
                  <a:gd name="T1" fmla="*/ 80 h 160"/>
                  <a:gd name="T2" fmla="*/ 164 w 192"/>
                  <a:gd name="T3" fmla="*/ 80 h 160"/>
                  <a:gd name="T4" fmla="*/ 161 w 192"/>
                  <a:gd name="T5" fmla="*/ 82 h 160"/>
                  <a:gd name="T6" fmla="*/ 157 w 192"/>
                  <a:gd name="T7" fmla="*/ 88 h 160"/>
                  <a:gd name="T8" fmla="*/ 152 w 192"/>
                  <a:gd name="T9" fmla="*/ 67 h 160"/>
                  <a:gd name="T10" fmla="*/ 148 w 192"/>
                  <a:gd name="T11" fmla="*/ 64 h 160"/>
                  <a:gd name="T12" fmla="*/ 144 w 192"/>
                  <a:gd name="T13" fmla="*/ 67 h 160"/>
                  <a:gd name="T14" fmla="*/ 134 w 192"/>
                  <a:gd name="T15" fmla="*/ 98 h 160"/>
                  <a:gd name="T16" fmla="*/ 128 w 192"/>
                  <a:gd name="T17" fmla="*/ 51 h 160"/>
                  <a:gd name="T18" fmla="*/ 124 w 192"/>
                  <a:gd name="T19" fmla="*/ 48 h 160"/>
                  <a:gd name="T20" fmla="*/ 120 w 192"/>
                  <a:gd name="T21" fmla="*/ 51 h 160"/>
                  <a:gd name="T22" fmla="*/ 103 w 192"/>
                  <a:gd name="T23" fmla="*/ 127 h 160"/>
                  <a:gd name="T24" fmla="*/ 96 w 192"/>
                  <a:gd name="T25" fmla="*/ 4 h 160"/>
                  <a:gd name="T26" fmla="*/ 92 w 192"/>
                  <a:gd name="T27" fmla="*/ 0 h 160"/>
                  <a:gd name="T28" fmla="*/ 88 w 192"/>
                  <a:gd name="T29" fmla="*/ 3 h 160"/>
                  <a:gd name="T30" fmla="*/ 69 w 192"/>
                  <a:gd name="T31" fmla="*/ 85 h 160"/>
                  <a:gd name="T32" fmla="*/ 64 w 192"/>
                  <a:gd name="T33" fmla="*/ 43 h 160"/>
                  <a:gd name="T34" fmla="*/ 61 w 192"/>
                  <a:gd name="T35" fmla="*/ 40 h 160"/>
                  <a:gd name="T36" fmla="*/ 56 w 192"/>
                  <a:gd name="T37" fmla="*/ 43 h 160"/>
                  <a:gd name="T38" fmla="*/ 45 w 192"/>
                  <a:gd name="T39" fmla="*/ 78 h 160"/>
                  <a:gd name="T40" fmla="*/ 40 w 192"/>
                  <a:gd name="T41" fmla="*/ 59 h 160"/>
                  <a:gd name="T42" fmla="*/ 37 w 192"/>
                  <a:gd name="T43" fmla="*/ 56 h 160"/>
                  <a:gd name="T44" fmla="*/ 33 w 192"/>
                  <a:gd name="T45" fmla="*/ 58 h 160"/>
                  <a:gd name="T46" fmla="*/ 26 w 192"/>
                  <a:gd name="T47" fmla="*/ 72 h 160"/>
                  <a:gd name="T48" fmla="*/ 4 w 192"/>
                  <a:gd name="T49" fmla="*/ 72 h 160"/>
                  <a:gd name="T50" fmla="*/ 0 w 192"/>
                  <a:gd name="T51" fmla="*/ 76 h 160"/>
                  <a:gd name="T52" fmla="*/ 4 w 192"/>
                  <a:gd name="T53" fmla="*/ 80 h 160"/>
                  <a:gd name="T54" fmla="*/ 28 w 192"/>
                  <a:gd name="T55" fmla="*/ 80 h 160"/>
                  <a:gd name="T56" fmla="*/ 32 w 192"/>
                  <a:gd name="T57" fmla="*/ 78 h 160"/>
                  <a:gd name="T58" fmla="*/ 35 w 192"/>
                  <a:gd name="T59" fmla="*/ 71 h 160"/>
                  <a:gd name="T60" fmla="*/ 40 w 192"/>
                  <a:gd name="T61" fmla="*/ 93 h 160"/>
                  <a:gd name="T62" fmla="*/ 44 w 192"/>
                  <a:gd name="T63" fmla="*/ 96 h 160"/>
                  <a:gd name="T64" fmla="*/ 48 w 192"/>
                  <a:gd name="T65" fmla="*/ 93 h 160"/>
                  <a:gd name="T66" fmla="*/ 58 w 192"/>
                  <a:gd name="T67" fmla="*/ 62 h 160"/>
                  <a:gd name="T68" fmla="*/ 64 w 192"/>
                  <a:gd name="T69" fmla="*/ 108 h 160"/>
                  <a:gd name="T70" fmla="*/ 68 w 192"/>
                  <a:gd name="T71" fmla="*/ 112 h 160"/>
                  <a:gd name="T72" fmla="*/ 72 w 192"/>
                  <a:gd name="T73" fmla="*/ 109 h 160"/>
                  <a:gd name="T74" fmla="*/ 90 w 192"/>
                  <a:gd name="T75" fmla="*/ 32 h 160"/>
                  <a:gd name="T76" fmla="*/ 96 w 192"/>
                  <a:gd name="T77" fmla="*/ 156 h 160"/>
                  <a:gd name="T78" fmla="*/ 100 w 192"/>
                  <a:gd name="T79" fmla="*/ 160 h 160"/>
                  <a:gd name="T80" fmla="*/ 100 w 192"/>
                  <a:gd name="T81" fmla="*/ 160 h 160"/>
                  <a:gd name="T82" fmla="*/ 104 w 192"/>
                  <a:gd name="T83" fmla="*/ 157 h 160"/>
                  <a:gd name="T84" fmla="*/ 123 w 192"/>
                  <a:gd name="T85" fmla="*/ 75 h 160"/>
                  <a:gd name="T86" fmla="*/ 128 w 192"/>
                  <a:gd name="T87" fmla="*/ 116 h 160"/>
                  <a:gd name="T88" fmla="*/ 132 w 192"/>
                  <a:gd name="T89" fmla="*/ 120 h 160"/>
                  <a:gd name="T90" fmla="*/ 136 w 192"/>
                  <a:gd name="T91" fmla="*/ 117 h 160"/>
                  <a:gd name="T92" fmla="*/ 148 w 192"/>
                  <a:gd name="T93" fmla="*/ 82 h 160"/>
                  <a:gd name="T94" fmla="*/ 152 w 192"/>
                  <a:gd name="T95" fmla="*/ 101 h 160"/>
                  <a:gd name="T96" fmla="*/ 156 w 192"/>
                  <a:gd name="T97" fmla="*/ 104 h 160"/>
                  <a:gd name="T98" fmla="*/ 160 w 192"/>
                  <a:gd name="T99" fmla="*/ 102 h 160"/>
                  <a:gd name="T100" fmla="*/ 167 w 192"/>
                  <a:gd name="T101" fmla="*/ 88 h 160"/>
                  <a:gd name="T102" fmla="*/ 188 w 192"/>
                  <a:gd name="T103" fmla="*/ 88 h 160"/>
                  <a:gd name="T104" fmla="*/ 192 w 192"/>
                  <a:gd name="T105" fmla="*/ 84 h 160"/>
                  <a:gd name="T106" fmla="*/ 188 w 192"/>
                  <a:gd name="T107"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2" h="160">
                    <a:moveTo>
                      <a:pt x="188" y="80"/>
                    </a:moveTo>
                    <a:cubicBezTo>
                      <a:pt x="164" y="80"/>
                      <a:pt x="164" y="80"/>
                      <a:pt x="164" y="80"/>
                    </a:cubicBezTo>
                    <a:cubicBezTo>
                      <a:pt x="163" y="80"/>
                      <a:pt x="161" y="81"/>
                      <a:pt x="161" y="82"/>
                    </a:cubicBezTo>
                    <a:cubicBezTo>
                      <a:pt x="157" y="88"/>
                      <a:pt x="157" y="88"/>
                      <a:pt x="157" y="88"/>
                    </a:cubicBezTo>
                    <a:cubicBezTo>
                      <a:pt x="152" y="67"/>
                      <a:pt x="152" y="67"/>
                      <a:pt x="152" y="67"/>
                    </a:cubicBezTo>
                    <a:cubicBezTo>
                      <a:pt x="152" y="65"/>
                      <a:pt x="150" y="64"/>
                      <a:pt x="148" y="64"/>
                    </a:cubicBezTo>
                    <a:cubicBezTo>
                      <a:pt x="147" y="64"/>
                      <a:pt x="145" y="65"/>
                      <a:pt x="144" y="67"/>
                    </a:cubicBezTo>
                    <a:cubicBezTo>
                      <a:pt x="134" y="98"/>
                      <a:pt x="134" y="98"/>
                      <a:pt x="134" y="98"/>
                    </a:cubicBezTo>
                    <a:cubicBezTo>
                      <a:pt x="128" y="51"/>
                      <a:pt x="128" y="51"/>
                      <a:pt x="128" y="51"/>
                    </a:cubicBezTo>
                    <a:cubicBezTo>
                      <a:pt x="128" y="49"/>
                      <a:pt x="126" y="48"/>
                      <a:pt x="124" y="48"/>
                    </a:cubicBezTo>
                    <a:cubicBezTo>
                      <a:pt x="123" y="48"/>
                      <a:pt x="121" y="49"/>
                      <a:pt x="120" y="51"/>
                    </a:cubicBezTo>
                    <a:cubicBezTo>
                      <a:pt x="103" y="127"/>
                      <a:pt x="103" y="127"/>
                      <a:pt x="103" y="127"/>
                    </a:cubicBezTo>
                    <a:cubicBezTo>
                      <a:pt x="96" y="4"/>
                      <a:pt x="96" y="4"/>
                      <a:pt x="96" y="4"/>
                    </a:cubicBezTo>
                    <a:cubicBezTo>
                      <a:pt x="96" y="2"/>
                      <a:pt x="94" y="0"/>
                      <a:pt x="92" y="0"/>
                    </a:cubicBezTo>
                    <a:cubicBezTo>
                      <a:pt x="91" y="0"/>
                      <a:pt x="89" y="1"/>
                      <a:pt x="88" y="3"/>
                    </a:cubicBezTo>
                    <a:cubicBezTo>
                      <a:pt x="69" y="85"/>
                      <a:pt x="69" y="85"/>
                      <a:pt x="69" y="85"/>
                    </a:cubicBezTo>
                    <a:cubicBezTo>
                      <a:pt x="64" y="43"/>
                      <a:pt x="64" y="43"/>
                      <a:pt x="64" y="43"/>
                    </a:cubicBezTo>
                    <a:cubicBezTo>
                      <a:pt x="64" y="42"/>
                      <a:pt x="62" y="40"/>
                      <a:pt x="61" y="40"/>
                    </a:cubicBezTo>
                    <a:cubicBezTo>
                      <a:pt x="59" y="40"/>
                      <a:pt x="57" y="41"/>
                      <a:pt x="56" y="43"/>
                    </a:cubicBezTo>
                    <a:cubicBezTo>
                      <a:pt x="45" y="78"/>
                      <a:pt x="45" y="78"/>
                      <a:pt x="45" y="78"/>
                    </a:cubicBezTo>
                    <a:cubicBezTo>
                      <a:pt x="40" y="59"/>
                      <a:pt x="40" y="59"/>
                      <a:pt x="40" y="59"/>
                    </a:cubicBezTo>
                    <a:cubicBezTo>
                      <a:pt x="40" y="57"/>
                      <a:pt x="38" y="56"/>
                      <a:pt x="37" y="56"/>
                    </a:cubicBezTo>
                    <a:cubicBezTo>
                      <a:pt x="35" y="56"/>
                      <a:pt x="33" y="57"/>
                      <a:pt x="33" y="58"/>
                    </a:cubicBezTo>
                    <a:cubicBezTo>
                      <a:pt x="26" y="72"/>
                      <a:pt x="26" y="72"/>
                      <a:pt x="26" y="72"/>
                    </a:cubicBezTo>
                    <a:cubicBezTo>
                      <a:pt x="4" y="72"/>
                      <a:pt x="4" y="72"/>
                      <a:pt x="4" y="72"/>
                    </a:cubicBezTo>
                    <a:cubicBezTo>
                      <a:pt x="2" y="72"/>
                      <a:pt x="0" y="74"/>
                      <a:pt x="0" y="76"/>
                    </a:cubicBezTo>
                    <a:cubicBezTo>
                      <a:pt x="0" y="78"/>
                      <a:pt x="2" y="80"/>
                      <a:pt x="4" y="80"/>
                    </a:cubicBezTo>
                    <a:cubicBezTo>
                      <a:pt x="28" y="80"/>
                      <a:pt x="28" y="80"/>
                      <a:pt x="28" y="80"/>
                    </a:cubicBezTo>
                    <a:cubicBezTo>
                      <a:pt x="30" y="80"/>
                      <a:pt x="31" y="79"/>
                      <a:pt x="32" y="78"/>
                    </a:cubicBezTo>
                    <a:cubicBezTo>
                      <a:pt x="35" y="71"/>
                      <a:pt x="35" y="71"/>
                      <a:pt x="35" y="71"/>
                    </a:cubicBezTo>
                    <a:cubicBezTo>
                      <a:pt x="40" y="93"/>
                      <a:pt x="40" y="93"/>
                      <a:pt x="40" y="93"/>
                    </a:cubicBezTo>
                    <a:cubicBezTo>
                      <a:pt x="41" y="95"/>
                      <a:pt x="42" y="96"/>
                      <a:pt x="44" y="96"/>
                    </a:cubicBezTo>
                    <a:cubicBezTo>
                      <a:pt x="46" y="96"/>
                      <a:pt x="47" y="95"/>
                      <a:pt x="48" y="93"/>
                    </a:cubicBezTo>
                    <a:cubicBezTo>
                      <a:pt x="58" y="62"/>
                      <a:pt x="58" y="62"/>
                      <a:pt x="58" y="62"/>
                    </a:cubicBezTo>
                    <a:cubicBezTo>
                      <a:pt x="64" y="108"/>
                      <a:pt x="64" y="108"/>
                      <a:pt x="64" y="108"/>
                    </a:cubicBezTo>
                    <a:cubicBezTo>
                      <a:pt x="64" y="110"/>
                      <a:pt x="66" y="112"/>
                      <a:pt x="68" y="112"/>
                    </a:cubicBezTo>
                    <a:cubicBezTo>
                      <a:pt x="70" y="112"/>
                      <a:pt x="72" y="111"/>
                      <a:pt x="72" y="109"/>
                    </a:cubicBezTo>
                    <a:cubicBezTo>
                      <a:pt x="90" y="32"/>
                      <a:pt x="90" y="32"/>
                      <a:pt x="90" y="32"/>
                    </a:cubicBezTo>
                    <a:cubicBezTo>
                      <a:pt x="96" y="156"/>
                      <a:pt x="96" y="156"/>
                      <a:pt x="96" y="156"/>
                    </a:cubicBezTo>
                    <a:cubicBezTo>
                      <a:pt x="96" y="158"/>
                      <a:pt x="98" y="160"/>
                      <a:pt x="100" y="160"/>
                    </a:cubicBezTo>
                    <a:cubicBezTo>
                      <a:pt x="100" y="160"/>
                      <a:pt x="100" y="160"/>
                      <a:pt x="100" y="160"/>
                    </a:cubicBezTo>
                    <a:cubicBezTo>
                      <a:pt x="102" y="160"/>
                      <a:pt x="104" y="159"/>
                      <a:pt x="104" y="157"/>
                    </a:cubicBezTo>
                    <a:cubicBezTo>
                      <a:pt x="123" y="75"/>
                      <a:pt x="123" y="75"/>
                      <a:pt x="123" y="75"/>
                    </a:cubicBezTo>
                    <a:cubicBezTo>
                      <a:pt x="128" y="116"/>
                      <a:pt x="128" y="116"/>
                      <a:pt x="128" y="116"/>
                    </a:cubicBezTo>
                    <a:cubicBezTo>
                      <a:pt x="128" y="118"/>
                      <a:pt x="130" y="120"/>
                      <a:pt x="132" y="120"/>
                    </a:cubicBezTo>
                    <a:cubicBezTo>
                      <a:pt x="134" y="120"/>
                      <a:pt x="135" y="119"/>
                      <a:pt x="136" y="117"/>
                    </a:cubicBezTo>
                    <a:cubicBezTo>
                      <a:pt x="148" y="82"/>
                      <a:pt x="148" y="82"/>
                      <a:pt x="148" y="82"/>
                    </a:cubicBezTo>
                    <a:cubicBezTo>
                      <a:pt x="152" y="101"/>
                      <a:pt x="152" y="101"/>
                      <a:pt x="152" y="101"/>
                    </a:cubicBezTo>
                    <a:cubicBezTo>
                      <a:pt x="153" y="102"/>
                      <a:pt x="154" y="104"/>
                      <a:pt x="156" y="104"/>
                    </a:cubicBezTo>
                    <a:cubicBezTo>
                      <a:pt x="157" y="104"/>
                      <a:pt x="159" y="103"/>
                      <a:pt x="160" y="102"/>
                    </a:cubicBezTo>
                    <a:cubicBezTo>
                      <a:pt x="167" y="88"/>
                      <a:pt x="167" y="88"/>
                      <a:pt x="167" y="88"/>
                    </a:cubicBezTo>
                    <a:cubicBezTo>
                      <a:pt x="188" y="88"/>
                      <a:pt x="188" y="88"/>
                      <a:pt x="188" y="88"/>
                    </a:cubicBezTo>
                    <a:cubicBezTo>
                      <a:pt x="190" y="88"/>
                      <a:pt x="192" y="86"/>
                      <a:pt x="192" y="84"/>
                    </a:cubicBezTo>
                    <a:cubicBezTo>
                      <a:pt x="192" y="82"/>
                      <a:pt x="190" y="80"/>
                      <a:pt x="188" y="8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p>
            </p:txBody>
          </p:sp>
        </p:grpSp>
        <p:grpSp>
          <p:nvGrpSpPr>
            <p:cNvPr id="8" name="组合 7"/>
            <p:cNvGrpSpPr/>
            <p:nvPr/>
          </p:nvGrpSpPr>
          <p:grpSpPr>
            <a:xfrm>
              <a:off x="6709052" y="1347614"/>
              <a:ext cx="1278500" cy="1278500"/>
              <a:chOff x="6709052" y="1347614"/>
              <a:chExt cx="1278500" cy="1278500"/>
            </a:xfrm>
          </p:grpSpPr>
          <p:sp>
            <p:nvSpPr>
              <p:cNvPr id="21" name="椭圆 20"/>
              <p:cNvSpPr/>
              <p:nvPr/>
            </p:nvSpPr>
            <p:spPr>
              <a:xfrm>
                <a:off x="6709052" y="1347614"/>
                <a:ext cx="1278500" cy="1278500"/>
              </a:xfrm>
              <a:prstGeom prst="ellipse">
                <a:avLst/>
              </a:prstGeom>
              <a:solidFill>
                <a:schemeClr val="accent1">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3" name="Freeform 154"/>
              <p:cNvSpPr>
                <a:spLocks noEditPoints="1"/>
              </p:cNvSpPr>
              <p:nvPr/>
            </p:nvSpPr>
            <p:spPr bwMode="auto">
              <a:xfrm>
                <a:off x="7094774" y="1718552"/>
                <a:ext cx="507055" cy="519991"/>
              </a:xfrm>
              <a:custGeom>
                <a:avLst/>
                <a:gdLst>
                  <a:gd name="T0" fmla="*/ 80 w 91"/>
                  <a:gd name="T1" fmla="*/ 44 h 93"/>
                  <a:gd name="T2" fmla="*/ 87 w 91"/>
                  <a:gd name="T3" fmla="*/ 37 h 93"/>
                  <a:gd name="T4" fmla="*/ 87 w 91"/>
                  <a:gd name="T5" fmla="*/ 23 h 93"/>
                  <a:gd name="T6" fmla="*/ 68 w 91"/>
                  <a:gd name="T7" fmla="*/ 4 h 93"/>
                  <a:gd name="T8" fmla="*/ 54 w 91"/>
                  <a:gd name="T9" fmla="*/ 4 h 93"/>
                  <a:gd name="T10" fmla="*/ 47 w 91"/>
                  <a:gd name="T11" fmla="*/ 11 h 93"/>
                  <a:gd name="T12" fmla="*/ 80 w 91"/>
                  <a:gd name="T13" fmla="*/ 44 h 93"/>
                  <a:gd name="T14" fmla="*/ 52 w 91"/>
                  <a:gd name="T15" fmla="*/ 23 h 93"/>
                  <a:gd name="T16" fmla="*/ 68 w 91"/>
                  <a:gd name="T17" fmla="*/ 39 h 93"/>
                  <a:gd name="T18" fmla="*/ 77 w 91"/>
                  <a:gd name="T19" fmla="*/ 48 h 93"/>
                  <a:gd name="T20" fmla="*/ 43 w 91"/>
                  <a:gd name="T21" fmla="*/ 81 h 93"/>
                  <a:gd name="T22" fmla="*/ 34 w 91"/>
                  <a:gd name="T23" fmla="*/ 73 h 93"/>
                  <a:gd name="T24" fmla="*/ 19 w 91"/>
                  <a:gd name="T25" fmla="*/ 59 h 93"/>
                  <a:gd name="T26" fmla="*/ 41 w 91"/>
                  <a:gd name="T27" fmla="*/ 37 h 93"/>
                  <a:gd name="T28" fmla="*/ 39 w 91"/>
                  <a:gd name="T29" fmla="*/ 34 h 93"/>
                  <a:gd name="T30" fmla="*/ 16 w 91"/>
                  <a:gd name="T31" fmla="*/ 57 h 93"/>
                  <a:gd name="T32" fmla="*/ 10 w 91"/>
                  <a:gd name="T33" fmla="*/ 48 h 93"/>
                  <a:gd name="T34" fmla="*/ 43 w 91"/>
                  <a:gd name="T35" fmla="*/ 14 h 93"/>
                  <a:gd name="T36" fmla="*/ 52 w 91"/>
                  <a:gd name="T37" fmla="*/ 23 h 93"/>
                  <a:gd name="T38" fmla="*/ 4 w 91"/>
                  <a:gd name="T39" fmla="*/ 69 h 93"/>
                  <a:gd name="T40" fmla="*/ 0 w 91"/>
                  <a:gd name="T41" fmla="*/ 86 h 93"/>
                  <a:gd name="T42" fmla="*/ 6 w 91"/>
                  <a:gd name="T43" fmla="*/ 93 h 93"/>
                  <a:gd name="T44" fmla="*/ 24 w 91"/>
                  <a:gd name="T45" fmla="*/ 89 h 93"/>
                  <a:gd name="T46" fmla="*/ 4 w 91"/>
                  <a:gd name="T47" fmla="*/ 6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1" h="93">
                    <a:moveTo>
                      <a:pt x="80" y="44"/>
                    </a:moveTo>
                    <a:cubicBezTo>
                      <a:pt x="87" y="37"/>
                      <a:pt x="87" y="37"/>
                      <a:pt x="87" y="37"/>
                    </a:cubicBezTo>
                    <a:cubicBezTo>
                      <a:pt x="91" y="33"/>
                      <a:pt x="91" y="27"/>
                      <a:pt x="87" y="23"/>
                    </a:cubicBezTo>
                    <a:cubicBezTo>
                      <a:pt x="68" y="4"/>
                      <a:pt x="68" y="4"/>
                      <a:pt x="68" y="4"/>
                    </a:cubicBezTo>
                    <a:cubicBezTo>
                      <a:pt x="64" y="0"/>
                      <a:pt x="58" y="0"/>
                      <a:pt x="54" y="4"/>
                    </a:cubicBezTo>
                    <a:cubicBezTo>
                      <a:pt x="47" y="11"/>
                      <a:pt x="47" y="11"/>
                      <a:pt x="47" y="11"/>
                    </a:cubicBezTo>
                    <a:cubicBezTo>
                      <a:pt x="80" y="44"/>
                      <a:pt x="80" y="44"/>
                      <a:pt x="80" y="44"/>
                    </a:cubicBezTo>
                    <a:close/>
                    <a:moveTo>
                      <a:pt x="52" y="23"/>
                    </a:moveTo>
                    <a:cubicBezTo>
                      <a:pt x="68" y="39"/>
                      <a:pt x="68" y="39"/>
                      <a:pt x="68" y="39"/>
                    </a:cubicBezTo>
                    <a:cubicBezTo>
                      <a:pt x="77" y="48"/>
                      <a:pt x="77" y="48"/>
                      <a:pt x="77" y="48"/>
                    </a:cubicBezTo>
                    <a:cubicBezTo>
                      <a:pt x="43" y="81"/>
                      <a:pt x="43" y="81"/>
                      <a:pt x="43" y="81"/>
                    </a:cubicBezTo>
                    <a:cubicBezTo>
                      <a:pt x="35" y="83"/>
                      <a:pt x="33" y="79"/>
                      <a:pt x="34" y="73"/>
                    </a:cubicBezTo>
                    <a:cubicBezTo>
                      <a:pt x="26" y="72"/>
                      <a:pt x="20" y="68"/>
                      <a:pt x="19" y="59"/>
                    </a:cubicBezTo>
                    <a:cubicBezTo>
                      <a:pt x="41" y="37"/>
                      <a:pt x="41" y="37"/>
                      <a:pt x="41" y="37"/>
                    </a:cubicBezTo>
                    <a:cubicBezTo>
                      <a:pt x="39" y="34"/>
                      <a:pt x="39" y="34"/>
                      <a:pt x="39" y="34"/>
                    </a:cubicBezTo>
                    <a:cubicBezTo>
                      <a:pt x="16" y="57"/>
                      <a:pt x="16" y="57"/>
                      <a:pt x="16" y="57"/>
                    </a:cubicBezTo>
                    <a:cubicBezTo>
                      <a:pt x="10" y="58"/>
                      <a:pt x="9" y="54"/>
                      <a:pt x="10" y="48"/>
                    </a:cubicBezTo>
                    <a:cubicBezTo>
                      <a:pt x="21" y="37"/>
                      <a:pt x="32" y="26"/>
                      <a:pt x="43" y="14"/>
                    </a:cubicBezTo>
                    <a:cubicBezTo>
                      <a:pt x="52" y="23"/>
                      <a:pt x="52" y="23"/>
                      <a:pt x="52" y="23"/>
                    </a:cubicBezTo>
                    <a:close/>
                    <a:moveTo>
                      <a:pt x="4" y="69"/>
                    </a:moveTo>
                    <a:cubicBezTo>
                      <a:pt x="0" y="86"/>
                      <a:pt x="0" y="86"/>
                      <a:pt x="0" y="86"/>
                    </a:cubicBezTo>
                    <a:cubicBezTo>
                      <a:pt x="6" y="93"/>
                      <a:pt x="6" y="93"/>
                      <a:pt x="6" y="93"/>
                    </a:cubicBezTo>
                    <a:cubicBezTo>
                      <a:pt x="24" y="89"/>
                      <a:pt x="24" y="89"/>
                      <a:pt x="24" y="89"/>
                    </a:cubicBezTo>
                    <a:lnTo>
                      <a:pt x="4" y="69"/>
                    </a:lnTo>
                    <a:close/>
                  </a:path>
                </a:pathLst>
              </a:custGeom>
              <a:solidFill>
                <a:schemeClr val="bg1"/>
              </a:solidFill>
              <a:ln>
                <a:noFill/>
              </a:ln>
            </p:spPr>
            <p:txBody>
              <a:bodyPr vert="horz" wrap="square" lIns="91476" tIns="45738" rIns="91476" bIns="45738" numCol="1" anchor="t" anchorCtr="0" compatLnSpc="1"/>
              <a:lstStyle/>
              <a:p>
                <a:endParaRPr lang="zh-CN" altLang="en-US" sz="1800"/>
              </a:p>
            </p:txBody>
          </p:sp>
        </p:grpSp>
        <p:grpSp>
          <p:nvGrpSpPr>
            <p:cNvPr id="9" name="组合 8"/>
            <p:cNvGrpSpPr/>
            <p:nvPr/>
          </p:nvGrpSpPr>
          <p:grpSpPr>
            <a:xfrm>
              <a:off x="855400" y="2778246"/>
              <a:ext cx="1823439" cy="874267"/>
              <a:chOff x="855400" y="2778246"/>
              <a:chExt cx="1823439" cy="874267"/>
            </a:xfrm>
          </p:grpSpPr>
          <p:sp>
            <p:nvSpPr>
              <p:cNvPr id="19" name="TextBox 27"/>
              <p:cNvSpPr txBox="1"/>
              <p:nvPr/>
            </p:nvSpPr>
            <p:spPr>
              <a:xfrm>
                <a:off x="891437" y="2778246"/>
                <a:ext cx="1751366" cy="266385"/>
              </a:xfrm>
              <a:prstGeom prst="rect">
                <a:avLst/>
              </a:prstGeom>
              <a:noFill/>
            </p:spPr>
            <p:txBody>
              <a:bodyPr wrap="square" rtlCol="0">
                <a:spAutoFit/>
              </a:bodyPr>
              <a:lstStyle/>
              <a:p>
                <a:pPr algn="ctr"/>
                <a:r>
                  <a:rPr lang="en-US" altLang="zh-CN" sz="2000" b="1" dirty="0">
                    <a:solidFill>
                      <a:schemeClr val="bg1">
                        <a:lumMod val="50000"/>
                      </a:schemeClr>
                    </a:solidFill>
                  </a:rPr>
                  <a:t>TEXT  HERE</a:t>
                </a:r>
                <a:endParaRPr lang="zh-CN" altLang="en-US" sz="2000" b="1" dirty="0">
                  <a:solidFill>
                    <a:schemeClr val="bg1">
                      <a:lumMod val="50000"/>
                    </a:schemeClr>
                  </a:solidFill>
                </a:endParaRPr>
              </a:p>
            </p:txBody>
          </p:sp>
          <p:sp>
            <p:nvSpPr>
              <p:cNvPr id="20" name="TextBox 28"/>
              <p:cNvSpPr txBox="1"/>
              <p:nvPr/>
            </p:nvSpPr>
            <p:spPr>
              <a:xfrm>
                <a:off x="855400" y="3160471"/>
                <a:ext cx="1823439" cy="492042"/>
              </a:xfrm>
              <a:prstGeom prst="rect">
                <a:avLst/>
              </a:prstGeom>
              <a:noFill/>
            </p:spPr>
            <p:txBody>
              <a:bodyPr wrap="square" rtlCol="0">
                <a:spAutoFit/>
              </a:bodyPr>
              <a:lstStyle/>
              <a:p>
                <a:pPr>
                  <a:lnSpc>
                    <a:spcPct val="150000"/>
                  </a:lnSpc>
                </a:pPr>
                <a:r>
                  <a:rPr lang="en-US" altLang="zh-CN" sz="1400" dirty="0">
                    <a:solidFill>
                      <a:schemeClr val="bg1">
                        <a:lumMod val="50000"/>
                      </a:schemeClr>
                    </a:solidFill>
                  </a:rPr>
                  <a:t>You can click here to enter you text. You can click here to enter you text. </a:t>
                </a:r>
                <a:endParaRPr lang="zh-CN" altLang="en-US" sz="1400" dirty="0">
                  <a:solidFill>
                    <a:schemeClr val="bg1">
                      <a:lumMod val="50000"/>
                    </a:schemeClr>
                  </a:solidFill>
                </a:endParaRPr>
              </a:p>
            </p:txBody>
          </p:sp>
        </p:grpSp>
        <p:grpSp>
          <p:nvGrpSpPr>
            <p:cNvPr id="10" name="组合 9"/>
            <p:cNvGrpSpPr/>
            <p:nvPr/>
          </p:nvGrpSpPr>
          <p:grpSpPr>
            <a:xfrm>
              <a:off x="2871624" y="2778246"/>
              <a:ext cx="1823439" cy="874267"/>
              <a:chOff x="2871624" y="2778246"/>
              <a:chExt cx="1823439" cy="874267"/>
            </a:xfrm>
          </p:grpSpPr>
          <p:sp>
            <p:nvSpPr>
              <p:cNvPr id="17" name="TextBox 30"/>
              <p:cNvSpPr txBox="1"/>
              <p:nvPr/>
            </p:nvSpPr>
            <p:spPr>
              <a:xfrm>
                <a:off x="2907661" y="2778246"/>
                <a:ext cx="1751366" cy="266385"/>
              </a:xfrm>
              <a:prstGeom prst="rect">
                <a:avLst/>
              </a:prstGeom>
              <a:noFill/>
            </p:spPr>
            <p:txBody>
              <a:bodyPr wrap="square" rtlCol="0">
                <a:spAutoFit/>
              </a:bodyPr>
              <a:lstStyle/>
              <a:p>
                <a:pPr algn="ctr"/>
                <a:r>
                  <a:rPr lang="en-US" altLang="zh-CN" sz="2000" b="1" dirty="0">
                    <a:solidFill>
                      <a:schemeClr val="bg1">
                        <a:lumMod val="50000"/>
                      </a:schemeClr>
                    </a:solidFill>
                  </a:rPr>
                  <a:t>TEXT  HERE</a:t>
                </a:r>
                <a:endParaRPr lang="zh-CN" altLang="en-US" sz="2000" b="1" dirty="0">
                  <a:solidFill>
                    <a:schemeClr val="bg1">
                      <a:lumMod val="50000"/>
                    </a:schemeClr>
                  </a:solidFill>
                </a:endParaRPr>
              </a:p>
            </p:txBody>
          </p:sp>
          <p:sp>
            <p:nvSpPr>
              <p:cNvPr id="18" name="TextBox 31"/>
              <p:cNvSpPr txBox="1"/>
              <p:nvPr/>
            </p:nvSpPr>
            <p:spPr>
              <a:xfrm>
                <a:off x="2871624" y="3160471"/>
                <a:ext cx="1823439" cy="492042"/>
              </a:xfrm>
              <a:prstGeom prst="rect">
                <a:avLst/>
              </a:prstGeom>
              <a:noFill/>
            </p:spPr>
            <p:txBody>
              <a:bodyPr wrap="square" rtlCol="0">
                <a:spAutoFit/>
              </a:bodyPr>
              <a:lstStyle/>
              <a:p>
                <a:pPr>
                  <a:lnSpc>
                    <a:spcPct val="150000"/>
                  </a:lnSpc>
                </a:pPr>
                <a:r>
                  <a:rPr lang="en-US" altLang="zh-CN" sz="1400" dirty="0">
                    <a:solidFill>
                      <a:schemeClr val="bg1">
                        <a:lumMod val="50000"/>
                      </a:schemeClr>
                    </a:solidFill>
                  </a:rPr>
                  <a:t>You can click here to enter you text. You can click here to enter you text. </a:t>
                </a:r>
                <a:endParaRPr lang="zh-CN" altLang="en-US" sz="1400" dirty="0">
                  <a:solidFill>
                    <a:schemeClr val="bg1">
                      <a:lumMod val="50000"/>
                    </a:schemeClr>
                  </a:solidFill>
                </a:endParaRPr>
              </a:p>
            </p:txBody>
          </p:sp>
        </p:grpSp>
        <p:grpSp>
          <p:nvGrpSpPr>
            <p:cNvPr id="11" name="组合 10"/>
            <p:cNvGrpSpPr/>
            <p:nvPr/>
          </p:nvGrpSpPr>
          <p:grpSpPr>
            <a:xfrm>
              <a:off x="4706537" y="2778246"/>
              <a:ext cx="1823439" cy="874267"/>
              <a:chOff x="4706537" y="2778246"/>
              <a:chExt cx="1823439" cy="874267"/>
            </a:xfrm>
          </p:grpSpPr>
          <p:sp>
            <p:nvSpPr>
              <p:cNvPr id="15" name="TextBox 33"/>
              <p:cNvSpPr txBox="1"/>
              <p:nvPr/>
            </p:nvSpPr>
            <p:spPr>
              <a:xfrm>
                <a:off x="4742574" y="2778246"/>
                <a:ext cx="1751366" cy="266385"/>
              </a:xfrm>
              <a:prstGeom prst="rect">
                <a:avLst/>
              </a:prstGeom>
              <a:noFill/>
            </p:spPr>
            <p:txBody>
              <a:bodyPr wrap="square" rtlCol="0">
                <a:spAutoFit/>
              </a:bodyPr>
              <a:lstStyle/>
              <a:p>
                <a:pPr algn="ctr"/>
                <a:r>
                  <a:rPr lang="en-US" altLang="zh-CN" sz="2000" b="1" dirty="0">
                    <a:solidFill>
                      <a:schemeClr val="bg1">
                        <a:lumMod val="50000"/>
                      </a:schemeClr>
                    </a:solidFill>
                  </a:rPr>
                  <a:t>TEXT  HERE</a:t>
                </a:r>
                <a:endParaRPr lang="zh-CN" altLang="en-US" sz="2000" b="1" dirty="0">
                  <a:solidFill>
                    <a:schemeClr val="bg1">
                      <a:lumMod val="50000"/>
                    </a:schemeClr>
                  </a:solidFill>
                </a:endParaRPr>
              </a:p>
            </p:txBody>
          </p:sp>
          <p:sp>
            <p:nvSpPr>
              <p:cNvPr id="16" name="TextBox 34"/>
              <p:cNvSpPr txBox="1"/>
              <p:nvPr/>
            </p:nvSpPr>
            <p:spPr>
              <a:xfrm>
                <a:off x="4706537" y="3160471"/>
                <a:ext cx="1823439" cy="492042"/>
              </a:xfrm>
              <a:prstGeom prst="rect">
                <a:avLst/>
              </a:prstGeom>
              <a:noFill/>
            </p:spPr>
            <p:txBody>
              <a:bodyPr wrap="square" rtlCol="0">
                <a:spAutoFit/>
              </a:bodyPr>
              <a:lstStyle/>
              <a:p>
                <a:pPr>
                  <a:lnSpc>
                    <a:spcPct val="150000"/>
                  </a:lnSpc>
                </a:pPr>
                <a:r>
                  <a:rPr lang="en-US" altLang="zh-CN" sz="1400" dirty="0">
                    <a:solidFill>
                      <a:schemeClr val="bg1">
                        <a:lumMod val="50000"/>
                      </a:schemeClr>
                    </a:solidFill>
                  </a:rPr>
                  <a:t>You can click here to enter you text. You can click here to enter you text. </a:t>
                </a:r>
                <a:endParaRPr lang="zh-CN" altLang="en-US" sz="1400" dirty="0">
                  <a:solidFill>
                    <a:schemeClr val="bg1">
                      <a:lumMod val="50000"/>
                    </a:schemeClr>
                  </a:solidFill>
                </a:endParaRPr>
              </a:p>
            </p:txBody>
          </p:sp>
        </p:grpSp>
        <p:grpSp>
          <p:nvGrpSpPr>
            <p:cNvPr id="12" name="组合 11"/>
            <p:cNvGrpSpPr/>
            <p:nvPr/>
          </p:nvGrpSpPr>
          <p:grpSpPr>
            <a:xfrm>
              <a:off x="6529976" y="2778246"/>
              <a:ext cx="1823439" cy="874267"/>
              <a:chOff x="6529976" y="2778246"/>
              <a:chExt cx="1823439" cy="874267"/>
            </a:xfrm>
          </p:grpSpPr>
          <p:sp>
            <p:nvSpPr>
              <p:cNvPr id="13" name="TextBox 36"/>
              <p:cNvSpPr txBox="1"/>
              <p:nvPr/>
            </p:nvSpPr>
            <p:spPr>
              <a:xfrm>
                <a:off x="6566013" y="2778246"/>
                <a:ext cx="1751366" cy="266385"/>
              </a:xfrm>
              <a:prstGeom prst="rect">
                <a:avLst/>
              </a:prstGeom>
              <a:noFill/>
            </p:spPr>
            <p:txBody>
              <a:bodyPr wrap="square" rtlCol="0">
                <a:spAutoFit/>
              </a:bodyPr>
              <a:lstStyle/>
              <a:p>
                <a:pPr algn="ctr"/>
                <a:r>
                  <a:rPr lang="en-US" altLang="zh-CN" sz="2000" b="1" dirty="0">
                    <a:solidFill>
                      <a:schemeClr val="bg1">
                        <a:lumMod val="50000"/>
                      </a:schemeClr>
                    </a:solidFill>
                  </a:rPr>
                  <a:t>TEXT  HERE</a:t>
                </a:r>
                <a:endParaRPr lang="zh-CN" altLang="en-US" sz="2000" b="1" dirty="0">
                  <a:solidFill>
                    <a:schemeClr val="bg1">
                      <a:lumMod val="50000"/>
                    </a:schemeClr>
                  </a:solidFill>
                </a:endParaRPr>
              </a:p>
            </p:txBody>
          </p:sp>
          <p:sp>
            <p:nvSpPr>
              <p:cNvPr id="14" name="TextBox 37"/>
              <p:cNvSpPr txBox="1"/>
              <p:nvPr/>
            </p:nvSpPr>
            <p:spPr>
              <a:xfrm>
                <a:off x="6529976" y="3160471"/>
                <a:ext cx="1823439" cy="492042"/>
              </a:xfrm>
              <a:prstGeom prst="rect">
                <a:avLst/>
              </a:prstGeom>
              <a:noFill/>
            </p:spPr>
            <p:txBody>
              <a:bodyPr wrap="square" rtlCol="0">
                <a:spAutoFit/>
              </a:bodyPr>
              <a:lstStyle/>
              <a:p>
                <a:pPr>
                  <a:lnSpc>
                    <a:spcPct val="150000"/>
                  </a:lnSpc>
                </a:pPr>
                <a:r>
                  <a:rPr lang="en-US" altLang="zh-CN" sz="1400" dirty="0">
                    <a:solidFill>
                      <a:schemeClr val="bg1">
                        <a:lumMod val="50000"/>
                      </a:schemeClr>
                    </a:solidFill>
                  </a:rPr>
                  <a:t>You can click here to enter you text. You can click here to enter you text. </a:t>
                </a:r>
                <a:endParaRPr lang="zh-CN" altLang="en-US" sz="1400" dirty="0">
                  <a:solidFill>
                    <a:schemeClr val="bg1">
                      <a:lumMod val="50000"/>
                    </a:schemeClr>
                  </a:solidFill>
                </a:endParaRPr>
              </a:p>
            </p:txBody>
          </p:sp>
        </p:gr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3391638" y="1211343"/>
            <a:ext cx="5277446" cy="0"/>
          </a:xfrm>
          <a:prstGeom prst="line">
            <a:avLst/>
          </a:prstGeom>
          <a:ln w="12700">
            <a:solidFill>
              <a:schemeClr val="bg1">
                <a:lumMod val="50000"/>
              </a:schemeClr>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7" name="文本框 23"/>
          <p:cNvSpPr txBox="1"/>
          <p:nvPr/>
        </p:nvSpPr>
        <p:spPr>
          <a:xfrm>
            <a:off x="4286244" y="452418"/>
            <a:ext cx="3590846" cy="585003"/>
          </a:xfrm>
          <a:prstGeom prst="rect">
            <a:avLst/>
          </a:prstGeom>
          <a:noFill/>
        </p:spPr>
        <p:txBody>
          <a:bodyPr wrap="none" rtlCol="0">
            <a:spAutoFit/>
          </a:bodyPr>
          <a:lstStyle/>
          <a:p>
            <a:pPr algn="ctr"/>
            <a:r>
              <a:rPr lang="zh-CN" altLang="en-US" sz="3200" dirty="0">
                <a:solidFill>
                  <a:schemeClr val="bg1">
                    <a:lumMod val="50000"/>
                  </a:schemeClr>
                </a:solidFill>
                <a:latin typeface="微软雅黑" panose="020B0503020204020204" pitchFamily="34" charset="-122"/>
                <a:ea typeface="微软雅黑" panose="020B0503020204020204" pitchFamily="34" charset="-122"/>
              </a:rPr>
              <a:t>添加标题文字内容 </a:t>
            </a:r>
          </a:p>
        </p:txBody>
      </p:sp>
      <p:grpSp>
        <p:nvGrpSpPr>
          <p:cNvPr id="4" name="组合 3"/>
          <p:cNvGrpSpPr/>
          <p:nvPr/>
        </p:nvGrpSpPr>
        <p:grpSpPr>
          <a:xfrm>
            <a:off x="452921" y="2165067"/>
            <a:ext cx="11211512" cy="4008059"/>
            <a:chOff x="452744" y="2165561"/>
            <a:chExt cx="11207134" cy="4006494"/>
          </a:xfrm>
        </p:grpSpPr>
        <p:sp>
          <p:nvSpPr>
            <p:cNvPr id="5" name="Freeform 5"/>
            <p:cNvSpPr/>
            <p:nvPr/>
          </p:nvSpPr>
          <p:spPr bwMode="auto">
            <a:xfrm>
              <a:off x="4819650" y="3213236"/>
              <a:ext cx="506412" cy="1024650"/>
            </a:xfrm>
            <a:custGeom>
              <a:avLst/>
              <a:gdLst>
                <a:gd name="T0" fmla="*/ 8 w 112"/>
                <a:gd name="T1" fmla="*/ 0 h 226"/>
                <a:gd name="T2" fmla="*/ 15 w 112"/>
                <a:gd name="T3" fmla="*/ 126 h 226"/>
                <a:gd name="T4" fmla="*/ 61 w 112"/>
                <a:gd name="T5" fmla="*/ 226 h 226"/>
                <a:gd name="T6" fmla="*/ 112 w 112"/>
                <a:gd name="T7" fmla="*/ 226 h 226"/>
                <a:gd name="T8" fmla="*/ 71 w 112"/>
                <a:gd name="T9" fmla="*/ 145 h 226"/>
                <a:gd name="T10" fmla="*/ 56 w 112"/>
                <a:gd name="T11" fmla="*/ 0 h 226"/>
                <a:gd name="T12" fmla="*/ 8 w 112"/>
                <a:gd name="T13" fmla="*/ 0 h 226"/>
              </a:gdLst>
              <a:ahLst/>
              <a:cxnLst>
                <a:cxn ang="0">
                  <a:pos x="T0" y="T1"/>
                </a:cxn>
                <a:cxn ang="0">
                  <a:pos x="T2" y="T3"/>
                </a:cxn>
                <a:cxn ang="0">
                  <a:pos x="T4" y="T5"/>
                </a:cxn>
                <a:cxn ang="0">
                  <a:pos x="T6" y="T7"/>
                </a:cxn>
                <a:cxn ang="0">
                  <a:pos x="T8" y="T9"/>
                </a:cxn>
                <a:cxn ang="0">
                  <a:pos x="T10" y="T11"/>
                </a:cxn>
                <a:cxn ang="0">
                  <a:pos x="T12" y="T13"/>
                </a:cxn>
              </a:cxnLst>
              <a:rect l="0" t="0" r="r" b="b"/>
              <a:pathLst>
                <a:path w="112" h="226">
                  <a:moveTo>
                    <a:pt x="8" y="0"/>
                  </a:moveTo>
                  <a:cubicBezTo>
                    <a:pt x="0" y="51"/>
                    <a:pt x="8" y="96"/>
                    <a:pt x="15" y="126"/>
                  </a:cubicBezTo>
                  <a:cubicBezTo>
                    <a:pt x="22" y="153"/>
                    <a:pt x="41" y="191"/>
                    <a:pt x="61" y="226"/>
                  </a:cubicBezTo>
                  <a:cubicBezTo>
                    <a:pt x="112" y="226"/>
                    <a:pt x="112" y="226"/>
                    <a:pt x="112" y="226"/>
                  </a:cubicBezTo>
                  <a:cubicBezTo>
                    <a:pt x="99" y="203"/>
                    <a:pt x="84" y="176"/>
                    <a:pt x="71" y="145"/>
                  </a:cubicBezTo>
                  <a:cubicBezTo>
                    <a:pt x="56" y="107"/>
                    <a:pt x="47" y="54"/>
                    <a:pt x="56" y="0"/>
                  </a:cubicBezTo>
                  <a:lnTo>
                    <a:pt x="8" y="0"/>
                  </a:lnTo>
                  <a:close/>
                </a:path>
              </a:pathLst>
            </a:custGeom>
            <a:solidFill>
              <a:schemeClr val="accent1">
                <a:lumMod val="75000"/>
              </a:schemeClr>
            </a:solidFill>
            <a:ln>
              <a:noFill/>
            </a:ln>
          </p:spPr>
          <p:txBody>
            <a:bodyPr vert="horz" wrap="square" lIns="91476" tIns="45738" rIns="91476" bIns="45738" numCol="1" anchor="t" anchorCtr="0" compatLnSpc="1"/>
            <a:lstStyle/>
            <a:p>
              <a:endParaRPr lang="zh-CN" altLang="en-US" sz="2800">
                <a:solidFill>
                  <a:schemeClr val="bg1">
                    <a:lumMod val="50000"/>
                  </a:schemeClr>
                </a:solidFill>
              </a:endParaRPr>
            </a:p>
          </p:txBody>
        </p:sp>
        <p:sp>
          <p:nvSpPr>
            <p:cNvPr id="6" name="Freeform 6"/>
            <p:cNvSpPr/>
            <p:nvPr/>
          </p:nvSpPr>
          <p:spPr bwMode="auto">
            <a:xfrm>
              <a:off x="4856097" y="2165561"/>
              <a:ext cx="1218075" cy="1034244"/>
            </a:xfrm>
            <a:custGeom>
              <a:avLst/>
              <a:gdLst>
                <a:gd name="T0" fmla="*/ 48 w 269"/>
                <a:gd name="T1" fmla="*/ 228 h 228"/>
                <a:gd name="T2" fmla="*/ 91 w 269"/>
                <a:gd name="T3" fmla="*/ 130 h 228"/>
                <a:gd name="T4" fmla="*/ 269 w 269"/>
                <a:gd name="T5" fmla="*/ 46 h 228"/>
                <a:gd name="T6" fmla="*/ 269 w 269"/>
                <a:gd name="T7" fmla="*/ 0 h 228"/>
                <a:gd name="T8" fmla="*/ 50 w 269"/>
                <a:gd name="T9" fmla="*/ 110 h 228"/>
                <a:gd name="T10" fmla="*/ 0 w 269"/>
                <a:gd name="T11" fmla="*/ 228 h 228"/>
                <a:gd name="T12" fmla="*/ 48 w 269"/>
                <a:gd name="T13" fmla="*/ 228 h 228"/>
              </a:gdLst>
              <a:ahLst/>
              <a:cxnLst>
                <a:cxn ang="0">
                  <a:pos x="T0" y="T1"/>
                </a:cxn>
                <a:cxn ang="0">
                  <a:pos x="T2" y="T3"/>
                </a:cxn>
                <a:cxn ang="0">
                  <a:pos x="T4" y="T5"/>
                </a:cxn>
                <a:cxn ang="0">
                  <a:pos x="T6" y="T7"/>
                </a:cxn>
                <a:cxn ang="0">
                  <a:pos x="T8" y="T9"/>
                </a:cxn>
                <a:cxn ang="0">
                  <a:pos x="T10" y="T11"/>
                </a:cxn>
                <a:cxn ang="0">
                  <a:pos x="T12" y="T13"/>
                </a:cxn>
              </a:cxnLst>
              <a:rect l="0" t="0" r="r" b="b"/>
              <a:pathLst>
                <a:path w="269" h="228">
                  <a:moveTo>
                    <a:pt x="48" y="228"/>
                  </a:moveTo>
                  <a:cubicBezTo>
                    <a:pt x="54" y="194"/>
                    <a:pt x="67" y="160"/>
                    <a:pt x="91" y="130"/>
                  </a:cubicBezTo>
                  <a:cubicBezTo>
                    <a:pt x="153" y="50"/>
                    <a:pt x="246" y="46"/>
                    <a:pt x="269" y="46"/>
                  </a:cubicBezTo>
                  <a:cubicBezTo>
                    <a:pt x="269" y="0"/>
                    <a:pt x="269" y="0"/>
                    <a:pt x="269" y="0"/>
                  </a:cubicBezTo>
                  <a:cubicBezTo>
                    <a:pt x="226" y="0"/>
                    <a:pt x="123" y="10"/>
                    <a:pt x="50" y="110"/>
                  </a:cubicBezTo>
                  <a:cubicBezTo>
                    <a:pt x="21" y="150"/>
                    <a:pt x="6" y="190"/>
                    <a:pt x="0" y="228"/>
                  </a:cubicBezTo>
                  <a:lnTo>
                    <a:pt x="48" y="228"/>
                  </a:lnTo>
                  <a:close/>
                </a:path>
              </a:pathLst>
            </a:custGeom>
            <a:solidFill>
              <a:srgbClr val="00B050"/>
            </a:solidFill>
            <a:ln>
              <a:noFill/>
            </a:ln>
          </p:spPr>
          <p:txBody>
            <a:bodyPr vert="horz" wrap="square" lIns="91476" tIns="45738" rIns="91476" bIns="45738" numCol="1" anchor="t" anchorCtr="0" compatLnSpc="1"/>
            <a:lstStyle/>
            <a:p>
              <a:endParaRPr lang="zh-CN" altLang="en-US" sz="2800">
                <a:solidFill>
                  <a:schemeClr val="bg1">
                    <a:lumMod val="50000"/>
                  </a:schemeClr>
                </a:solidFill>
              </a:endParaRPr>
            </a:p>
          </p:txBody>
        </p:sp>
        <p:sp>
          <p:nvSpPr>
            <p:cNvPr id="7" name="Freeform 7"/>
            <p:cNvSpPr/>
            <p:nvPr/>
          </p:nvSpPr>
          <p:spPr bwMode="auto">
            <a:xfrm>
              <a:off x="5103546" y="4251318"/>
              <a:ext cx="970623" cy="1028488"/>
            </a:xfrm>
            <a:custGeom>
              <a:avLst/>
              <a:gdLst>
                <a:gd name="T0" fmla="*/ 108 w 214"/>
                <a:gd name="T1" fmla="*/ 146 h 227"/>
                <a:gd name="T2" fmla="*/ 82 w 214"/>
                <a:gd name="T3" fmla="*/ 51 h 227"/>
                <a:gd name="T4" fmla="*/ 51 w 214"/>
                <a:gd name="T5" fmla="*/ 0 h 227"/>
                <a:gd name="T6" fmla="*/ 0 w 214"/>
                <a:gd name="T7" fmla="*/ 0 h 227"/>
                <a:gd name="T8" fmla="*/ 47 w 214"/>
                <a:gd name="T9" fmla="*/ 82 h 227"/>
                <a:gd name="T10" fmla="*/ 65 w 214"/>
                <a:gd name="T11" fmla="*/ 158 h 227"/>
                <a:gd name="T12" fmla="*/ 85 w 214"/>
                <a:gd name="T13" fmla="*/ 205 h 227"/>
                <a:gd name="T14" fmla="*/ 109 w 214"/>
                <a:gd name="T15" fmla="*/ 227 h 227"/>
                <a:gd name="T16" fmla="*/ 214 w 214"/>
                <a:gd name="T17" fmla="*/ 227 h 227"/>
                <a:gd name="T18" fmla="*/ 214 w 214"/>
                <a:gd name="T19" fmla="*/ 184 h 227"/>
                <a:gd name="T20" fmla="*/ 126 w 214"/>
                <a:gd name="T21" fmla="*/ 184 h 227"/>
                <a:gd name="T22" fmla="*/ 108 w 214"/>
                <a:gd name="T23" fmla="*/ 14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4" h="227">
                  <a:moveTo>
                    <a:pt x="108" y="146"/>
                  </a:moveTo>
                  <a:cubicBezTo>
                    <a:pt x="108" y="127"/>
                    <a:pt x="98" y="80"/>
                    <a:pt x="82" y="51"/>
                  </a:cubicBezTo>
                  <a:cubicBezTo>
                    <a:pt x="74" y="37"/>
                    <a:pt x="63" y="20"/>
                    <a:pt x="51" y="0"/>
                  </a:cubicBezTo>
                  <a:cubicBezTo>
                    <a:pt x="0" y="0"/>
                    <a:pt x="0" y="0"/>
                    <a:pt x="0" y="0"/>
                  </a:cubicBezTo>
                  <a:cubicBezTo>
                    <a:pt x="20" y="36"/>
                    <a:pt x="40" y="68"/>
                    <a:pt x="47" y="82"/>
                  </a:cubicBezTo>
                  <a:cubicBezTo>
                    <a:pt x="59" y="107"/>
                    <a:pt x="65" y="146"/>
                    <a:pt x="65" y="158"/>
                  </a:cubicBezTo>
                  <a:cubicBezTo>
                    <a:pt x="66" y="171"/>
                    <a:pt x="72" y="190"/>
                    <a:pt x="85" y="205"/>
                  </a:cubicBezTo>
                  <a:cubicBezTo>
                    <a:pt x="99" y="220"/>
                    <a:pt x="109" y="227"/>
                    <a:pt x="109" y="227"/>
                  </a:cubicBezTo>
                  <a:cubicBezTo>
                    <a:pt x="214" y="227"/>
                    <a:pt x="214" y="227"/>
                    <a:pt x="214" y="227"/>
                  </a:cubicBezTo>
                  <a:cubicBezTo>
                    <a:pt x="214" y="184"/>
                    <a:pt x="214" y="184"/>
                    <a:pt x="214" y="184"/>
                  </a:cubicBezTo>
                  <a:cubicBezTo>
                    <a:pt x="126" y="184"/>
                    <a:pt x="126" y="184"/>
                    <a:pt x="126" y="184"/>
                  </a:cubicBezTo>
                  <a:cubicBezTo>
                    <a:pt x="123" y="183"/>
                    <a:pt x="108" y="174"/>
                    <a:pt x="108" y="146"/>
                  </a:cubicBezTo>
                  <a:close/>
                </a:path>
              </a:pathLst>
            </a:custGeom>
            <a:solidFill>
              <a:srgbClr val="00B050"/>
            </a:solidFill>
            <a:ln>
              <a:noFill/>
            </a:ln>
          </p:spPr>
          <p:txBody>
            <a:bodyPr vert="horz" wrap="square" lIns="91476" tIns="45738" rIns="91476" bIns="45738" numCol="1" anchor="t" anchorCtr="0" compatLnSpc="1"/>
            <a:lstStyle/>
            <a:p>
              <a:endParaRPr lang="zh-CN" altLang="en-US" sz="2800">
                <a:solidFill>
                  <a:schemeClr val="bg1">
                    <a:lumMod val="50000"/>
                  </a:schemeClr>
                </a:solidFill>
              </a:endParaRPr>
            </a:p>
          </p:txBody>
        </p:sp>
        <p:sp>
          <p:nvSpPr>
            <p:cNvPr id="8" name="Freeform 8"/>
            <p:cNvSpPr/>
            <p:nvPr/>
          </p:nvSpPr>
          <p:spPr bwMode="auto">
            <a:xfrm>
              <a:off x="6835707" y="3213236"/>
              <a:ext cx="506412" cy="1024650"/>
            </a:xfrm>
            <a:custGeom>
              <a:avLst/>
              <a:gdLst>
                <a:gd name="T0" fmla="*/ 104 w 112"/>
                <a:gd name="T1" fmla="*/ 0 h 226"/>
                <a:gd name="T2" fmla="*/ 97 w 112"/>
                <a:gd name="T3" fmla="*/ 126 h 226"/>
                <a:gd name="T4" fmla="*/ 51 w 112"/>
                <a:gd name="T5" fmla="*/ 226 h 226"/>
                <a:gd name="T6" fmla="*/ 0 w 112"/>
                <a:gd name="T7" fmla="*/ 226 h 226"/>
                <a:gd name="T8" fmla="*/ 41 w 112"/>
                <a:gd name="T9" fmla="*/ 145 h 226"/>
                <a:gd name="T10" fmla="*/ 57 w 112"/>
                <a:gd name="T11" fmla="*/ 0 h 226"/>
                <a:gd name="T12" fmla="*/ 104 w 112"/>
                <a:gd name="T13" fmla="*/ 0 h 226"/>
              </a:gdLst>
              <a:ahLst/>
              <a:cxnLst>
                <a:cxn ang="0">
                  <a:pos x="T0" y="T1"/>
                </a:cxn>
                <a:cxn ang="0">
                  <a:pos x="T2" y="T3"/>
                </a:cxn>
                <a:cxn ang="0">
                  <a:pos x="T4" y="T5"/>
                </a:cxn>
                <a:cxn ang="0">
                  <a:pos x="T6" y="T7"/>
                </a:cxn>
                <a:cxn ang="0">
                  <a:pos x="T8" y="T9"/>
                </a:cxn>
                <a:cxn ang="0">
                  <a:pos x="T10" y="T11"/>
                </a:cxn>
                <a:cxn ang="0">
                  <a:pos x="T12" y="T13"/>
                </a:cxn>
              </a:cxnLst>
              <a:rect l="0" t="0" r="r" b="b"/>
              <a:pathLst>
                <a:path w="112" h="226">
                  <a:moveTo>
                    <a:pt x="104" y="0"/>
                  </a:moveTo>
                  <a:cubicBezTo>
                    <a:pt x="112" y="51"/>
                    <a:pt x="104" y="96"/>
                    <a:pt x="97" y="126"/>
                  </a:cubicBezTo>
                  <a:cubicBezTo>
                    <a:pt x="90" y="153"/>
                    <a:pt x="71" y="191"/>
                    <a:pt x="51" y="226"/>
                  </a:cubicBezTo>
                  <a:cubicBezTo>
                    <a:pt x="0" y="226"/>
                    <a:pt x="0" y="226"/>
                    <a:pt x="0" y="226"/>
                  </a:cubicBezTo>
                  <a:cubicBezTo>
                    <a:pt x="14" y="203"/>
                    <a:pt x="28" y="176"/>
                    <a:pt x="41" y="145"/>
                  </a:cubicBezTo>
                  <a:cubicBezTo>
                    <a:pt x="56" y="107"/>
                    <a:pt x="65" y="54"/>
                    <a:pt x="57" y="0"/>
                  </a:cubicBezTo>
                  <a:lnTo>
                    <a:pt x="104" y="0"/>
                  </a:lnTo>
                  <a:close/>
                </a:path>
              </a:pathLst>
            </a:custGeom>
            <a:solidFill>
              <a:srgbClr val="00B050"/>
            </a:solidFill>
            <a:ln>
              <a:noFill/>
            </a:ln>
          </p:spPr>
          <p:txBody>
            <a:bodyPr vert="horz" wrap="square" lIns="91476" tIns="45738" rIns="91476" bIns="45738" numCol="1" anchor="t" anchorCtr="0" compatLnSpc="1"/>
            <a:lstStyle/>
            <a:p>
              <a:endParaRPr lang="zh-CN" altLang="en-US" sz="2800">
                <a:solidFill>
                  <a:schemeClr val="bg1">
                    <a:lumMod val="50000"/>
                  </a:schemeClr>
                </a:solidFill>
              </a:endParaRPr>
            </a:p>
          </p:txBody>
        </p:sp>
        <p:sp>
          <p:nvSpPr>
            <p:cNvPr id="9" name="Freeform 9"/>
            <p:cNvSpPr/>
            <p:nvPr/>
          </p:nvSpPr>
          <p:spPr bwMode="auto">
            <a:xfrm>
              <a:off x="6087599" y="2165561"/>
              <a:ext cx="1218075" cy="1034244"/>
            </a:xfrm>
            <a:custGeom>
              <a:avLst/>
              <a:gdLst>
                <a:gd name="T0" fmla="*/ 221 w 269"/>
                <a:gd name="T1" fmla="*/ 228 h 228"/>
                <a:gd name="T2" fmla="*/ 178 w 269"/>
                <a:gd name="T3" fmla="*/ 130 h 228"/>
                <a:gd name="T4" fmla="*/ 0 w 269"/>
                <a:gd name="T5" fmla="*/ 46 h 228"/>
                <a:gd name="T6" fmla="*/ 0 w 269"/>
                <a:gd name="T7" fmla="*/ 0 h 228"/>
                <a:gd name="T8" fmla="*/ 219 w 269"/>
                <a:gd name="T9" fmla="*/ 110 h 228"/>
                <a:gd name="T10" fmla="*/ 269 w 269"/>
                <a:gd name="T11" fmla="*/ 228 h 228"/>
                <a:gd name="T12" fmla="*/ 221 w 269"/>
                <a:gd name="T13" fmla="*/ 228 h 228"/>
              </a:gdLst>
              <a:ahLst/>
              <a:cxnLst>
                <a:cxn ang="0">
                  <a:pos x="T0" y="T1"/>
                </a:cxn>
                <a:cxn ang="0">
                  <a:pos x="T2" y="T3"/>
                </a:cxn>
                <a:cxn ang="0">
                  <a:pos x="T4" y="T5"/>
                </a:cxn>
                <a:cxn ang="0">
                  <a:pos x="T6" y="T7"/>
                </a:cxn>
                <a:cxn ang="0">
                  <a:pos x="T8" y="T9"/>
                </a:cxn>
                <a:cxn ang="0">
                  <a:pos x="T10" y="T11"/>
                </a:cxn>
                <a:cxn ang="0">
                  <a:pos x="T12" y="T13"/>
                </a:cxn>
              </a:cxnLst>
              <a:rect l="0" t="0" r="r" b="b"/>
              <a:pathLst>
                <a:path w="269" h="228">
                  <a:moveTo>
                    <a:pt x="221" y="228"/>
                  </a:moveTo>
                  <a:cubicBezTo>
                    <a:pt x="215" y="194"/>
                    <a:pt x="202" y="160"/>
                    <a:pt x="178" y="130"/>
                  </a:cubicBezTo>
                  <a:cubicBezTo>
                    <a:pt x="116" y="50"/>
                    <a:pt x="23" y="46"/>
                    <a:pt x="0" y="46"/>
                  </a:cubicBezTo>
                  <a:cubicBezTo>
                    <a:pt x="0" y="0"/>
                    <a:pt x="0" y="0"/>
                    <a:pt x="0" y="0"/>
                  </a:cubicBezTo>
                  <a:cubicBezTo>
                    <a:pt x="43" y="0"/>
                    <a:pt x="147" y="10"/>
                    <a:pt x="219" y="110"/>
                  </a:cubicBezTo>
                  <a:cubicBezTo>
                    <a:pt x="248" y="150"/>
                    <a:pt x="263" y="190"/>
                    <a:pt x="269" y="228"/>
                  </a:cubicBezTo>
                  <a:lnTo>
                    <a:pt x="221" y="228"/>
                  </a:lnTo>
                  <a:close/>
                </a:path>
              </a:pathLst>
            </a:custGeom>
            <a:solidFill>
              <a:schemeClr val="accent1">
                <a:lumMod val="75000"/>
              </a:schemeClr>
            </a:solidFill>
            <a:ln>
              <a:noFill/>
            </a:ln>
          </p:spPr>
          <p:txBody>
            <a:bodyPr vert="horz" wrap="square" lIns="91476" tIns="45738" rIns="91476" bIns="45738" numCol="1" anchor="t" anchorCtr="0" compatLnSpc="1"/>
            <a:lstStyle/>
            <a:p>
              <a:endParaRPr lang="zh-CN" altLang="en-US" sz="2800">
                <a:solidFill>
                  <a:schemeClr val="bg1">
                    <a:lumMod val="50000"/>
                  </a:schemeClr>
                </a:solidFill>
              </a:endParaRPr>
            </a:p>
          </p:txBody>
        </p:sp>
        <p:sp>
          <p:nvSpPr>
            <p:cNvPr id="10" name="Freeform 10"/>
            <p:cNvSpPr/>
            <p:nvPr/>
          </p:nvSpPr>
          <p:spPr bwMode="auto">
            <a:xfrm>
              <a:off x="6087597" y="4251318"/>
              <a:ext cx="974460" cy="1028488"/>
            </a:xfrm>
            <a:custGeom>
              <a:avLst/>
              <a:gdLst>
                <a:gd name="T0" fmla="*/ 106 w 215"/>
                <a:gd name="T1" fmla="*/ 146 h 227"/>
                <a:gd name="T2" fmla="*/ 132 w 215"/>
                <a:gd name="T3" fmla="*/ 51 h 227"/>
                <a:gd name="T4" fmla="*/ 163 w 215"/>
                <a:gd name="T5" fmla="*/ 0 h 227"/>
                <a:gd name="T6" fmla="*/ 215 w 215"/>
                <a:gd name="T7" fmla="*/ 0 h 227"/>
                <a:gd name="T8" fmla="*/ 167 w 215"/>
                <a:gd name="T9" fmla="*/ 82 h 227"/>
                <a:gd name="T10" fmla="*/ 149 w 215"/>
                <a:gd name="T11" fmla="*/ 158 h 227"/>
                <a:gd name="T12" fmla="*/ 129 w 215"/>
                <a:gd name="T13" fmla="*/ 205 h 227"/>
                <a:gd name="T14" fmla="*/ 106 w 215"/>
                <a:gd name="T15" fmla="*/ 227 h 227"/>
                <a:gd name="T16" fmla="*/ 0 w 215"/>
                <a:gd name="T17" fmla="*/ 227 h 227"/>
                <a:gd name="T18" fmla="*/ 0 w 215"/>
                <a:gd name="T19" fmla="*/ 184 h 227"/>
                <a:gd name="T20" fmla="*/ 88 w 215"/>
                <a:gd name="T21" fmla="*/ 184 h 227"/>
                <a:gd name="T22" fmla="*/ 106 w 215"/>
                <a:gd name="T23" fmla="*/ 14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5" h="227">
                  <a:moveTo>
                    <a:pt x="106" y="146"/>
                  </a:moveTo>
                  <a:cubicBezTo>
                    <a:pt x="106" y="127"/>
                    <a:pt x="116" y="80"/>
                    <a:pt x="132" y="51"/>
                  </a:cubicBezTo>
                  <a:cubicBezTo>
                    <a:pt x="140" y="37"/>
                    <a:pt x="151" y="20"/>
                    <a:pt x="163" y="0"/>
                  </a:cubicBezTo>
                  <a:cubicBezTo>
                    <a:pt x="215" y="0"/>
                    <a:pt x="215" y="0"/>
                    <a:pt x="215" y="0"/>
                  </a:cubicBezTo>
                  <a:cubicBezTo>
                    <a:pt x="194" y="36"/>
                    <a:pt x="174" y="68"/>
                    <a:pt x="167" y="82"/>
                  </a:cubicBezTo>
                  <a:cubicBezTo>
                    <a:pt x="155" y="107"/>
                    <a:pt x="149" y="146"/>
                    <a:pt x="149" y="158"/>
                  </a:cubicBezTo>
                  <a:cubicBezTo>
                    <a:pt x="149" y="171"/>
                    <a:pt x="143" y="190"/>
                    <a:pt x="129" y="205"/>
                  </a:cubicBezTo>
                  <a:cubicBezTo>
                    <a:pt x="115" y="220"/>
                    <a:pt x="106" y="227"/>
                    <a:pt x="106" y="227"/>
                  </a:cubicBezTo>
                  <a:cubicBezTo>
                    <a:pt x="0" y="227"/>
                    <a:pt x="0" y="227"/>
                    <a:pt x="0" y="227"/>
                  </a:cubicBezTo>
                  <a:cubicBezTo>
                    <a:pt x="0" y="184"/>
                    <a:pt x="0" y="184"/>
                    <a:pt x="0" y="184"/>
                  </a:cubicBezTo>
                  <a:cubicBezTo>
                    <a:pt x="88" y="184"/>
                    <a:pt x="88" y="184"/>
                    <a:pt x="88" y="184"/>
                  </a:cubicBezTo>
                  <a:cubicBezTo>
                    <a:pt x="91" y="183"/>
                    <a:pt x="106" y="174"/>
                    <a:pt x="106" y="146"/>
                  </a:cubicBezTo>
                  <a:close/>
                </a:path>
              </a:pathLst>
            </a:custGeom>
            <a:solidFill>
              <a:schemeClr val="accent1">
                <a:lumMod val="75000"/>
              </a:schemeClr>
            </a:solidFill>
            <a:ln>
              <a:noFill/>
            </a:ln>
          </p:spPr>
          <p:txBody>
            <a:bodyPr vert="horz" wrap="square" lIns="91476" tIns="45738" rIns="91476" bIns="45738" numCol="1" anchor="t" anchorCtr="0" compatLnSpc="1"/>
            <a:lstStyle/>
            <a:p>
              <a:endParaRPr lang="zh-CN" altLang="en-US" sz="2800">
                <a:solidFill>
                  <a:schemeClr val="bg1">
                    <a:lumMod val="50000"/>
                  </a:schemeClr>
                </a:solidFill>
              </a:endParaRPr>
            </a:p>
          </p:txBody>
        </p:sp>
        <p:sp>
          <p:nvSpPr>
            <p:cNvPr id="11" name="Rectangle 11"/>
            <p:cNvSpPr>
              <a:spLocks noChangeArrowheads="1"/>
            </p:cNvSpPr>
            <p:nvPr/>
          </p:nvSpPr>
          <p:spPr bwMode="auto">
            <a:xfrm>
              <a:off x="5385526" y="3420468"/>
              <a:ext cx="230187" cy="59484"/>
            </a:xfrm>
            <a:prstGeom prst="rect">
              <a:avLst/>
            </a:prstGeom>
            <a:solidFill>
              <a:schemeClr val="accent1">
                <a:lumMod val="75000"/>
              </a:schemeClr>
            </a:solidFill>
            <a:ln>
              <a:noFill/>
            </a:ln>
          </p:spPr>
          <p:txBody>
            <a:bodyPr vert="horz" wrap="square" lIns="91476" tIns="45738" rIns="91476" bIns="45738" numCol="1" anchor="t" anchorCtr="0" compatLnSpc="1"/>
            <a:lstStyle/>
            <a:p>
              <a:endParaRPr lang="zh-CN" altLang="en-US" sz="2800">
                <a:solidFill>
                  <a:schemeClr val="bg1">
                    <a:lumMod val="50000"/>
                  </a:schemeClr>
                </a:solidFill>
              </a:endParaRPr>
            </a:p>
          </p:txBody>
        </p:sp>
        <p:sp>
          <p:nvSpPr>
            <p:cNvPr id="12" name="Rectangle 12"/>
            <p:cNvSpPr>
              <a:spLocks noChangeArrowheads="1"/>
            </p:cNvSpPr>
            <p:nvPr/>
          </p:nvSpPr>
          <p:spPr bwMode="auto">
            <a:xfrm>
              <a:off x="5615714" y="3420468"/>
              <a:ext cx="232106" cy="59484"/>
            </a:xfrm>
            <a:prstGeom prst="rect">
              <a:avLst/>
            </a:prstGeom>
            <a:solidFill>
              <a:srgbClr val="00B050"/>
            </a:solidFill>
            <a:ln>
              <a:noFill/>
            </a:ln>
          </p:spPr>
          <p:txBody>
            <a:bodyPr vert="horz" wrap="square" lIns="91476" tIns="45738" rIns="91476" bIns="45738" numCol="1" anchor="t" anchorCtr="0" compatLnSpc="1"/>
            <a:lstStyle/>
            <a:p>
              <a:endParaRPr lang="zh-CN" altLang="en-US" sz="2800">
                <a:solidFill>
                  <a:schemeClr val="bg1">
                    <a:lumMod val="50000"/>
                  </a:schemeClr>
                </a:solidFill>
              </a:endParaRPr>
            </a:p>
          </p:txBody>
        </p:sp>
        <p:sp>
          <p:nvSpPr>
            <p:cNvPr id="13" name="Rectangle 13"/>
            <p:cNvSpPr>
              <a:spLocks noChangeArrowheads="1"/>
            </p:cNvSpPr>
            <p:nvPr/>
          </p:nvSpPr>
          <p:spPr bwMode="auto">
            <a:xfrm>
              <a:off x="5847819" y="3420468"/>
              <a:ext cx="235943" cy="59484"/>
            </a:xfrm>
            <a:prstGeom prst="rect">
              <a:avLst/>
            </a:prstGeom>
            <a:solidFill>
              <a:schemeClr val="accent1">
                <a:lumMod val="75000"/>
              </a:schemeClr>
            </a:solidFill>
            <a:ln>
              <a:noFill/>
            </a:ln>
          </p:spPr>
          <p:txBody>
            <a:bodyPr vert="horz" wrap="square" lIns="91476" tIns="45738" rIns="91476" bIns="45738" numCol="1" anchor="t" anchorCtr="0" compatLnSpc="1"/>
            <a:lstStyle/>
            <a:p>
              <a:endParaRPr lang="zh-CN" altLang="en-US" sz="2800">
                <a:solidFill>
                  <a:schemeClr val="bg1">
                    <a:lumMod val="50000"/>
                  </a:schemeClr>
                </a:solidFill>
              </a:endParaRPr>
            </a:p>
          </p:txBody>
        </p:sp>
        <p:sp>
          <p:nvSpPr>
            <p:cNvPr id="14" name="Rectangle 14"/>
            <p:cNvSpPr>
              <a:spLocks noChangeArrowheads="1"/>
            </p:cNvSpPr>
            <p:nvPr/>
          </p:nvSpPr>
          <p:spPr bwMode="auto">
            <a:xfrm>
              <a:off x="6083761" y="3420468"/>
              <a:ext cx="230187" cy="59484"/>
            </a:xfrm>
            <a:prstGeom prst="rect">
              <a:avLst/>
            </a:prstGeom>
            <a:solidFill>
              <a:srgbClr val="00B050"/>
            </a:solidFill>
            <a:ln>
              <a:noFill/>
            </a:ln>
          </p:spPr>
          <p:txBody>
            <a:bodyPr vert="horz" wrap="square" lIns="91476" tIns="45738" rIns="91476" bIns="45738" numCol="1" anchor="t" anchorCtr="0" compatLnSpc="1"/>
            <a:lstStyle/>
            <a:p>
              <a:endParaRPr lang="zh-CN" altLang="en-US" sz="2800">
                <a:solidFill>
                  <a:schemeClr val="bg1">
                    <a:lumMod val="50000"/>
                  </a:schemeClr>
                </a:solidFill>
              </a:endParaRPr>
            </a:p>
          </p:txBody>
        </p:sp>
        <p:sp>
          <p:nvSpPr>
            <p:cNvPr id="15" name="Rectangle 15"/>
            <p:cNvSpPr>
              <a:spLocks noChangeArrowheads="1"/>
            </p:cNvSpPr>
            <p:nvPr/>
          </p:nvSpPr>
          <p:spPr bwMode="auto">
            <a:xfrm>
              <a:off x="6313947" y="3420468"/>
              <a:ext cx="232106" cy="59484"/>
            </a:xfrm>
            <a:prstGeom prst="rect">
              <a:avLst/>
            </a:prstGeom>
            <a:solidFill>
              <a:schemeClr val="accent1">
                <a:lumMod val="75000"/>
              </a:schemeClr>
            </a:solidFill>
            <a:ln>
              <a:noFill/>
            </a:ln>
          </p:spPr>
          <p:txBody>
            <a:bodyPr vert="horz" wrap="square" lIns="91476" tIns="45738" rIns="91476" bIns="45738" numCol="1" anchor="t" anchorCtr="0" compatLnSpc="1"/>
            <a:lstStyle/>
            <a:p>
              <a:endParaRPr lang="zh-CN" altLang="en-US" sz="2800">
                <a:solidFill>
                  <a:schemeClr val="bg1">
                    <a:lumMod val="50000"/>
                  </a:schemeClr>
                </a:solidFill>
              </a:endParaRPr>
            </a:p>
          </p:txBody>
        </p:sp>
        <p:sp>
          <p:nvSpPr>
            <p:cNvPr id="16" name="Rectangle 16"/>
            <p:cNvSpPr>
              <a:spLocks noChangeArrowheads="1"/>
            </p:cNvSpPr>
            <p:nvPr/>
          </p:nvSpPr>
          <p:spPr bwMode="auto">
            <a:xfrm>
              <a:off x="6546053" y="3420468"/>
              <a:ext cx="234023" cy="59484"/>
            </a:xfrm>
            <a:prstGeom prst="rect">
              <a:avLst/>
            </a:prstGeom>
            <a:solidFill>
              <a:srgbClr val="00B050"/>
            </a:solidFill>
            <a:ln>
              <a:noFill/>
            </a:ln>
          </p:spPr>
          <p:txBody>
            <a:bodyPr vert="horz" wrap="square" lIns="91476" tIns="45738" rIns="91476" bIns="45738" numCol="1" anchor="t" anchorCtr="0" compatLnSpc="1"/>
            <a:lstStyle/>
            <a:p>
              <a:endParaRPr lang="zh-CN" altLang="en-US" sz="2800">
                <a:solidFill>
                  <a:schemeClr val="bg1">
                    <a:lumMod val="50000"/>
                  </a:schemeClr>
                </a:solidFill>
              </a:endParaRPr>
            </a:p>
          </p:txBody>
        </p:sp>
        <p:sp>
          <p:nvSpPr>
            <p:cNvPr id="17" name="Freeform 17"/>
            <p:cNvSpPr/>
            <p:nvPr/>
          </p:nvSpPr>
          <p:spPr bwMode="auto">
            <a:xfrm>
              <a:off x="5535149" y="5396853"/>
              <a:ext cx="1091472" cy="90184"/>
            </a:xfrm>
            <a:custGeom>
              <a:avLst/>
              <a:gdLst>
                <a:gd name="T0" fmla="*/ 231 w 241"/>
                <a:gd name="T1" fmla="*/ 0 h 20"/>
                <a:gd name="T2" fmla="*/ 10 w 241"/>
                <a:gd name="T3" fmla="*/ 0 h 20"/>
                <a:gd name="T4" fmla="*/ 0 w 241"/>
                <a:gd name="T5" fmla="*/ 10 h 20"/>
                <a:gd name="T6" fmla="*/ 10 w 241"/>
                <a:gd name="T7" fmla="*/ 20 h 20"/>
                <a:gd name="T8" fmla="*/ 231 w 241"/>
                <a:gd name="T9" fmla="*/ 20 h 20"/>
                <a:gd name="T10" fmla="*/ 241 w 241"/>
                <a:gd name="T11" fmla="*/ 10 h 20"/>
                <a:gd name="T12" fmla="*/ 231 w 24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41" h="20">
                  <a:moveTo>
                    <a:pt x="231" y="0"/>
                  </a:moveTo>
                  <a:cubicBezTo>
                    <a:pt x="10" y="0"/>
                    <a:pt x="10" y="0"/>
                    <a:pt x="10" y="0"/>
                  </a:cubicBezTo>
                  <a:cubicBezTo>
                    <a:pt x="4" y="0"/>
                    <a:pt x="0" y="4"/>
                    <a:pt x="0" y="10"/>
                  </a:cubicBezTo>
                  <a:cubicBezTo>
                    <a:pt x="0" y="15"/>
                    <a:pt x="4" y="20"/>
                    <a:pt x="10" y="20"/>
                  </a:cubicBezTo>
                  <a:cubicBezTo>
                    <a:pt x="231" y="20"/>
                    <a:pt x="231" y="20"/>
                    <a:pt x="231" y="20"/>
                  </a:cubicBezTo>
                  <a:cubicBezTo>
                    <a:pt x="237" y="20"/>
                    <a:pt x="241" y="15"/>
                    <a:pt x="241" y="10"/>
                  </a:cubicBezTo>
                  <a:cubicBezTo>
                    <a:pt x="241" y="4"/>
                    <a:pt x="237" y="0"/>
                    <a:pt x="231" y="0"/>
                  </a:cubicBezTo>
                  <a:close/>
                </a:path>
              </a:pathLst>
            </a:custGeom>
            <a:solidFill>
              <a:schemeClr val="bg1">
                <a:lumMod val="50000"/>
              </a:schemeClr>
            </a:solidFill>
            <a:ln>
              <a:noFill/>
            </a:ln>
          </p:spPr>
          <p:txBody>
            <a:bodyPr vert="horz" wrap="square" lIns="91476" tIns="45738" rIns="91476" bIns="45738" numCol="1" anchor="t" anchorCtr="0" compatLnSpc="1"/>
            <a:lstStyle/>
            <a:p>
              <a:endParaRPr lang="zh-CN" altLang="en-US" sz="2800">
                <a:solidFill>
                  <a:schemeClr val="bg1">
                    <a:lumMod val="50000"/>
                  </a:schemeClr>
                </a:solidFill>
              </a:endParaRPr>
            </a:p>
          </p:txBody>
        </p:sp>
        <p:sp>
          <p:nvSpPr>
            <p:cNvPr id="18" name="Freeform 18"/>
            <p:cNvSpPr/>
            <p:nvPr/>
          </p:nvSpPr>
          <p:spPr bwMode="auto">
            <a:xfrm>
              <a:off x="5535149" y="5546520"/>
              <a:ext cx="1091472" cy="90184"/>
            </a:xfrm>
            <a:custGeom>
              <a:avLst/>
              <a:gdLst>
                <a:gd name="T0" fmla="*/ 231 w 241"/>
                <a:gd name="T1" fmla="*/ 0 h 20"/>
                <a:gd name="T2" fmla="*/ 10 w 241"/>
                <a:gd name="T3" fmla="*/ 0 h 20"/>
                <a:gd name="T4" fmla="*/ 0 w 241"/>
                <a:gd name="T5" fmla="*/ 10 h 20"/>
                <a:gd name="T6" fmla="*/ 10 w 241"/>
                <a:gd name="T7" fmla="*/ 20 h 20"/>
                <a:gd name="T8" fmla="*/ 231 w 241"/>
                <a:gd name="T9" fmla="*/ 20 h 20"/>
                <a:gd name="T10" fmla="*/ 241 w 241"/>
                <a:gd name="T11" fmla="*/ 10 h 20"/>
                <a:gd name="T12" fmla="*/ 231 w 24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41" h="20">
                  <a:moveTo>
                    <a:pt x="231" y="0"/>
                  </a:moveTo>
                  <a:cubicBezTo>
                    <a:pt x="10" y="0"/>
                    <a:pt x="10" y="0"/>
                    <a:pt x="10" y="0"/>
                  </a:cubicBezTo>
                  <a:cubicBezTo>
                    <a:pt x="4" y="0"/>
                    <a:pt x="0" y="5"/>
                    <a:pt x="0" y="10"/>
                  </a:cubicBezTo>
                  <a:cubicBezTo>
                    <a:pt x="0" y="16"/>
                    <a:pt x="4" y="20"/>
                    <a:pt x="10" y="20"/>
                  </a:cubicBezTo>
                  <a:cubicBezTo>
                    <a:pt x="231" y="20"/>
                    <a:pt x="231" y="20"/>
                    <a:pt x="231" y="20"/>
                  </a:cubicBezTo>
                  <a:cubicBezTo>
                    <a:pt x="237" y="20"/>
                    <a:pt x="241" y="16"/>
                    <a:pt x="241" y="10"/>
                  </a:cubicBezTo>
                  <a:cubicBezTo>
                    <a:pt x="241" y="5"/>
                    <a:pt x="237" y="0"/>
                    <a:pt x="231" y="0"/>
                  </a:cubicBezTo>
                  <a:close/>
                </a:path>
              </a:pathLst>
            </a:custGeom>
            <a:solidFill>
              <a:schemeClr val="bg1">
                <a:lumMod val="50000"/>
              </a:schemeClr>
            </a:solidFill>
            <a:ln>
              <a:noFill/>
            </a:ln>
          </p:spPr>
          <p:txBody>
            <a:bodyPr vert="horz" wrap="square" lIns="91476" tIns="45738" rIns="91476" bIns="45738" numCol="1" anchor="t" anchorCtr="0" compatLnSpc="1"/>
            <a:lstStyle/>
            <a:p>
              <a:endParaRPr lang="zh-CN" altLang="en-US" sz="2800">
                <a:solidFill>
                  <a:schemeClr val="bg1">
                    <a:lumMod val="50000"/>
                  </a:schemeClr>
                </a:solidFill>
              </a:endParaRPr>
            </a:p>
          </p:txBody>
        </p:sp>
        <p:sp>
          <p:nvSpPr>
            <p:cNvPr id="19" name="Freeform 19"/>
            <p:cNvSpPr/>
            <p:nvPr/>
          </p:nvSpPr>
          <p:spPr bwMode="auto">
            <a:xfrm>
              <a:off x="5535149" y="5700026"/>
              <a:ext cx="1091472" cy="92103"/>
            </a:xfrm>
            <a:custGeom>
              <a:avLst/>
              <a:gdLst>
                <a:gd name="T0" fmla="*/ 231 w 241"/>
                <a:gd name="T1" fmla="*/ 0 h 20"/>
                <a:gd name="T2" fmla="*/ 10 w 241"/>
                <a:gd name="T3" fmla="*/ 0 h 20"/>
                <a:gd name="T4" fmla="*/ 0 w 241"/>
                <a:gd name="T5" fmla="*/ 10 h 20"/>
                <a:gd name="T6" fmla="*/ 10 w 241"/>
                <a:gd name="T7" fmla="*/ 20 h 20"/>
                <a:gd name="T8" fmla="*/ 231 w 241"/>
                <a:gd name="T9" fmla="*/ 20 h 20"/>
                <a:gd name="T10" fmla="*/ 241 w 241"/>
                <a:gd name="T11" fmla="*/ 10 h 20"/>
                <a:gd name="T12" fmla="*/ 231 w 24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41" h="20">
                  <a:moveTo>
                    <a:pt x="231" y="0"/>
                  </a:moveTo>
                  <a:cubicBezTo>
                    <a:pt x="10" y="0"/>
                    <a:pt x="10" y="0"/>
                    <a:pt x="10" y="0"/>
                  </a:cubicBezTo>
                  <a:cubicBezTo>
                    <a:pt x="4" y="0"/>
                    <a:pt x="0" y="4"/>
                    <a:pt x="0" y="10"/>
                  </a:cubicBezTo>
                  <a:cubicBezTo>
                    <a:pt x="0" y="15"/>
                    <a:pt x="4" y="20"/>
                    <a:pt x="10" y="20"/>
                  </a:cubicBezTo>
                  <a:cubicBezTo>
                    <a:pt x="231" y="20"/>
                    <a:pt x="231" y="20"/>
                    <a:pt x="231" y="20"/>
                  </a:cubicBezTo>
                  <a:cubicBezTo>
                    <a:pt x="237" y="20"/>
                    <a:pt x="241" y="15"/>
                    <a:pt x="241" y="10"/>
                  </a:cubicBezTo>
                  <a:cubicBezTo>
                    <a:pt x="241" y="4"/>
                    <a:pt x="237" y="0"/>
                    <a:pt x="231" y="0"/>
                  </a:cubicBezTo>
                  <a:close/>
                </a:path>
              </a:pathLst>
            </a:custGeom>
            <a:solidFill>
              <a:schemeClr val="bg1">
                <a:lumMod val="50000"/>
              </a:schemeClr>
            </a:solidFill>
            <a:ln>
              <a:noFill/>
            </a:ln>
          </p:spPr>
          <p:txBody>
            <a:bodyPr vert="horz" wrap="square" lIns="91476" tIns="45738" rIns="91476" bIns="45738" numCol="1" anchor="t" anchorCtr="0" compatLnSpc="1"/>
            <a:lstStyle/>
            <a:p>
              <a:endParaRPr lang="zh-CN" altLang="en-US" sz="2800">
                <a:solidFill>
                  <a:schemeClr val="bg1">
                    <a:lumMod val="50000"/>
                  </a:schemeClr>
                </a:solidFill>
              </a:endParaRPr>
            </a:p>
          </p:txBody>
        </p:sp>
        <p:sp>
          <p:nvSpPr>
            <p:cNvPr id="20" name="Freeform 20"/>
            <p:cNvSpPr/>
            <p:nvPr/>
          </p:nvSpPr>
          <p:spPr bwMode="auto">
            <a:xfrm>
              <a:off x="5535149" y="5849694"/>
              <a:ext cx="1091472" cy="322361"/>
            </a:xfrm>
            <a:custGeom>
              <a:avLst/>
              <a:gdLst>
                <a:gd name="T0" fmla="*/ 231 w 241"/>
                <a:gd name="T1" fmla="*/ 0 h 71"/>
                <a:gd name="T2" fmla="*/ 10 w 241"/>
                <a:gd name="T3" fmla="*/ 0 h 71"/>
                <a:gd name="T4" fmla="*/ 0 w 241"/>
                <a:gd name="T5" fmla="*/ 10 h 71"/>
                <a:gd name="T6" fmla="*/ 10 w 241"/>
                <a:gd name="T7" fmla="*/ 20 h 71"/>
                <a:gd name="T8" fmla="*/ 53 w 241"/>
                <a:gd name="T9" fmla="*/ 61 h 71"/>
                <a:gd name="T10" fmla="*/ 63 w 241"/>
                <a:gd name="T11" fmla="*/ 71 h 71"/>
                <a:gd name="T12" fmla="*/ 178 w 241"/>
                <a:gd name="T13" fmla="*/ 71 h 71"/>
                <a:gd name="T14" fmla="*/ 189 w 241"/>
                <a:gd name="T15" fmla="*/ 61 h 71"/>
                <a:gd name="T16" fmla="*/ 231 w 241"/>
                <a:gd name="T17" fmla="*/ 20 h 71"/>
                <a:gd name="T18" fmla="*/ 241 w 241"/>
                <a:gd name="T19" fmla="*/ 10 h 71"/>
                <a:gd name="T20" fmla="*/ 231 w 241"/>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1" h="71">
                  <a:moveTo>
                    <a:pt x="231" y="0"/>
                  </a:moveTo>
                  <a:cubicBezTo>
                    <a:pt x="10" y="0"/>
                    <a:pt x="10" y="0"/>
                    <a:pt x="10" y="0"/>
                  </a:cubicBezTo>
                  <a:cubicBezTo>
                    <a:pt x="4" y="0"/>
                    <a:pt x="0" y="5"/>
                    <a:pt x="0" y="10"/>
                  </a:cubicBezTo>
                  <a:cubicBezTo>
                    <a:pt x="0" y="16"/>
                    <a:pt x="4" y="20"/>
                    <a:pt x="10" y="20"/>
                  </a:cubicBezTo>
                  <a:cubicBezTo>
                    <a:pt x="53" y="61"/>
                    <a:pt x="53" y="61"/>
                    <a:pt x="53" y="61"/>
                  </a:cubicBezTo>
                  <a:cubicBezTo>
                    <a:pt x="53" y="67"/>
                    <a:pt x="57" y="71"/>
                    <a:pt x="63" y="71"/>
                  </a:cubicBezTo>
                  <a:cubicBezTo>
                    <a:pt x="178" y="71"/>
                    <a:pt x="178" y="71"/>
                    <a:pt x="178" y="71"/>
                  </a:cubicBezTo>
                  <a:cubicBezTo>
                    <a:pt x="184" y="71"/>
                    <a:pt x="189" y="67"/>
                    <a:pt x="189" y="61"/>
                  </a:cubicBezTo>
                  <a:cubicBezTo>
                    <a:pt x="231" y="20"/>
                    <a:pt x="231" y="20"/>
                    <a:pt x="231" y="20"/>
                  </a:cubicBezTo>
                  <a:cubicBezTo>
                    <a:pt x="237" y="20"/>
                    <a:pt x="241" y="16"/>
                    <a:pt x="241" y="10"/>
                  </a:cubicBezTo>
                  <a:cubicBezTo>
                    <a:pt x="241" y="5"/>
                    <a:pt x="237" y="0"/>
                    <a:pt x="231" y="0"/>
                  </a:cubicBezTo>
                  <a:close/>
                </a:path>
              </a:pathLst>
            </a:custGeom>
            <a:solidFill>
              <a:schemeClr val="bg1">
                <a:lumMod val="50000"/>
              </a:schemeClr>
            </a:solidFill>
            <a:ln>
              <a:noFill/>
            </a:ln>
          </p:spPr>
          <p:txBody>
            <a:bodyPr vert="horz" wrap="square" lIns="91476" tIns="45738" rIns="91476" bIns="45738" numCol="1" anchor="t" anchorCtr="0" compatLnSpc="1"/>
            <a:lstStyle/>
            <a:p>
              <a:endParaRPr lang="zh-CN" altLang="en-US" sz="2800">
                <a:solidFill>
                  <a:schemeClr val="bg1">
                    <a:lumMod val="50000"/>
                  </a:schemeClr>
                </a:solidFill>
              </a:endParaRPr>
            </a:p>
          </p:txBody>
        </p:sp>
        <p:sp>
          <p:nvSpPr>
            <p:cNvPr id="21" name="Freeform 21"/>
            <p:cNvSpPr>
              <a:spLocks noEditPoints="1"/>
            </p:cNvSpPr>
            <p:nvPr/>
          </p:nvSpPr>
          <p:spPr bwMode="auto">
            <a:xfrm>
              <a:off x="3800206" y="4589950"/>
              <a:ext cx="332204" cy="318603"/>
            </a:xfrm>
            <a:custGeom>
              <a:avLst/>
              <a:gdLst>
                <a:gd name="T0" fmla="*/ 74 w 123"/>
                <a:gd name="T1" fmla="*/ 0 h 118"/>
                <a:gd name="T2" fmla="*/ 88 w 123"/>
                <a:gd name="T3" fmla="*/ 14 h 118"/>
                <a:gd name="T4" fmla="*/ 99 w 123"/>
                <a:gd name="T5" fmla="*/ 18 h 118"/>
                <a:gd name="T6" fmla="*/ 123 w 123"/>
                <a:gd name="T7" fmla="*/ 43 h 118"/>
                <a:gd name="T8" fmla="*/ 116 w 123"/>
                <a:gd name="T9" fmla="*/ 111 h 118"/>
                <a:gd name="T10" fmla="*/ 24 w 123"/>
                <a:gd name="T11" fmla="*/ 118 h 118"/>
                <a:gd name="T12" fmla="*/ 7 w 123"/>
                <a:gd name="T13" fmla="*/ 111 h 118"/>
                <a:gd name="T14" fmla="*/ 0 w 123"/>
                <a:gd name="T15" fmla="*/ 43 h 118"/>
                <a:gd name="T16" fmla="*/ 7 w 123"/>
                <a:gd name="T17" fmla="*/ 26 h 118"/>
                <a:gd name="T18" fmla="*/ 24 w 123"/>
                <a:gd name="T19" fmla="*/ 18 h 118"/>
                <a:gd name="T20" fmla="*/ 34 w 123"/>
                <a:gd name="T21" fmla="*/ 14 h 118"/>
                <a:gd name="T22" fmla="*/ 48 w 123"/>
                <a:gd name="T23" fmla="*/ 0 h 118"/>
                <a:gd name="T24" fmla="*/ 86 w 123"/>
                <a:gd name="T25" fmla="*/ 28 h 118"/>
                <a:gd name="T26" fmla="*/ 85 w 123"/>
                <a:gd name="T27" fmla="*/ 28 h 118"/>
                <a:gd name="T28" fmla="*/ 37 w 123"/>
                <a:gd name="T29" fmla="*/ 28 h 118"/>
                <a:gd name="T30" fmla="*/ 14 w 123"/>
                <a:gd name="T31" fmla="*/ 32 h 118"/>
                <a:gd name="T32" fmla="*/ 9 w 123"/>
                <a:gd name="T33" fmla="*/ 43 h 118"/>
                <a:gd name="T34" fmla="*/ 23 w 123"/>
                <a:gd name="T35" fmla="*/ 65 h 118"/>
                <a:gd name="T36" fmla="*/ 26 w 123"/>
                <a:gd name="T37" fmla="*/ 54 h 118"/>
                <a:gd name="T38" fmla="*/ 46 w 123"/>
                <a:gd name="T39" fmla="*/ 54 h 118"/>
                <a:gd name="T40" fmla="*/ 49 w 123"/>
                <a:gd name="T41" fmla="*/ 57 h 118"/>
                <a:gd name="T42" fmla="*/ 74 w 123"/>
                <a:gd name="T43" fmla="*/ 65 h 118"/>
                <a:gd name="T44" fmla="*/ 77 w 123"/>
                <a:gd name="T45" fmla="*/ 54 h 118"/>
                <a:gd name="T46" fmla="*/ 97 w 123"/>
                <a:gd name="T47" fmla="*/ 54 h 118"/>
                <a:gd name="T48" fmla="*/ 100 w 123"/>
                <a:gd name="T49" fmla="*/ 57 h 118"/>
                <a:gd name="T50" fmla="*/ 113 w 123"/>
                <a:gd name="T51" fmla="*/ 65 h 118"/>
                <a:gd name="T52" fmla="*/ 109 w 123"/>
                <a:gd name="T53" fmla="*/ 32 h 118"/>
                <a:gd name="T54" fmla="*/ 86 w 123"/>
                <a:gd name="T55" fmla="*/ 28 h 118"/>
                <a:gd name="T56" fmla="*/ 40 w 123"/>
                <a:gd name="T57" fmla="*/ 18 h 118"/>
                <a:gd name="T58" fmla="*/ 83 w 123"/>
                <a:gd name="T59" fmla="*/ 14 h 118"/>
                <a:gd name="T60" fmla="*/ 74 w 123"/>
                <a:gd name="T61" fmla="*/ 6 h 118"/>
                <a:gd name="T62" fmla="*/ 43 w 123"/>
                <a:gd name="T63" fmla="*/ 8 h 118"/>
                <a:gd name="T64" fmla="*/ 40 w 123"/>
                <a:gd name="T65" fmla="*/ 18 h 118"/>
                <a:gd name="T66" fmla="*/ 9 w 123"/>
                <a:gd name="T67" fmla="*/ 71 h 118"/>
                <a:gd name="T68" fmla="*/ 13 w 123"/>
                <a:gd name="T69" fmla="*/ 104 h 118"/>
                <a:gd name="T70" fmla="*/ 24 w 123"/>
                <a:gd name="T71" fmla="*/ 109 h 118"/>
                <a:gd name="T72" fmla="*/ 109 w 123"/>
                <a:gd name="T73" fmla="*/ 104 h 118"/>
                <a:gd name="T74" fmla="*/ 113 w 123"/>
                <a:gd name="T75" fmla="*/ 71 h 118"/>
                <a:gd name="T76" fmla="*/ 100 w 123"/>
                <a:gd name="T77" fmla="*/ 80 h 118"/>
                <a:gd name="T78" fmla="*/ 97 w 123"/>
                <a:gd name="T79" fmla="*/ 82 h 118"/>
                <a:gd name="T80" fmla="*/ 74 w 123"/>
                <a:gd name="T81" fmla="*/ 80 h 118"/>
                <a:gd name="T82" fmla="*/ 74 w 123"/>
                <a:gd name="T83" fmla="*/ 71 h 118"/>
                <a:gd name="T84" fmla="*/ 49 w 123"/>
                <a:gd name="T85" fmla="*/ 80 h 118"/>
                <a:gd name="T86" fmla="*/ 46 w 123"/>
                <a:gd name="T87" fmla="*/ 82 h 118"/>
                <a:gd name="T88" fmla="*/ 23 w 123"/>
                <a:gd name="T89" fmla="*/ 80 h 118"/>
                <a:gd name="T90" fmla="*/ 23 w 123"/>
                <a:gd name="T91" fmla="*/ 71 h 118"/>
                <a:gd name="T92" fmla="*/ 43 w 123"/>
                <a:gd name="T93" fmla="*/ 60 h 118"/>
                <a:gd name="T94" fmla="*/ 28 w 123"/>
                <a:gd name="T95" fmla="*/ 60 h 118"/>
                <a:gd name="T96" fmla="*/ 28 w 123"/>
                <a:gd name="T97" fmla="*/ 68 h 118"/>
                <a:gd name="T98" fmla="*/ 28 w 123"/>
                <a:gd name="T99" fmla="*/ 77 h 118"/>
                <a:gd name="T100" fmla="*/ 43 w 123"/>
                <a:gd name="T101" fmla="*/ 68 h 118"/>
                <a:gd name="T102" fmla="*/ 43 w 123"/>
                <a:gd name="T103" fmla="*/ 68 h 118"/>
                <a:gd name="T104" fmla="*/ 94 w 123"/>
                <a:gd name="T105" fmla="*/ 60 h 118"/>
                <a:gd name="T106" fmla="*/ 80 w 123"/>
                <a:gd name="T107" fmla="*/ 60 h 118"/>
                <a:gd name="T108" fmla="*/ 80 w 123"/>
                <a:gd name="T109" fmla="*/ 68 h 118"/>
                <a:gd name="T110" fmla="*/ 80 w 123"/>
                <a:gd name="T111" fmla="*/ 77 h 118"/>
                <a:gd name="T112" fmla="*/ 94 w 123"/>
                <a:gd name="T113" fmla="*/ 68 h 118"/>
                <a:gd name="T114" fmla="*/ 94 w 123"/>
                <a:gd name="T115" fmla="*/ 6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3" h="118">
                  <a:moveTo>
                    <a:pt x="48" y="0"/>
                  </a:moveTo>
                  <a:cubicBezTo>
                    <a:pt x="74" y="0"/>
                    <a:pt x="74" y="0"/>
                    <a:pt x="74" y="0"/>
                  </a:cubicBezTo>
                  <a:cubicBezTo>
                    <a:pt x="78" y="0"/>
                    <a:pt x="82" y="2"/>
                    <a:pt x="84" y="4"/>
                  </a:cubicBezTo>
                  <a:cubicBezTo>
                    <a:pt x="87" y="7"/>
                    <a:pt x="88" y="10"/>
                    <a:pt x="88" y="14"/>
                  </a:cubicBezTo>
                  <a:cubicBezTo>
                    <a:pt x="88" y="18"/>
                    <a:pt x="88" y="18"/>
                    <a:pt x="88" y="18"/>
                  </a:cubicBezTo>
                  <a:cubicBezTo>
                    <a:pt x="99" y="18"/>
                    <a:pt x="99" y="18"/>
                    <a:pt x="99" y="18"/>
                  </a:cubicBezTo>
                  <a:cubicBezTo>
                    <a:pt x="105" y="18"/>
                    <a:pt x="111" y="21"/>
                    <a:pt x="116" y="26"/>
                  </a:cubicBezTo>
                  <a:cubicBezTo>
                    <a:pt x="120" y="30"/>
                    <a:pt x="123" y="36"/>
                    <a:pt x="123" y="43"/>
                  </a:cubicBezTo>
                  <a:cubicBezTo>
                    <a:pt x="123" y="94"/>
                    <a:pt x="123" y="94"/>
                    <a:pt x="123" y="94"/>
                  </a:cubicBezTo>
                  <a:cubicBezTo>
                    <a:pt x="123" y="101"/>
                    <a:pt x="120" y="107"/>
                    <a:pt x="116" y="111"/>
                  </a:cubicBezTo>
                  <a:cubicBezTo>
                    <a:pt x="111" y="115"/>
                    <a:pt x="105" y="118"/>
                    <a:pt x="99" y="118"/>
                  </a:cubicBezTo>
                  <a:cubicBezTo>
                    <a:pt x="24" y="118"/>
                    <a:pt x="24" y="118"/>
                    <a:pt x="24" y="118"/>
                  </a:cubicBezTo>
                  <a:cubicBezTo>
                    <a:pt x="18" y="118"/>
                    <a:pt x="11" y="115"/>
                    <a:pt x="7" y="111"/>
                  </a:cubicBezTo>
                  <a:cubicBezTo>
                    <a:pt x="7" y="111"/>
                    <a:pt x="7" y="111"/>
                    <a:pt x="7" y="111"/>
                  </a:cubicBezTo>
                  <a:cubicBezTo>
                    <a:pt x="3" y="106"/>
                    <a:pt x="0" y="100"/>
                    <a:pt x="0" y="94"/>
                  </a:cubicBezTo>
                  <a:cubicBezTo>
                    <a:pt x="0" y="43"/>
                    <a:pt x="0" y="43"/>
                    <a:pt x="0" y="43"/>
                  </a:cubicBezTo>
                  <a:cubicBezTo>
                    <a:pt x="0" y="36"/>
                    <a:pt x="3" y="30"/>
                    <a:pt x="7" y="26"/>
                  </a:cubicBezTo>
                  <a:cubicBezTo>
                    <a:pt x="7" y="26"/>
                    <a:pt x="7" y="26"/>
                    <a:pt x="7" y="26"/>
                  </a:cubicBezTo>
                  <a:cubicBezTo>
                    <a:pt x="7" y="26"/>
                    <a:pt x="7" y="26"/>
                    <a:pt x="7" y="26"/>
                  </a:cubicBezTo>
                  <a:cubicBezTo>
                    <a:pt x="11" y="21"/>
                    <a:pt x="18" y="18"/>
                    <a:pt x="24" y="18"/>
                  </a:cubicBezTo>
                  <a:cubicBezTo>
                    <a:pt x="34" y="18"/>
                    <a:pt x="34" y="18"/>
                    <a:pt x="34" y="18"/>
                  </a:cubicBezTo>
                  <a:cubicBezTo>
                    <a:pt x="34" y="14"/>
                    <a:pt x="34" y="14"/>
                    <a:pt x="34" y="14"/>
                  </a:cubicBezTo>
                  <a:cubicBezTo>
                    <a:pt x="34" y="10"/>
                    <a:pt x="36" y="7"/>
                    <a:pt x="39" y="4"/>
                  </a:cubicBezTo>
                  <a:cubicBezTo>
                    <a:pt x="41" y="2"/>
                    <a:pt x="44" y="0"/>
                    <a:pt x="48" y="0"/>
                  </a:cubicBezTo>
                  <a:close/>
                  <a:moveTo>
                    <a:pt x="86" y="28"/>
                  </a:moveTo>
                  <a:cubicBezTo>
                    <a:pt x="86" y="28"/>
                    <a:pt x="86" y="28"/>
                    <a:pt x="86" y="28"/>
                  </a:cubicBezTo>
                  <a:cubicBezTo>
                    <a:pt x="86" y="28"/>
                    <a:pt x="86" y="28"/>
                    <a:pt x="85" y="28"/>
                  </a:cubicBezTo>
                  <a:cubicBezTo>
                    <a:pt x="85" y="28"/>
                    <a:pt x="85" y="28"/>
                    <a:pt x="85" y="28"/>
                  </a:cubicBezTo>
                  <a:cubicBezTo>
                    <a:pt x="37" y="28"/>
                    <a:pt x="37" y="28"/>
                    <a:pt x="37" y="28"/>
                  </a:cubicBezTo>
                  <a:cubicBezTo>
                    <a:pt x="37" y="28"/>
                    <a:pt x="37" y="28"/>
                    <a:pt x="37" y="28"/>
                  </a:cubicBezTo>
                  <a:cubicBezTo>
                    <a:pt x="24" y="28"/>
                    <a:pt x="24" y="28"/>
                    <a:pt x="24" y="28"/>
                  </a:cubicBezTo>
                  <a:cubicBezTo>
                    <a:pt x="20" y="28"/>
                    <a:pt x="16" y="29"/>
                    <a:pt x="14" y="32"/>
                  </a:cubicBezTo>
                  <a:cubicBezTo>
                    <a:pt x="14" y="32"/>
                    <a:pt x="14" y="32"/>
                    <a:pt x="14" y="32"/>
                  </a:cubicBezTo>
                  <a:cubicBezTo>
                    <a:pt x="11" y="35"/>
                    <a:pt x="9" y="39"/>
                    <a:pt x="9" y="43"/>
                  </a:cubicBezTo>
                  <a:cubicBezTo>
                    <a:pt x="9" y="65"/>
                    <a:pt x="9" y="65"/>
                    <a:pt x="9" y="65"/>
                  </a:cubicBezTo>
                  <a:cubicBezTo>
                    <a:pt x="23" y="65"/>
                    <a:pt x="23" y="65"/>
                    <a:pt x="23" y="65"/>
                  </a:cubicBezTo>
                  <a:cubicBezTo>
                    <a:pt x="23" y="57"/>
                    <a:pt x="23" y="57"/>
                    <a:pt x="23" y="57"/>
                  </a:cubicBezTo>
                  <a:cubicBezTo>
                    <a:pt x="23" y="55"/>
                    <a:pt x="24" y="54"/>
                    <a:pt x="26" y="54"/>
                  </a:cubicBezTo>
                  <a:cubicBezTo>
                    <a:pt x="26" y="54"/>
                    <a:pt x="26" y="54"/>
                    <a:pt x="26" y="54"/>
                  </a:cubicBezTo>
                  <a:cubicBezTo>
                    <a:pt x="46" y="54"/>
                    <a:pt x="46" y="54"/>
                    <a:pt x="46" y="54"/>
                  </a:cubicBezTo>
                  <a:cubicBezTo>
                    <a:pt x="48" y="54"/>
                    <a:pt x="49" y="55"/>
                    <a:pt x="49" y="57"/>
                  </a:cubicBezTo>
                  <a:cubicBezTo>
                    <a:pt x="49" y="57"/>
                    <a:pt x="49" y="57"/>
                    <a:pt x="49" y="57"/>
                  </a:cubicBezTo>
                  <a:cubicBezTo>
                    <a:pt x="49" y="65"/>
                    <a:pt x="49" y="65"/>
                    <a:pt x="49" y="65"/>
                  </a:cubicBezTo>
                  <a:cubicBezTo>
                    <a:pt x="74" y="65"/>
                    <a:pt x="74" y="65"/>
                    <a:pt x="74" y="65"/>
                  </a:cubicBezTo>
                  <a:cubicBezTo>
                    <a:pt x="74" y="57"/>
                    <a:pt x="74" y="57"/>
                    <a:pt x="74" y="57"/>
                  </a:cubicBezTo>
                  <a:cubicBezTo>
                    <a:pt x="74" y="55"/>
                    <a:pt x="75" y="54"/>
                    <a:pt x="77" y="54"/>
                  </a:cubicBezTo>
                  <a:cubicBezTo>
                    <a:pt x="77" y="54"/>
                    <a:pt x="77" y="54"/>
                    <a:pt x="77" y="54"/>
                  </a:cubicBezTo>
                  <a:cubicBezTo>
                    <a:pt x="97" y="54"/>
                    <a:pt x="97" y="54"/>
                    <a:pt x="97" y="54"/>
                  </a:cubicBezTo>
                  <a:cubicBezTo>
                    <a:pt x="99" y="54"/>
                    <a:pt x="100" y="55"/>
                    <a:pt x="100" y="57"/>
                  </a:cubicBezTo>
                  <a:cubicBezTo>
                    <a:pt x="100" y="57"/>
                    <a:pt x="100" y="57"/>
                    <a:pt x="100" y="57"/>
                  </a:cubicBezTo>
                  <a:cubicBezTo>
                    <a:pt x="100" y="65"/>
                    <a:pt x="100" y="65"/>
                    <a:pt x="100" y="65"/>
                  </a:cubicBezTo>
                  <a:cubicBezTo>
                    <a:pt x="113" y="65"/>
                    <a:pt x="113" y="65"/>
                    <a:pt x="113" y="65"/>
                  </a:cubicBezTo>
                  <a:cubicBezTo>
                    <a:pt x="113" y="43"/>
                    <a:pt x="113" y="43"/>
                    <a:pt x="113" y="43"/>
                  </a:cubicBezTo>
                  <a:cubicBezTo>
                    <a:pt x="113" y="39"/>
                    <a:pt x="112" y="35"/>
                    <a:pt x="109" y="32"/>
                  </a:cubicBezTo>
                  <a:cubicBezTo>
                    <a:pt x="106" y="29"/>
                    <a:pt x="103" y="28"/>
                    <a:pt x="99" y="28"/>
                  </a:cubicBezTo>
                  <a:cubicBezTo>
                    <a:pt x="86" y="28"/>
                    <a:pt x="86" y="28"/>
                    <a:pt x="86" y="28"/>
                  </a:cubicBezTo>
                  <a:close/>
                  <a:moveTo>
                    <a:pt x="40" y="18"/>
                  </a:moveTo>
                  <a:cubicBezTo>
                    <a:pt x="40" y="18"/>
                    <a:pt x="40" y="18"/>
                    <a:pt x="40" y="18"/>
                  </a:cubicBezTo>
                  <a:cubicBezTo>
                    <a:pt x="83" y="18"/>
                    <a:pt x="83" y="18"/>
                    <a:pt x="83" y="18"/>
                  </a:cubicBezTo>
                  <a:cubicBezTo>
                    <a:pt x="83" y="14"/>
                    <a:pt x="83" y="14"/>
                    <a:pt x="83" y="14"/>
                  </a:cubicBezTo>
                  <a:cubicBezTo>
                    <a:pt x="83" y="12"/>
                    <a:pt x="82" y="10"/>
                    <a:pt x="80" y="8"/>
                  </a:cubicBezTo>
                  <a:cubicBezTo>
                    <a:pt x="79" y="7"/>
                    <a:pt x="77" y="6"/>
                    <a:pt x="74" y="6"/>
                  </a:cubicBezTo>
                  <a:cubicBezTo>
                    <a:pt x="48" y="6"/>
                    <a:pt x="48" y="6"/>
                    <a:pt x="48" y="6"/>
                  </a:cubicBezTo>
                  <a:cubicBezTo>
                    <a:pt x="46" y="6"/>
                    <a:pt x="44" y="7"/>
                    <a:pt x="43" y="8"/>
                  </a:cubicBezTo>
                  <a:cubicBezTo>
                    <a:pt x="41" y="10"/>
                    <a:pt x="40" y="12"/>
                    <a:pt x="40" y="14"/>
                  </a:cubicBezTo>
                  <a:cubicBezTo>
                    <a:pt x="40" y="18"/>
                    <a:pt x="40" y="18"/>
                    <a:pt x="40" y="18"/>
                  </a:cubicBezTo>
                  <a:close/>
                  <a:moveTo>
                    <a:pt x="9" y="71"/>
                  </a:moveTo>
                  <a:cubicBezTo>
                    <a:pt x="9" y="71"/>
                    <a:pt x="9" y="71"/>
                    <a:pt x="9" y="71"/>
                  </a:cubicBezTo>
                  <a:cubicBezTo>
                    <a:pt x="9" y="94"/>
                    <a:pt x="9" y="94"/>
                    <a:pt x="9" y="94"/>
                  </a:cubicBezTo>
                  <a:cubicBezTo>
                    <a:pt x="9" y="98"/>
                    <a:pt x="11" y="102"/>
                    <a:pt x="13" y="104"/>
                  </a:cubicBezTo>
                  <a:cubicBezTo>
                    <a:pt x="14" y="104"/>
                    <a:pt x="14" y="104"/>
                    <a:pt x="14" y="104"/>
                  </a:cubicBezTo>
                  <a:cubicBezTo>
                    <a:pt x="16" y="107"/>
                    <a:pt x="20" y="109"/>
                    <a:pt x="24" y="109"/>
                  </a:cubicBezTo>
                  <a:cubicBezTo>
                    <a:pt x="99" y="109"/>
                    <a:pt x="99" y="109"/>
                    <a:pt x="99" y="109"/>
                  </a:cubicBezTo>
                  <a:cubicBezTo>
                    <a:pt x="103" y="109"/>
                    <a:pt x="106" y="107"/>
                    <a:pt x="109" y="104"/>
                  </a:cubicBezTo>
                  <a:cubicBezTo>
                    <a:pt x="112" y="102"/>
                    <a:pt x="113" y="98"/>
                    <a:pt x="113" y="94"/>
                  </a:cubicBezTo>
                  <a:cubicBezTo>
                    <a:pt x="113" y="71"/>
                    <a:pt x="113" y="71"/>
                    <a:pt x="113" y="71"/>
                  </a:cubicBezTo>
                  <a:cubicBezTo>
                    <a:pt x="100" y="71"/>
                    <a:pt x="100" y="71"/>
                    <a:pt x="100" y="71"/>
                  </a:cubicBezTo>
                  <a:cubicBezTo>
                    <a:pt x="100" y="80"/>
                    <a:pt x="100" y="80"/>
                    <a:pt x="100" y="80"/>
                  </a:cubicBezTo>
                  <a:cubicBezTo>
                    <a:pt x="100" y="81"/>
                    <a:pt x="99" y="82"/>
                    <a:pt x="97" y="82"/>
                  </a:cubicBezTo>
                  <a:cubicBezTo>
                    <a:pt x="97" y="82"/>
                    <a:pt x="97" y="82"/>
                    <a:pt x="97" y="82"/>
                  </a:cubicBezTo>
                  <a:cubicBezTo>
                    <a:pt x="77" y="82"/>
                    <a:pt x="77" y="82"/>
                    <a:pt x="77" y="82"/>
                  </a:cubicBezTo>
                  <a:cubicBezTo>
                    <a:pt x="75" y="82"/>
                    <a:pt x="74" y="81"/>
                    <a:pt x="74" y="80"/>
                  </a:cubicBezTo>
                  <a:cubicBezTo>
                    <a:pt x="74" y="79"/>
                    <a:pt x="74" y="79"/>
                    <a:pt x="74" y="79"/>
                  </a:cubicBezTo>
                  <a:cubicBezTo>
                    <a:pt x="74" y="71"/>
                    <a:pt x="74" y="71"/>
                    <a:pt x="74" y="71"/>
                  </a:cubicBezTo>
                  <a:cubicBezTo>
                    <a:pt x="49" y="71"/>
                    <a:pt x="49" y="71"/>
                    <a:pt x="49" y="71"/>
                  </a:cubicBezTo>
                  <a:cubicBezTo>
                    <a:pt x="49" y="80"/>
                    <a:pt x="49" y="80"/>
                    <a:pt x="49" y="80"/>
                  </a:cubicBezTo>
                  <a:cubicBezTo>
                    <a:pt x="49" y="81"/>
                    <a:pt x="48" y="82"/>
                    <a:pt x="46" y="82"/>
                  </a:cubicBezTo>
                  <a:cubicBezTo>
                    <a:pt x="46" y="82"/>
                    <a:pt x="46" y="82"/>
                    <a:pt x="46" y="82"/>
                  </a:cubicBezTo>
                  <a:cubicBezTo>
                    <a:pt x="26" y="82"/>
                    <a:pt x="26" y="82"/>
                    <a:pt x="26" y="82"/>
                  </a:cubicBezTo>
                  <a:cubicBezTo>
                    <a:pt x="24" y="82"/>
                    <a:pt x="23" y="81"/>
                    <a:pt x="23" y="80"/>
                  </a:cubicBezTo>
                  <a:cubicBezTo>
                    <a:pt x="23" y="79"/>
                    <a:pt x="23" y="79"/>
                    <a:pt x="23" y="79"/>
                  </a:cubicBezTo>
                  <a:cubicBezTo>
                    <a:pt x="23" y="71"/>
                    <a:pt x="23" y="71"/>
                    <a:pt x="23" y="71"/>
                  </a:cubicBezTo>
                  <a:cubicBezTo>
                    <a:pt x="9" y="71"/>
                    <a:pt x="9" y="71"/>
                    <a:pt x="9" y="71"/>
                  </a:cubicBezTo>
                  <a:close/>
                  <a:moveTo>
                    <a:pt x="43" y="60"/>
                  </a:moveTo>
                  <a:cubicBezTo>
                    <a:pt x="43" y="60"/>
                    <a:pt x="43" y="60"/>
                    <a:pt x="43" y="60"/>
                  </a:cubicBezTo>
                  <a:cubicBezTo>
                    <a:pt x="28" y="60"/>
                    <a:pt x="28" y="60"/>
                    <a:pt x="28" y="60"/>
                  </a:cubicBezTo>
                  <a:cubicBezTo>
                    <a:pt x="28" y="68"/>
                    <a:pt x="28" y="68"/>
                    <a:pt x="28" y="68"/>
                  </a:cubicBezTo>
                  <a:cubicBezTo>
                    <a:pt x="28" y="68"/>
                    <a:pt x="28" y="68"/>
                    <a:pt x="28" y="68"/>
                  </a:cubicBezTo>
                  <a:cubicBezTo>
                    <a:pt x="28" y="68"/>
                    <a:pt x="28" y="68"/>
                    <a:pt x="28" y="68"/>
                  </a:cubicBezTo>
                  <a:cubicBezTo>
                    <a:pt x="28" y="77"/>
                    <a:pt x="28" y="77"/>
                    <a:pt x="28" y="77"/>
                  </a:cubicBezTo>
                  <a:cubicBezTo>
                    <a:pt x="43" y="77"/>
                    <a:pt x="43" y="77"/>
                    <a:pt x="43" y="77"/>
                  </a:cubicBezTo>
                  <a:cubicBezTo>
                    <a:pt x="43" y="68"/>
                    <a:pt x="43" y="68"/>
                    <a:pt x="43" y="68"/>
                  </a:cubicBezTo>
                  <a:cubicBezTo>
                    <a:pt x="43" y="68"/>
                    <a:pt x="43" y="68"/>
                    <a:pt x="43" y="68"/>
                  </a:cubicBezTo>
                  <a:cubicBezTo>
                    <a:pt x="43" y="68"/>
                    <a:pt x="43" y="68"/>
                    <a:pt x="43" y="68"/>
                  </a:cubicBezTo>
                  <a:cubicBezTo>
                    <a:pt x="43" y="60"/>
                    <a:pt x="43" y="60"/>
                    <a:pt x="43" y="60"/>
                  </a:cubicBezTo>
                  <a:close/>
                  <a:moveTo>
                    <a:pt x="94" y="60"/>
                  </a:moveTo>
                  <a:cubicBezTo>
                    <a:pt x="94" y="60"/>
                    <a:pt x="94" y="60"/>
                    <a:pt x="94" y="60"/>
                  </a:cubicBezTo>
                  <a:cubicBezTo>
                    <a:pt x="80" y="60"/>
                    <a:pt x="80" y="60"/>
                    <a:pt x="80" y="60"/>
                  </a:cubicBezTo>
                  <a:cubicBezTo>
                    <a:pt x="80" y="68"/>
                    <a:pt x="80" y="68"/>
                    <a:pt x="80" y="68"/>
                  </a:cubicBezTo>
                  <a:cubicBezTo>
                    <a:pt x="80" y="68"/>
                    <a:pt x="80" y="68"/>
                    <a:pt x="80" y="68"/>
                  </a:cubicBezTo>
                  <a:cubicBezTo>
                    <a:pt x="80" y="68"/>
                    <a:pt x="80" y="68"/>
                    <a:pt x="80" y="68"/>
                  </a:cubicBezTo>
                  <a:cubicBezTo>
                    <a:pt x="80" y="77"/>
                    <a:pt x="80" y="77"/>
                    <a:pt x="80" y="77"/>
                  </a:cubicBezTo>
                  <a:cubicBezTo>
                    <a:pt x="94" y="77"/>
                    <a:pt x="94" y="77"/>
                    <a:pt x="94" y="77"/>
                  </a:cubicBezTo>
                  <a:cubicBezTo>
                    <a:pt x="94" y="68"/>
                    <a:pt x="94" y="68"/>
                    <a:pt x="94" y="68"/>
                  </a:cubicBezTo>
                  <a:cubicBezTo>
                    <a:pt x="94" y="68"/>
                    <a:pt x="94" y="68"/>
                    <a:pt x="94" y="68"/>
                  </a:cubicBezTo>
                  <a:cubicBezTo>
                    <a:pt x="94" y="68"/>
                    <a:pt x="94" y="68"/>
                    <a:pt x="94" y="68"/>
                  </a:cubicBezTo>
                  <a:cubicBezTo>
                    <a:pt x="94" y="60"/>
                    <a:pt x="94" y="60"/>
                    <a:pt x="94" y="60"/>
                  </a:cubicBezTo>
                  <a:close/>
                </a:path>
              </a:pathLst>
            </a:custGeom>
            <a:solidFill>
              <a:schemeClr val="bg1">
                <a:lumMod val="50000"/>
              </a:schemeClr>
            </a:solidFill>
            <a:ln>
              <a:noFill/>
            </a:ln>
          </p:spPr>
          <p:txBody>
            <a:bodyPr vert="horz" wrap="square" lIns="91476" tIns="45738" rIns="91476" bIns="45738" numCol="1" anchor="t" anchorCtr="0" compatLnSpc="1"/>
            <a:lstStyle/>
            <a:p>
              <a:endParaRPr lang="zh-CN" altLang="en-US" sz="2800">
                <a:solidFill>
                  <a:schemeClr val="bg1">
                    <a:lumMod val="50000"/>
                  </a:schemeClr>
                </a:solidFill>
              </a:endParaRPr>
            </a:p>
          </p:txBody>
        </p:sp>
        <p:sp>
          <p:nvSpPr>
            <p:cNvPr id="22" name="Freeform 22"/>
            <p:cNvSpPr>
              <a:spLocks noEditPoints="1"/>
            </p:cNvSpPr>
            <p:nvPr/>
          </p:nvSpPr>
          <p:spPr bwMode="auto">
            <a:xfrm>
              <a:off x="8042783" y="4611376"/>
              <a:ext cx="332204" cy="302614"/>
            </a:xfrm>
            <a:custGeom>
              <a:avLst/>
              <a:gdLst>
                <a:gd name="T0" fmla="*/ 77 w 123"/>
                <a:gd name="T1" fmla="*/ 52 h 112"/>
                <a:gd name="T2" fmla="*/ 81 w 123"/>
                <a:gd name="T3" fmla="*/ 68 h 112"/>
                <a:gd name="T4" fmla="*/ 81 w 123"/>
                <a:gd name="T5" fmla="*/ 76 h 112"/>
                <a:gd name="T6" fmla="*/ 87 w 123"/>
                <a:gd name="T7" fmla="*/ 70 h 112"/>
                <a:gd name="T8" fmla="*/ 81 w 123"/>
                <a:gd name="T9" fmla="*/ 48 h 112"/>
                <a:gd name="T10" fmla="*/ 63 w 123"/>
                <a:gd name="T11" fmla="*/ 45 h 112"/>
                <a:gd name="T12" fmla="*/ 119 w 123"/>
                <a:gd name="T13" fmla="*/ 103 h 112"/>
                <a:gd name="T14" fmla="*/ 115 w 123"/>
                <a:gd name="T15" fmla="*/ 103 h 112"/>
                <a:gd name="T16" fmla="*/ 119 w 123"/>
                <a:gd name="T17" fmla="*/ 29 h 112"/>
                <a:gd name="T18" fmla="*/ 119 w 123"/>
                <a:gd name="T19" fmla="*/ 19 h 112"/>
                <a:gd name="T20" fmla="*/ 74 w 123"/>
                <a:gd name="T21" fmla="*/ 13 h 112"/>
                <a:gd name="T22" fmla="*/ 62 w 123"/>
                <a:gd name="T23" fmla="*/ 0 h 112"/>
                <a:gd name="T24" fmla="*/ 49 w 123"/>
                <a:gd name="T25" fmla="*/ 13 h 112"/>
                <a:gd name="T26" fmla="*/ 5 w 123"/>
                <a:gd name="T27" fmla="*/ 19 h 112"/>
                <a:gd name="T28" fmla="*/ 5 w 123"/>
                <a:gd name="T29" fmla="*/ 29 h 112"/>
                <a:gd name="T30" fmla="*/ 8 w 123"/>
                <a:gd name="T31" fmla="*/ 103 h 112"/>
                <a:gd name="T32" fmla="*/ 0 w 123"/>
                <a:gd name="T33" fmla="*/ 108 h 112"/>
                <a:gd name="T34" fmla="*/ 119 w 123"/>
                <a:gd name="T35" fmla="*/ 112 h 112"/>
                <a:gd name="T36" fmla="*/ 119 w 123"/>
                <a:gd name="T37" fmla="*/ 103 h 112"/>
                <a:gd name="T38" fmla="*/ 57 w 123"/>
                <a:gd name="T39" fmla="*/ 8 h 112"/>
                <a:gd name="T40" fmla="*/ 67 w 123"/>
                <a:gd name="T41" fmla="*/ 8 h 112"/>
                <a:gd name="T42" fmla="*/ 67 w 123"/>
                <a:gd name="T43" fmla="*/ 17 h 112"/>
                <a:gd name="T44" fmla="*/ 62 w 123"/>
                <a:gd name="T45" fmla="*/ 19 h 112"/>
                <a:gd name="T46" fmla="*/ 55 w 123"/>
                <a:gd name="T47" fmla="*/ 13 h 112"/>
                <a:gd name="T48" fmla="*/ 109 w 123"/>
                <a:gd name="T49" fmla="*/ 103 h 112"/>
                <a:gd name="T50" fmla="*/ 14 w 123"/>
                <a:gd name="T51" fmla="*/ 103 h 112"/>
                <a:gd name="T52" fmla="*/ 109 w 123"/>
                <a:gd name="T53" fmla="*/ 29 h 112"/>
                <a:gd name="T54" fmla="*/ 58 w 123"/>
                <a:gd name="T55" fmla="*/ 90 h 112"/>
                <a:gd name="T56" fmla="*/ 69 w 123"/>
                <a:gd name="T57" fmla="*/ 87 h 112"/>
                <a:gd name="T58" fmla="*/ 77 w 123"/>
                <a:gd name="T59" fmla="*/ 79 h 112"/>
                <a:gd name="T60" fmla="*/ 76 w 123"/>
                <a:gd name="T61" fmla="*/ 75 h 112"/>
                <a:gd name="T62" fmla="*/ 61 w 123"/>
                <a:gd name="T63" fmla="*/ 49 h 112"/>
                <a:gd name="T64" fmla="*/ 43 w 123"/>
                <a:gd name="T65" fmla="*/ 52 h 112"/>
                <a:gd name="T66" fmla="*/ 43 w 123"/>
                <a:gd name="T67" fmla="*/ 83 h 112"/>
                <a:gd name="T68" fmla="*/ 47 w 123"/>
                <a:gd name="T69" fmla="*/ 56 h 112"/>
                <a:gd name="T70" fmla="*/ 55 w 123"/>
                <a:gd name="T71" fmla="*/ 52 h 112"/>
                <a:gd name="T72" fmla="*/ 57 w 123"/>
                <a:gd name="T73" fmla="*/ 70 h 112"/>
                <a:gd name="T74" fmla="*/ 66 w 123"/>
                <a:gd name="T75" fmla="*/ 82 h 112"/>
                <a:gd name="T76" fmla="*/ 58 w 123"/>
                <a:gd name="T77" fmla="*/ 84 h 112"/>
                <a:gd name="T78" fmla="*/ 42 w 123"/>
                <a:gd name="T79" fmla="*/ 6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 h="112">
                  <a:moveTo>
                    <a:pt x="66" y="48"/>
                  </a:moveTo>
                  <a:cubicBezTo>
                    <a:pt x="70" y="48"/>
                    <a:pt x="74" y="49"/>
                    <a:pt x="77" y="52"/>
                  </a:cubicBezTo>
                  <a:cubicBezTo>
                    <a:pt x="80" y="55"/>
                    <a:pt x="82" y="59"/>
                    <a:pt x="82" y="64"/>
                  </a:cubicBezTo>
                  <a:cubicBezTo>
                    <a:pt x="82" y="65"/>
                    <a:pt x="82" y="67"/>
                    <a:pt x="81" y="68"/>
                  </a:cubicBezTo>
                  <a:cubicBezTo>
                    <a:pt x="81" y="69"/>
                    <a:pt x="80" y="71"/>
                    <a:pt x="80" y="72"/>
                  </a:cubicBezTo>
                  <a:cubicBezTo>
                    <a:pt x="79" y="73"/>
                    <a:pt x="79" y="75"/>
                    <a:pt x="81" y="76"/>
                  </a:cubicBezTo>
                  <a:cubicBezTo>
                    <a:pt x="82" y="77"/>
                    <a:pt x="84" y="76"/>
                    <a:pt x="85" y="75"/>
                  </a:cubicBezTo>
                  <a:cubicBezTo>
                    <a:pt x="86" y="73"/>
                    <a:pt x="86" y="71"/>
                    <a:pt x="87" y="70"/>
                  </a:cubicBezTo>
                  <a:cubicBezTo>
                    <a:pt x="87" y="68"/>
                    <a:pt x="87" y="66"/>
                    <a:pt x="87" y="64"/>
                  </a:cubicBezTo>
                  <a:cubicBezTo>
                    <a:pt x="87" y="58"/>
                    <a:pt x="85" y="52"/>
                    <a:pt x="81" y="48"/>
                  </a:cubicBezTo>
                  <a:cubicBezTo>
                    <a:pt x="77" y="44"/>
                    <a:pt x="72" y="42"/>
                    <a:pt x="66" y="42"/>
                  </a:cubicBezTo>
                  <a:cubicBezTo>
                    <a:pt x="64" y="42"/>
                    <a:pt x="63" y="43"/>
                    <a:pt x="63" y="45"/>
                  </a:cubicBezTo>
                  <a:cubicBezTo>
                    <a:pt x="63" y="46"/>
                    <a:pt x="64" y="48"/>
                    <a:pt x="66" y="48"/>
                  </a:cubicBezTo>
                  <a:close/>
                  <a:moveTo>
                    <a:pt x="119" y="103"/>
                  </a:moveTo>
                  <a:cubicBezTo>
                    <a:pt x="119" y="103"/>
                    <a:pt x="119" y="103"/>
                    <a:pt x="119" y="103"/>
                  </a:cubicBezTo>
                  <a:cubicBezTo>
                    <a:pt x="115" y="103"/>
                    <a:pt x="115" y="103"/>
                    <a:pt x="115" y="103"/>
                  </a:cubicBezTo>
                  <a:cubicBezTo>
                    <a:pt x="115" y="29"/>
                    <a:pt x="115" y="29"/>
                    <a:pt x="115" y="29"/>
                  </a:cubicBezTo>
                  <a:cubicBezTo>
                    <a:pt x="119" y="29"/>
                    <a:pt x="119" y="29"/>
                    <a:pt x="119" y="29"/>
                  </a:cubicBezTo>
                  <a:cubicBezTo>
                    <a:pt x="121" y="29"/>
                    <a:pt x="123" y="27"/>
                    <a:pt x="123" y="24"/>
                  </a:cubicBezTo>
                  <a:cubicBezTo>
                    <a:pt x="123" y="21"/>
                    <a:pt x="121" y="19"/>
                    <a:pt x="119" y="19"/>
                  </a:cubicBezTo>
                  <a:cubicBezTo>
                    <a:pt x="72" y="19"/>
                    <a:pt x="72" y="19"/>
                    <a:pt x="72" y="19"/>
                  </a:cubicBezTo>
                  <a:cubicBezTo>
                    <a:pt x="74" y="17"/>
                    <a:pt x="74" y="15"/>
                    <a:pt x="74" y="13"/>
                  </a:cubicBezTo>
                  <a:cubicBezTo>
                    <a:pt x="74" y="9"/>
                    <a:pt x="73" y="6"/>
                    <a:pt x="71" y="4"/>
                  </a:cubicBezTo>
                  <a:cubicBezTo>
                    <a:pt x="68" y="2"/>
                    <a:pt x="65" y="0"/>
                    <a:pt x="62" y="0"/>
                  </a:cubicBezTo>
                  <a:cubicBezTo>
                    <a:pt x="58" y="0"/>
                    <a:pt x="55" y="2"/>
                    <a:pt x="53" y="4"/>
                  </a:cubicBezTo>
                  <a:cubicBezTo>
                    <a:pt x="51" y="6"/>
                    <a:pt x="49" y="9"/>
                    <a:pt x="49" y="13"/>
                  </a:cubicBezTo>
                  <a:cubicBezTo>
                    <a:pt x="49" y="15"/>
                    <a:pt x="50" y="17"/>
                    <a:pt x="51" y="19"/>
                  </a:cubicBezTo>
                  <a:cubicBezTo>
                    <a:pt x="5" y="19"/>
                    <a:pt x="5" y="19"/>
                    <a:pt x="5" y="19"/>
                  </a:cubicBezTo>
                  <a:cubicBezTo>
                    <a:pt x="2" y="19"/>
                    <a:pt x="0" y="21"/>
                    <a:pt x="0" y="24"/>
                  </a:cubicBezTo>
                  <a:cubicBezTo>
                    <a:pt x="0" y="27"/>
                    <a:pt x="2" y="29"/>
                    <a:pt x="5" y="29"/>
                  </a:cubicBezTo>
                  <a:cubicBezTo>
                    <a:pt x="8" y="29"/>
                    <a:pt x="8" y="29"/>
                    <a:pt x="8" y="29"/>
                  </a:cubicBezTo>
                  <a:cubicBezTo>
                    <a:pt x="8" y="103"/>
                    <a:pt x="8" y="103"/>
                    <a:pt x="8" y="103"/>
                  </a:cubicBezTo>
                  <a:cubicBezTo>
                    <a:pt x="5" y="103"/>
                    <a:pt x="5" y="103"/>
                    <a:pt x="5" y="103"/>
                  </a:cubicBezTo>
                  <a:cubicBezTo>
                    <a:pt x="2" y="103"/>
                    <a:pt x="0" y="105"/>
                    <a:pt x="0" y="108"/>
                  </a:cubicBezTo>
                  <a:cubicBezTo>
                    <a:pt x="0" y="110"/>
                    <a:pt x="2" y="112"/>
                    <a:pt x="5" y="112"/>
                  </a:cubicBezTo>
                  <a:cubicBezTo>
                    <a:pt x="119" y="112"/>
                    <a:pt x="119" y="112"/>
                    <a:pt x="119" y="112"/>
                  </a:cubicBezTo>
                  <a:cubicBezTo>
                    <a:pt x="121" y="112"/>
                    <a:pt x="123" y="110"/>
                    <a:pt x="123" y="108"/>
                  </a:cubicBezTo>
                  <a:cubicBezTo>
                    <a:pt x="123" y="105"/>
                    <a:pt x="121" y="103"/>
                    <a:pt x="119" y="103"/>
                  </a:cubicBezTo>
                  <a:close/>
                  <a:moveTo>
                    <a:pt x="57" y="8"/>
                  </a:moveTo>
                  <a:cubicBezTo>
                    <a:pt x="57" y="8"/>
                    <a:pt x="57" y="8"/>
                    <a:pt x="57" y="8"/>
                  </a:cubicBezTo>
                  <a:cubicBezTo>
                    <a:pt x="58" y="7"/>
                    <a:pt x="60" y="6"/>
                    <a:pt x="62" y="6"/>
                  </a:cubicBezTo>
                  <a:cubicBezTo>
                    <a:pt x="64" y="6"/>
                    <a:pt x="65" y="7"/>
                    <a:pt x="67" y="8"/>
                  </a:cubicBezTo>
                  <a:cubicBezTo>
                    <a:pt x="68" y="9"/>
                    <a:pt x="69" y="11"/>
                    <a:pt x="69" y="13"/>
                  </a:cubicBezTo>
                  <a:cubicBezTo>
                    <a:pt x="69" y="14"/>
                    <a:pt x="68" y="16"/>
                    <a:pt x="67" y="17"/>
                  </a:cubicBezTo>
                  <a:cubicBezTo>
                    <a:pt x="65" y="18"/>
                    <a:pt x="64" y="19"/>
                    <a:pt x="62" y="19"/>
                  </a:cubicBezTo>
                  <a:cubicBezTo>
                    <a:pt x="62" y="19"/>
                    <a:pt x="62" y="19"/>
                    <a:pt x="62" y="19"/>
                  </a:cubicBezTo>
                  <a:cubicBezTo>
                    <a:pt x="60" y="19"/>
                    <a:pt x="58" y="18"/>
                    <a:pt x="57" y="17"/>
                  </a:cubicBezTo>
                  <a:cubicBezTo>
                    <a:pt x="56" y="16"/>
                    <a:pt x="55" y="14"/>
                    <a:pt x="55" y="13"/>
                  </a:cubicBezTo>
                  <a:cubicBezTo>
                    <a:pt x="55" y="11"/>
                    <a:pt x="56" y="9"/>
                    <a:pt x="57" y="8"/>
                  </a:cubicBezTo>
                  <a:close/>
                  <a:moveTo>
                    <a:pt x="109" y="103"/>
                  </a:moveTo>
                  <a:cubicBezTo>
                    <a:pt x="109" y="103"/>
                    <a:pt x="109" y="103"/>
                    <a:pt x="109" y="103"/>
                  </a:cubicBezTo>
                  <a:cubicBezTo>
                    <a:pt x="14" y="103"/>
                    <a:pt x="14" y="103"/>
                    <a:pt x="14" y="103"/>
                  </a:cubicBezTo>
                  <a:cubicBezTo>
                    <a:pt x="14" y="29"/>
                    <a:pt x="14" y="29"/>
                    <a:pt x="14" y="29"/>
                  </a:cubicBezTo>
                  <a:cubicBezTo>
                    <a:pt x="109" y="29"/>
                    <a:pt x="109" y="29"/>
                    <a:pt x="109" y="29"/>
                  </a:cubicBezTo>
                  <a:cubicBezTo>
                    <a:pt x="109" y="103"/>
                    <a:pt x="109" y="103"/>
                    <a:pt x="109" y="103"/>
                  </a:cubicBezTo>
                  <a:close/>
                  <a:moveTo>
                    <a:pt x="58" y="90"/>
                  </a:moveTo>
                  <a:cubicBezTo>
                    <a:pt x="58" y="90"/>
                    <a:pt x="58" y="90"/>
                    <a:pt x="58" y="90"/>
                  </a:cubicBezTo>
                  <a:cubicBezTo>
                    <a:pt x="62" y="90"/>
                    <a:pt x="66" y="89"/>
                    <a:pt x="69" y="87"/>
                  </a:cubicBezTo>
                  <a:cubicBezTo>
                    <a:pt x="69" y="87"/>
                    <a:pt x="69" y="87"/>
                    <a:pt x="69" y="87"/>
                  </a:cubicBezTo>
                  <a:cubicBezTo>
                    <a:pt x="72" y="85"/>
                    <a:pt x="75" y="82"/>
                    <a:pt x="77" y="79"/>
                  </a:cubicBezTo>
                  <a:cubicBezTo>
                    <a:pt x="77" y="79"/>
                    <a:pt x="77" y="79"/>
                    <a:pt x="77" y="79"/>
                  </a:cubicBezTo>
                  <a:cubicBezTo>
                    <a:pt x="78" y="77"/>
                    <a:pt x="77" y="75"/>
                    <a:pt x="76" y="75"/>
                  </a:cubicBezTo>
                  <a:cubicBezTo>
                    <a:pt x="61" y="66"/>
                    <a:pt x="61" y="66"/>
                    <a:pt x="61" y="66"/>
                  </a:cubicBezTo>
                  <a:cubicBezTo>
                    <a:pt x="61" y="49"/>
                    <a:pt x="61" y="49"/>
                    <a:pt x="61" y="49"/>
                  </a:cubicBezTo>
                  <a:cubicBezTo>
                    <a:pt x="61" y="47"/>
                    <a:pt x="60" y="46"/>
                    <a:pt x="58" y="46"/>
                  </a:cubicBezTo>
                  <a:cubicBezTo>
                    <a:pt x="52" y="46"/>
                    <a:pt x="46" y="48"/>
                    <a:pt x="43" y="52"/>
                  </a:cubicBezTo>
                  <a:cubicBezTo>
                    <a:pt x="39" y="56"/>
                    <a:pt x="36" y="62"/>
                    <a:pt x="36" y="68"/>
                  </a:cubicBezTo>
                  <a:cubicBezTo>
                    <a:pt x="36" y="74"/>
                    <a:pt x="39" y="79"/>
                    <a:pt x="43" y="83"/>
                  </a:cubicBezTo>
                  <a:cubicBezTo>
                    <a:pt x="46" y="87"/>
                    <a:pt x="52" y="90"/>
                    <a:pt x="58" y="90"/>
                  </a:cubicBezTo>
                  <a:close/>
                  <a:moveTo>
                    <a:pt x="47" y="56"/>
                  </a:moveTo>
                  <a:cubicBezTo>
                    <a:pt x="47" y="56"/>
                    <a:pt x="47" y="56"/>
                    <a:pt x="47" y="56"/>
                  </a:cubicBezTo>
                  <a:cubicBezTo>
                    <a:pt x="49" y="54"/>
                    <a:pt x="52" y="52"/>
                    <a:pt x="55" y="52"/>
                  </a:cubicBezTo>
                  <a:cubicBezTo>
                    <a:pt x="55" y="68"/>
                    <a:pt x="55" y="68"/>
                    <a:pt x="55" y="68"/>
                  </a:cubicBezTo>
                  <a:cubicBezTo>
                    <a:pt x="55" y="69"/>
                    <a:pt x="56" y="70"/>
                    <a:pt x="57" y="70"/>
                  </a:cubicBezTo>
                  <a:cubicBezTo>
                    <a:pt x="70" y="78"/>
                    <a:pt x="70" y="78"/>
                    <a:pt x="70" y="78"/>
                  </a:cubicBezTo>
                  <a:cubicBezTo>
                    <a:pt x="69" y="80"/>
                    <a:pt x="68" y="81"/>
                    <a:pt x="66" y="82"/>
                  </a:cubicBezTo>
                  <a:cubicBezTo>
                    <a:pt x="66" y="82"/>
                    <a:pt x="66" y="82"/>
                    <a:pt x="66" y="82"/>
                  </a:cubicBezTo>
                  <a:cubicBezTo>
                    <a:pt x="64" y="83"/>
                    <a:pt x="61" y="84"/>
                    <a:pt x="58" y="84"/>
                  </a:cubicBezTo>
                  <a:cubicBezTo>
                    <a:pt x="54" y="84"/>
                    <a:pt x="50" y="82"/>
                    <a:pt x="47" y="79"/>
                  </a:cubicBezTo>
                  <a:cubicBezTo>
                    <a:pt x="44" y="76"/>
                    <a:pt x="42" y="72"/>
                    <a:pt x="42" y="68"/>
                  </a:cubicBezTo>
                  <a:cubicBezTo>
                    <a:pt x="42" y="63"/>
                    <a:pt x="44" y="59"/>
                    <a:pt x="47" y="56"/>
                  </a:cubicBezTo>
                  <a:close/>
                </a:path>
              </a:pathLst>
            </a:custGeom>
            <a:solidFill>
              <a:schemeClr val="bg1">
                <a:lumMod val="50000"/>
              </a:schemeClr>
            </a:solidFill>
            <a:ln>
              <a:noFill/>
            </a:ln>
          </p:spPr>
          <p:txBody>
            <a:bodyPr vert="horz" wrap="square" lIns="91476" tIns="45738" rIns="91476" bIns="45738" numCol="1" anchor="t" anchorCtr="0" compatLnSpc="1"/>
            <a:lstStyle/>
            <a:p>
              <a:endParaRPr lang="zh-CN" altLang="en-US" sz="2800">
                <a:solidFill>
                  <a:schemeClr val="bg1">
                    <a:lumMod val="50000"/>
                  </a:schemeClr>
                </a:solidFill>
              </a:endParaRPr>
            </a:p>
          </p:txBody>
        </p:sp>
        <p:sp>
          <p:nvSpPr>
            <p:cNvPr id="23" name="Freeform 23"/>
            <p:cNvSpPr>
              <a:spLocks noEditPoints="1"/>
            </p:cNvSpPr>
            <p:nvPr/>
          </p:nvSpPr>
          <p:spPr bwMode="auto">
            <a:xfrm>
              <a:off x="3803630" y="3559958"/>
              <a:ext cx="325356" cy="325454"/>
            </a:xfrm>
            <a:custGeom>
              <a:avLst/>
              <a:gdLst>
                <a:gd name="T0" fmla="*/ 100 w 121"/>
                <a:gd name="T1" fmla="*/ 1 h 121"/>
                <a:gd name="T2" fmla="*/ 105 w 121"/>
                <a:gd name="T3" fmla="*/ 2 h 121"/>
                <a:gd name="T4" fmla="*/ 108 w 121"/>
                <a:gd name="T5" fmla="*/ 13 h 121"/>
                <a:gd name="T6" fmla="*/ 119 w 121"/>
                <a:gd name="T7" fmla="*/ 16 h 121"/>
                <a:gd name="T8" fmla="*/ 120 w 121"/>
                <a:gd name="T9" fmla="*/ 17 h 121"/>
                <a:gd name="T10" fmla="*/ 105 w 121"/>
                <a:gd name="T11" fmla="*/ 36 h 121"/>
                <a:gd name="T12" fmla="*/ 93 w 121"/>
                <a:gd name="T13" fmla="*/ 35 h 121"/>
                <a:gd name="T14" fmla="*/ 96 w 121"/>
                <a:gd name="T15" fmla="*/ 62 h 121"/>
                <a:gd name="T16" fmla="*/ 85 w 121"/>
                <a:gd name="T17" fmla="*/ 88 h 121"/>
                <a:gd name="T18" fmla="*/ 33 w 121"/>
                <a:gd name="T19" fmla="*/ 88 h 121"/>
                <a:gd name="T20" fmla="*/ 33 w 121"/>
                <a:gd name="T21" fmla="*/ 35 h 121"/>
                <a:gd name="T22" fmla="*/ 82 w 121"/>
                <a:gd name="T23" fmla="*/ 32 h 121"/>
                <a:gd name="T24" fmla="*/ 84 w 121"/>
                <a:gd name="T25" fmla="*/ 19 h 121"/>
                <a:gd name="T26" fmla="*/ 107 w 121"/>
                <a:gd name="T27" fmla="*/ 47 h 121"/>
                <a:gd name="T28" fmla="*/ 109 w 121"/>
                <a:gd name="T29" fmla="*/ 54 h 121"/>
                <a:gd name="T30" fmla="*/ 95 w 121"/>
                <a:gd name="T31" fmla="*/ 97 h 121"/>
                <a:gd name="T32" fmla="*/ 24 w 121"/>
                <a:gd name="T33" fmla="*/ 97 h 121"/>
                <a:gd name="T34" fmla="*/ 24 w 121"/>
                <a:gd name="T35" fmla="*/ 26 h 121"/>
                <a:gd name="T36" fmla="*/ 67 w 121"/>
                <a:gd name="T37" fmla="*/ 12 h 121"/>
                <a:gd name="T38" fmla="*/ 80 w 121"/>
                <a:gd name="T39" fmla="*/ 10 h 121"/>
                <a:gd name="T40" fmla="*/ 68 w 121"/>
                <a:gd name="T41" fmla="*/ 3 h 121"/>
                <a:gd name="T42" fmla="*/ 17 w 121"/>
                <a:gd name="T43" fmla="*/ 19 h 121"/>
                <a:gd name="T44" fmla="*/ 17 w 121"/>
                <a:gd name="T45" fmla="*/ 104 h 121"/>
                <a:gd name="T46" fmla="*/ 102 w 121"/>
                <a:gd name="T47" fmla="*/ 104 h 121"/>
                <a:gd name="T48" fmla="*/ 118 w 121"/>
                <a:gd name="T49" fmla="*/ 53 h 121"/>
                <a:gd name="T50" fmla="*/ 111 w 121"/>
                <a:gd name="T51" fmla="*/ 41 h 121"/>
                <a:gd name="T52" fmla="*/ 59 w 121"/>
                <a:gd name="T53" fmla="*/ 45 h 121"/>
                <a:gd name="T54" fmla="*/ 68 w 121"/>
                <a:gd name="T55" fmla="*/ 47 h 121"/>
                <a:gd name="T56" fmla="*/ 59 w 121"/>
                <a:gd name="T57" fmla="*/ 30 h 121"/>
                <a:gd name="T58" fmla="*/ 37 w 121"/>
                <a:gd name="T59" fmla="*/ 39 h 121"/>
                <a:gd name="T60" fmla="*/ 28 w 121"/>
                <a:gd name="T61" fmla="*/ 62 h 121"/>
                <a:gd name="T62" fmla="*/ 59 w 121"/>
                <a:gd name="T63" fmla="*/ 93 h 121"/>
                <a:gd name="T64" fmla="*/ 82 w 121"/>
                <a:gd name="T65" fmla="*/ 84 h 121"/>
                <a:gd name="T66" fmla="*/ 85 w 121"/>
                <a:gd name="T67" fmla="*/ 43 h 121"/>
                <a:gd name="T68" fmla="*/ 76 w 121"/>
                <a:gd name="T69" fmla="*/ 62 h 121"/>
                <a:gd name="T70" fmla="*/ 71 w 121"/>
                <a:gd name="T71" fmla="*/ 74 h 121"/>
                <a:gd name="T72" fmla="*/ 47 w 121"/>
                <a:gd name="T73" fmla="*/ 74 h 121"/>
                <a:gd name="T74" fmla="*/ 47 w 121"/>
                <a:gd name="T75" fmla="*/ 50 h 121"/>
                <a:gd name="T76" fmla="*/ 59 w 121"/>
                <a:gd name="T77" fmla="*/ 45 h 121"/>
                <a:gd name="T78" fmla="*/ 63 w 121"/>
                <a:gd name="T79" fmla="*/ 51 h 121"/>
                <a:gd name="T80" fmla="*/ 51 w 121"/>
                <a:gd name="T81" fmla="*/ 54 h 121"/>
                <a:gd name="T82" fmla="*/ 51 w 121"/>
                <a:gd name="T83" fmla="*/ 70 h 121"/>
                <a:gd name="T84" fmla="*/ 67 w 121"/>
                <a:gd name="T85" fmla="*/ 70 h 121"/>
                <a:gd name="T86" fmla="*/ 71 w 121"/>
                <a:gd name="T87" fmla="*/ 62 h 121"/>
                <a:gd name="T88" fmla="*/ 63 w 121"/>
                <a:gd name="T89" fmla="*/ 65 h 121"/>
                <a:gd name="T90" fmla="*/ 56 w 121"/>
                <a:gd name="T91" fmla="*/ 58 h 121"/>
                <a:gd name="T92" fmla="*/ 101 w 121"/>
                <a:gd name="T93" fmla="*/ 8 h 121"/>
                <a:gd name="T94" fmla="*/ 90 w 121"/>
                <a:gd name="T95" fmla="*/ 19 h 121"/>
                <a:gd name="T96" fmla="*/ 103 w 121"/>
                <a:gd name="T97" fmla="*/ 14 h 121"/>
                <a:gd name="T98" fmla="*/ 107 w 121"/>
                <a:gd name="T99" fmla="*/ 18 h 121"/>
                <a:gd name="T100" fmla="*/ 96 w 121"/>
                <a:gd name="T101" fmla="*/ 29 h 121"/>
                <a:gd name="T102" fmla="*/ 113 w 121"/>
                <a:gd name="T103" fmla="*/ 2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1" h="121">
                  <a:moveTo>
                    <a:pt x="85" y="16"/>
                  </a:moveTo>
                  <a:cubicBezTo>
                    <a:pt x="100" y="1"/>
                    <a:pt x="100" y="1"/>
                    <a:pt x="100" y="1"/>
                  </a:cubicBezTo>
                  <a:cubicBezTo>
                    <a:pt x="101" y="0"/>
                    <a:pt x="103" y="0"/>
                    <a:pt x="104" y="1"/>
                  </a:cubicBezTo>
                  <a:cubicBezTo>
                    <a:pt x="105" y="1"/>
                    <a:pt x="105" y="2"/>
                    <a:pt x="105" y="2"/>
                  </a:cubicBezTo>
                  <a:cubicBezTo>
                    <a:pt x="105" y="2"/>
                    <a:pt x="105" y="2"/>
                    <a:pt x="105" y="2"/>
                  </a:cubicBezTo>
                  <a:cubicBezTo>
                    <a:pt x="108" y="13"/>
                    <a:pt x="108" y="13"/>
                    <a:pt x="108" y="13"/>
                  </a:cubicBezTo>
                  <a:cubicBezTo>
                    <a:pt x="119" y="16"/>
                    <a:pt x="119" y="16"/>
                    <a:pt x="119" y="16"/>
                  </a:cubicBezTo>
                  <a:cubicBezTo>
                    <a:pt x="119" y="16"/>
                    <a:pt x="119" y="16"/>
                    <a:pt x="119" y="16"/>
                  </a:cubicBezTo>
                  <a:cubicBezTo>
                    <a:pt x="119" y="16"/>
                    <a:pt x="119" y="16"/>
                    <a:pt x="119" y="16"/>
                  </a:cubicBezTo>
                  <a:cubicBezTo>
                    <a:pt x="119" y="16"/>
                    <a:pt x="120" y="16"/>
                    <a:pt x="120" y="17"/>
                  </a:cubicBezTo>
                  <a:cubicBezTo>
                    <a:pt x="121" y="18"/>
                    <a:pt x="121" y="19"/>
                    <a:pt x="120" y="21"/>
                  </a:cubicBezTo>
                  <a:cubicBezTo>
                    <a:pt x="105" y="36"/>
                    <a:pt x="105" y="36"/>
                    <a:pt x="105" y="36"/>
                  </a:cubicBezTo>
                  <a:cubicBezTo>
                    <a:pt x="104" y="37"/>
                    <a:pt x="103" y="37"/>
                    <a:pt x="102" y="37"/>
                  </a:cubicBezTo>
                  <a:cubicBezTo>
                    <a:pt x="93" y="35"/>
                    <a:pt x="93" y="35"/>
                    <a:pt x="93" y="35"/>
                  </a:cubicBezTo>
                  <a:cubicBezTo>
                    <a:pt x="89" y="39"/>
                    <a:pt x="89" y="39"/>
                    <a:pt x="89" y="39"/>
                  </a:cubicBezTo>
                  <a:cubicBezTo>
                    <a:pt x="94" y="45"/>
                    <a:pt x="96" y="53"/>
                    <a:pt x="96" y="62"/>
                  </a:cubicBezTo>
                  <a:cubicBezTo>
                    <a:pt x="96" y="72"/>
                    <a:pt x="92" y="81"/>
                    <a:pt x="86" y="88"/>
                  </a:cubicBezTo>
                  <a:cubicBezTo>
                    <a:pt x="85" y="88"/>
                    <a:pt x="85" y="88"/>
                    <a:pt x="85" y="88"/>
                  </a:cubicBezTo>
                  <a:cubicBezTo>
                    <a:pt x="79" y="95"/>
                    <a:pt x="70" y="99"/>
                    <a:pt x="59" y="99"/>
                  </a:cubicBezTo>
                  <a:cubicBezTo>
                    <a:pt x="49" y="99"/>
                    <a:pt x="40" y="94"/>
                    <a:pt x="33" y="88"/>
                  </a:cubicBezTo>
                  <a:cubicBezTo>
                    <a:pt x="27" y="81"/>
                    <a:pt x="22" y="72"/>
                    <a:pt x="22" y="62"/>
                  </a:cubicBezTo>
                  <a:cubicBezTo>
                    <a:pt x="22" y="51"/>
                    <a:pt x="27" y="42"/>
                    <a:pt x="33" y="35"/>
                  </a:cubicBezTo>
                  <a:cubicBezTo>
                    <a:pt x="40" y="29"/>
                    <a:pt x="49" y="25"/>
                    <a:pt x="59" y="25"/>
                  </a:cubicBezTo>
                  <a:cubicBezTo>
                    <a:pt x="68" y="25"/>
                    <a:pt x="76" y="27"/>
                    <a:pt x="82" y="32"/>
                  </a:cubicBezTo>
                  <a:cubicBezTo>
                    <a:pt x="86" y="28"/>
                    <a:pt x="86" y="28"/>
                    <a:pt x="86" y="28"/>
                  </a:cubicBezTo>
                  <a:cubicBezTo>
                    <a:pt x="84" y="19"/>
                    <a:pt x="84" y="19"/>
                    <a:pt x="84" y="19"/>
                  </a:cubicBezTo>
                  <a:cubicBezTo>
                    <a:pt x="84" y="18"/>
                    <a:pt x="84" y="17"/>
                    <a:pt x="85" y="16"/>
                  </a:cubicBezTo>
                  <a:close/>
                  <a:moveTo>
                    <a:pt x="107" y="47"/>
                  </a:moveTo>
                  <a:cubicBezTo>
                    <a:pt x="107" y="47"/>
                    <a:pt x="107" y="47"/>
                    <a:pt x="107" y="47"/>
                  </a:cubicBezTo>
                  <a:cubicBezTo>
                    <a:pt x="108" y="49"/>
                    <a:pt x="109" y="52"/>
                    <a:pt x="109" y="54"/>
                  </a:cubicBezTo>
                  <a:cubicBezTo>
                    <a:pt x="109" y="57"/>
                    <a:pt x="110" y="59"/>
                    <a:pt x="110" y="62"/>
                  </a:cubicBezTo>
                  <a:cubicBezTo>
                    <a:pt x="110" y="75"/>
                    <a:pt x="104" y="88"/>
                    <a:pt x="95" y="97"/>
                  </a:cubicBezTo>
                  <a:cubicBezTo>
                    <a:pt x="86" y="106"/>
                    <a:pt x="73" y="112"/>
                    <a:pt x="59" y="112"/>
                  </a:cubicBezTo>
                  <a:cubicBezTo>
                    <a:pt x="46" y="112"/>
                    <a:pt x="33" y="106"/>
                    <a:pt x="24" y="97"/>
                  </a:cubicBezTo>
                  <a:cubicBezTo>
                    <a:pt x="15" y="88"/>
                    <a:pt x="9" y="75"/>
                    <a:pt x="9" y="62"/>
                  </a:cubicBezTo>
                  <a:cubicBezTo>
                    <a:pt x="9" y="48"/>
                    <a:pt x="15" y="35"/>
                    <a:pt x="24" y="26"/>
                  </a:cubicBezTo>
                  <a:cubicBezTo>
                    <a:pt x="33" y="17"/>
                    <a:pt x="46" y="11"/>
                    <a:pt x="59" y="11"/>
                  </a:cubicBezTo>
                  <a:cubicBezTo>
                    <a:pt x="62" y="11"/>
                    <a:pt x="64" y="12"/>
                    <a:pt x="67" y="12"/>
                  </a:cubicBezTo>
                  <a:cubicBezTo>
                    <a:pt x="69" y="12"/>
                    <a:pt x="72" y="13"/>
                    <a:pt x="74" y="14"/>
                  </a:cubicBezTo>
                  <a:cubicBezTo>
                    <a:pt x="76" y="14"/>
                    <a:pt x="79" y="13"/>
                    <a:pt x="80" y="10"/>
                  </a:cubicBezTo>
                  <a:cubicBezTo>
                    <a:pt x="81" y="8"/>
                    <a:pt x="79" y="5"/>
                    <a:pt x="77" y="5"/>
                  </a:cubicBezTo>
                  <a:cubicBezTo>
                    <a:pt x="74" y="4"/>
                    <a:pt x="71" y="3"/>
                    <a:pt x="68" y="3"/>
                  </a:cubicBezTo>
                  <a:cubicBezTo>
                    <a:pt x="65" y="2"/>
                    <a:pt x="62" y="2"/>
                    <a:pt x="59" y="2"/>
                  </a:cubicBezTo>
                  <a:cubicBezTo>
                    <a:pt x="43" y="2"/>
                    <a:pt x="28" y="9"/>
                    <a:pt x="17" y="19"/>
                  </a:cubicBezTo>
                  <a:cubicBezTo>
                    <a:pt x="6" y="30"/>
                    <a:pt x="0" y="45"/>
                    <a:pt x="0" y="62"/>
                  </a:cubicBezTo>
                  <a:cubicBezTo>
                    <a:pt x="0" y="78"/>
                    <a:pt x="6" y="93"/>
                    <a:pt x="17" y="104"/>
                  </a:cubicBezTo>
                  <a:cubicBezTo>
                    <a:pt x="28" y="115"/>
                    <a:pt x="43" y="121"/>
                    <a:pt x="59" y="121"/>
                  </a:cubicBezTo>
                  <a:cubicBezTo>
                    <a:pt x="76" y="121"/>
                    <a:pt x="91" y="115"/>
                    <a:pt x="102" y="104"/>
                  </a:cubicBezTo>
                  <a:cubicBezTo>
                    <a:pt x="112" y="93"/>
                    <a:pt x="119" y="78"/>
                    <a:pt x="119" y="62"/>
                  </a:cubicBezTo>
                  <a:cubicBezTo>
                    <a:pt x="119" y="59"/>
                    <a:pt x="119" y="56"/>
                    <a:pt x="118" y="53"/>
                  </a:cubicBezTo>
                  <a:cubicBezTo>
                    <a:pt x="118" y="50"/>
                    <a:pt x="117" y="47"/>
                    <a:pt x="116" y="44"/>
                  </a:cubicBezTo>
                  <a:cubicBezTo>
                    <a:pt x="116" y="42"/>
                    <a:pt x="113" y="40"/>
                    <a:pt x="111" y="41"/>
                  </a:cubicBezTo>
                  <a:cubicBezTo>
                    <a:pt x="108" y="42"/>
                    <a:pt x="107" y="44"/>
                    <a:pt x="107" y="47"/>
                  </a:cubicBezTo>
                  <a:close/>
                  <a:moveTo>
                    <a:pt x="59" y="45"/>
                  </a:moveTo>
                  <a:cubicBezTo>
                    <a:pt x="59" y="45"/>
                    <a:pt x="59" y="45"/>
                    <a:pt x="59" y="45"/>
                  </a:cubicBezTo>
                  <a:cubicBezTo>
                    <a:pt x="62" y="45"/>
                    <a:pt x="65" y="45"/>
                    <a:pt x="68" y="47"/>
                  </a:cubicBezTo>
                  <a:cubicBezTo>
                    <a:pt x="78" y="36"/>
                    <a:pt x="78" y="36"/>
                    <a:pt x="78" y="36"/>
                  </a:cubicBezTo>
                  <a:cubicBezTo>
                    <a:pt x="73" y="33"/>
                    <a:pt x="66" y="30"/>
                    <a:pt x="59" y="30"/>
                  </a:cubicBezTo>
                  <a:cubicBezTo>
                    <a:pt x="51" y="30"/>
                    <a:pt x="43" y="34"/>
                    <a:pt x="37" y="39"/>
                  </a:cubicBezTo>
                  <a:cubicBezTo>
                    <a:pt x="37" y="39"/>
                    <a:pt x="37" y="39"/>
                    <a:pt x="37" y="39"/>
                  </a:cubicBezTo>
                  <a:cubicBezTo>
                    <a:pt x="37" y="39"/>
                    <a:pt x="37" y="39"/>
                    <a:pt x="37" y="39"/>
                  </a:cubicBezTo>
                  <a:cubicBezTo>
                    <a:pt x="32" y="45"/>
                    <a:pt x="28" y="53"/>
                    <a:pt x="28" y="62"/>
                  </a:cubicBezTo>
                  <a:cubicBezTo>
                    <a:pt x="28" y="70"/>
                    <a:pt x="32" y="78"/>
                    <a:pt x="37" y="84"/>
                  </a:cubicBezTo>
                  <a:cubicBezTo>
                    <a:pt x="43" y="89"/>
                    <a:pt x="51" y="93"/>
                    <a:pt x="59" y="93"/>
                  </a:cubicBezTo>
                  <a:cubicBezTo>
                    <a:pt x="68" y="93"/>
                    <a:pt x="76" y="90"/>
                    <a:pt x="81" y="84"/>
                  </a:cubicBezTo>
                  <a:cubicBezTo>
                    <a:pt x="82" y="84"/>
                    <a:pt x="82" y="84"/>
                    <a:pt x="82" y="84"/>
                  </a:cubicBezTo>
                  <a:cubicBezTo>
                    <a:pt x="87" y="78"/>
                    <a:pt x="91" y="70"/>
                    <a:pt x="91" y="62"/>
                  </a:cubicBezTo>
                  <a:cubicBezTo>
                    <a:pt x="91" y="55"/>
                    <a:pt x="88" y="48"/>
                    <a:pt x="85" y="43"/>
                  </a:cubicBezTo>
                  <a:cubicBezTo>
                    <a:pt x="74" y="53"/>
                    <a:pt x="74" y="53"/>
                    <a:pt x="74" y="53"/>
                  </a:cubicBezTo>
                  <a:cubicBezTo>
                    <a:pt x="76" y="56"/>
                    <a:pt x="76" y="59"/>
                    <a:pt x="76" y="62"/>
                  </a:cubicBezTo>
                  <a:cubicBezTo>
                    <a:pt x="76" y="66"/>
                    <a:pt x="75" y="71"/>
                    <a:pt x="71" y="74"/>
                  </a:cubicBezTo>
                  <a:cubicBezTo>
                    <a:pt x="71" y="74"/>
                    <a:pt x="71" y="74"/>
                    <a:pt x="71" y="74"/>
                  </a:cubicBezTo>
                  <a:cubicBezTo>
                    <a:pt x="68" y="77"/>
                    <a:pt x="64" y="79"/>
                    <a:pt x="59" y="79"/>
                  </a:cubicBezTo>
                  <a:cubicBezTo>
                    <a:pt x="55" y="79"/>
                    <a:pt x="50" y="77"/>
                    <a:pt x="47" y="74"/>
                  </a:cubicBezTo>
                  <a:cubicBezTo>
                    <a:pt x="44" y="71"/>
                    <a:pt x="42" y="66"/>
                    <a:pt x="42" y="62"/>
                  </a:cubicBezTo>
                  <a:cubicBezTo>
                    <a:pt x="42" y="57"/>
                    <a:pt x="44" y="53"/>
                    <a:pt x="47" y="50"/>
                  </a:cubicBezTo>
                  <a:cubicBezTo>
                    <a:pt x="47" y="50"/>
                    <a:pt x="47" y="50"/>
                    <a:pt x="47" y="50"/>
                  </a:cubicBezTo>
                  <a:cubicBezTo>
                    <a:pt x="50" y="47"/>
                    <a:pt x="55" y="45"/>
                    <a:pt x="59" y="45"/>
                  </a:cubicBezTo>
                  <a:close/>
                  <a:moveTo>
                    <a:pt x="63" y="51"/>
                  </a:moveTo>
                  <a:cubicBezTo>
                    <a:pt x="63" y="51"/>
                    <a:pt x="63" y="51"/>
                    <a:pt x="63" y="51"/>
                  </a:cubicBezTo>
                  <a:cubicBezTo>
                    <a:pt x="62" y="51"/>
                    <a:pt x="61" y="50"/>
                    <a:pt x="59" y="50"/>
                  </a:cubicBezTo>
                  <a:cubicBezTo>
                    <a:pt x="56" y="50"/>
                    <a:pt x="53" y="52"/>
                    <a:pt x="51" y="54"/>
                  </a:cubicBezTo>
                  <a:cubicBezTo>
                    <a:pt x="49" y="56"/>
                    <a:pt x="48" y="58"/>
                    <a:pt x="48" y="62"/>
                  </a:cubicBezTo>
                  <a:cubicBezTo>
                    <a:pt x="48" y="65"/>
                    <a:pt x="49" y="68"/>
                    <a:pt x="51" y="70"/>
                  </a:cubicBezTo>
                  <a:cubicBezTo>
                    <a:pt x="53" y="72"/>
                    <a:pt x="56" y="73"/>
                    <a:pt x="59" y="73"/>
                  </a:cubicBezTo>
                  <a:cubicBezTo>
                    <a:pt x="63" y="73"/>
                    <a:pt x="65" y="72"/>
                    <a:pt x="67" y="70"/>
                  </a:cubicBezTo>
                  <a:cubicBezTo>
                    <a:pt x="67" y="70"/>
                    <a:pt x="67" y="70"/>
                    <a:pt x="67" y="70"/>
                  </a:cubicBezTo>
                  <a:cubicBezTo>
                    <a:pt x="69" y="68"/>
                    <a:pt x="71" y="65"/>
                    <a:pt x="71" y="62"/>
                  </a:cubicBezTo>
                  <a:cubicBezTo>
                    <a:pt x="71" y="60"/>
                    <a:pt x="71" y="59"/>
                    <a:pt x="70" y="58"/>
                  </a:cubicBezTo>
                  <a:cubicBezTo>
                    <a:pt x="63" y="65"/>
                    <a:pt x="63" y="65"/>
                    <a:pt x="63" y="65"/>
                  </a:cubicBezTo>
                  <a:cubicBezTo>
                    <a:pt x="61" y="67"/>
                    <a:pt x="58" y="67"/>
                    <a:pt x="56" y="65"/>
                  </a:cubicBezTo>
                  <a:cubicBezTo>
                    <a:pt x="54" y="63"/>
                    <a:pt x="54" y="60"/>
                    <a:pt x="56" y="58"/>
                  </a:cubicBezTo>
                  <a:cubicBezTo>
                    <a:pt x="63" y="51"/>
                    <a:pt x="63" y="51"/>
                    <a:pt x="63" y="51"/>
                  </a:cubicBezTo>
                  <a:close/>
                  <a:moveTo>
                    <a:pt x="101" y="8"/>
                  </a:moveTo>
                  <a:cubicBezTo>
                    <a:pt x="101" y="8"/>
                    <a:pt x="101" y="8"/>
                    <a:pt x="101" y="8"/>
                  </a:cubicBezTo>
                  <a:cubicBezTo>
                    <a:pt x="90" y="19"/>
                    <a:pt x="90" y="19"/>
                    <a:pt x="90" y="19"/>
                  </a:cubicBezTo>
                  <a:cubicBezTo>
                    <a:pt x="92" y="25"/>
                    <a:pt x="92" y="25"/>
                    <a:pt x="92" y="25"/>
                  </a:cubicBezTo>
                  <a:cubicBezTo>
                    <a:pt x="103" y="14"/>
                    <a:pt x="103" y="14"/>
                    <a:pt x="103" y="14"/>
                  </a:cubicBezTo>
                  <a:cubicBezTo>
                    <a:pt x="101" y="8"/>
                    <a:pt x="101" y="8"/>
                    <a:pt x="101" y="8"/>
                  </a:cubicBezTo>
                  <a:close/>
                  <a:moveTo>
                    <a:pt x="107" y="18"/>
                  </a:moveTo>
                  <a:cubicBezTo>
                    <a:pt x="107" y="18"/>
                    <a:pt x="107" y="18"/>
                    <a:pt x="107" y="18"/>
                  </a:cubicBezTo>
                  <a:cubicBezTo>
                    <a:pt x="96" y="29"/>
                    <a:pt x="96" y="29"/>
                    <a:pt x="96" y="29"/>
                  </a:cubicBezTo>
                  <a:cubicBezTo>
                    <a:pt x="102" y="31"/>
                    <a:pt x="102" y="31"/>
                    <a:pt x="102" y="31"/>
                  </a:cubicBezTo>
                  <a:cubicBezTo>
                    <a:pt x="113" y="20"/>
                    <a:pt x="113" y="20"/>
                    <a:pt x="113" y="20"/>
                  </a:cubicBezTo>
                  <a:cubicBezTo>
                    <a:pt x="107" y="18"/>
                    <a:pt x="107" y="18"/>
                    <a:pt x="107" y="18"/>
                  </a:cubicBezTo>
                  <a:close/>
                </a:path>
              </a:pathLst>
            </a:custGeom>
            <a:solidFill>
              <a:schemeClr val="bg1">
                <a:lumMod val="50000"/>
              </a:schemeClr>
            </a:solidFill>
            <a:ln>
              <a:noFill/>
            </a:ln>
          </p:spPr>
          <p:txBody>
            <a:bodyPr vert="horz" wrap="square" lIns="91476" tIns="45738" rIns="91476" bIns="45738" numCol="1" anchor="t" anchorCtr="0" compatLnSpc="1"/>
            <a:lstStyle/>
            <a:p>
              <a:endParaRPr lang="zh-CN" altLang="en-US" sz="2800">
                <a:solidFill>
                  <a:schemeClr val="bg1">
                    <a:lumMod val="50000"/>
                  </a:schemeClr>
                </a:solidFill>
              </a:endParaRPr>
            </a:p>
          </p:txBody>
        </p:sp>
        <p:sp>
          <p:nvSpPr>
            <p:cNvPr id="24" name="Freeform 24"/>
            <p:cNvSpPr>
              <a:spLocks noEditPoints="1"/>
            </p:cNvSpPr>
            <p:nvPr/>
          </p:nvSpPr>
          <p:spPr bwMode="auto">
            <a:xfrm>
              <a:off x="8094154" y="2517673"/>
              <a:ext cx="229462" cy="330022"/>
            </a:xfrm>
            <a:custGeom>
              <a:avLst/>
              <a:gdLst>
                <a:gd name="T0" fmla="*/ 3 w 85"/>
                <a:gd name="T1" fmla="*/ 84 h 122"/>
                <a:gd name="T2" fmla="*/ 17 w 85"/>
                <a:gd name="T3" fmla="*/ 81 h 122"/>
                <a:gd name="T4" fmla="*/ 27 w 85"/>
                <a:gd name="T5" fmla="*/ 51 h 122"/>
                <a:gd name="T6" fmla="*/ 27 w 85"/>
                <a:gd name="T7" fmla="*/ 51 h 122"/>
                <a:gd name="T8" fmla="*/ 27 w 85"/>
                <a:gd name="T9" fmla="*/ 21 h 122"/>
                <a:gd name="T10" fmla="*/ 38 w 85"/>
                <a:gd name="T11" fmla="*/ 15 h 122"/>
                <a:gd name="T12" fmla="*/ 43 w 85"/>
                <a:gd name="T13" fmla="*/ 0 h 122"/>
                <a:gd name="T14" fmla="*/ 48 w 85"/>
                <a:gd name="T15" fmla="*/ 15 h 122"/>
                <a:gd name="T16" fmla="*/ 65 w 85"/>
                <a:gd name="T17" fmla="*/ 36 h 122"/>
                <a:gd name="T18" fmla="*/ 58 w 85"/>
                <a:gd name="T19" fmla="*/ 52 h 122"/>
                <a:gd name="T20" fmla="*/ 69 w 85"/>
                <a:gd name="T21" fmla="*/ 81 h 122"/>
                <a:gd name="T22" fmla="*/ 83 w 85"/>
                <a:gd name="T23" fmla="*/ 84 h 122"/>
                <a:gd name="T24" fmla="*/ 72 w 85"/>
                <a:gd name="T25" fmla="*/ 86 h 122"/>
                <a:gd name="T26" fmla="*/ 81 w 85"/>
                <a:gd name="T27" fmla="*/ 111 h 122"/>
                <a:gd name="T28" fmla="*/ 85 w 85"/>
                <a:gd name="T29" fmla="*/ 117 h 122"/>
                <a:gd name="T30" fmla="*/ 79 w 85"/>
                <a:gd name="T31" fmla="*/ 120 h 122"/>
                <a:gd name="T32" fmla="*/ 76 w 85"/>
                <a:gd name="T33" fmla="*/ 113 h 122"/>
                <a:gd name="T34" fmla="*/ 61 w 85"/>
                <a:gd name="T35" fmla="*/ 86 h 122"/>
                <a:gd name="T36" fmla="*/ 48 w 85"/>
                <a:gd name="T37" fmla="*/ 90 h 122"/>
                <a:gd name="T38" fmla="*/ 38 w 85"/>
                <a:gd name="T39" fmla="*/ 90 h 122"/>
                <a:gd name="T40" fmla="*/ 24 w 85"/>
                <a:gd name="T41" fmla="*/ 86 h 122"/>
                <a:gd name="T42" fmla="*/ 9 w 85"/>
                <a:gd name="T43" fmla="*/ 113 h 122"/>
                <a:gd name="T44" fmla="*/ 6 w 85"/>
                <a:gd name="T45" fmla="*/ 120 h 122"/>
                <a:gd name="T46" fmla="*/ 1 w 85"/>
                <a:gd name="T47" fmla="*/ 117 h 122"/>
                <a:gd name="T48" fmla="*/ 4 w 85"/>
                <a:gd name="T49" fmla="*/ 111 h 122"/>
                <a:gd name="T50" fmla="*/ 14 w 85"/>
                <a:gd name="T51" fmla="*/ 86 h 122"/>
                <a:gd name="T52" fmla="*/ 38 w 85"/>
                <a:gd name="T53" fmla="*/ 81 h 122"/>
                <a:gd name="T54" fmla="*/ 38 w 85"/>
                <a:gd name="T55" fmla="*/ 77 h 122"/>
                <a:gd name="T56" fmla="*/ 48 w 85"/>
                <a:gd name="T57" fmla="*/ 77 h 122"/>
                <a:gd name="T58" fmla="*/ 58 w 85"/>
                <a:gd name="T59" fmla="*/ 81 h 122"/>
                <a:gd name="T60" fmla="*/ 38 w 85"/>
                <a:gd name="T61" fmla="*/ 57 h 122"/>
                <a:gd name="T62" fmla="*/ 38 w 85"/>
                <a:gd name="T63" fmla="*/ 81 h 122"/>
                <a:gd name="T64" fmla="*/ 52 w 85"/>
                <a:gd name="T65" fmla="*/ 27 h 122"/>
                <a:gd name="T66" fmla="*/ 34 w 85"/>
                <a:gd name="T67" fmla="*/ 27 h 122"/>
                <a:gd name="T68" fmla="*/ 34 w 85"/>
                <a:gd name="T69" fmla="*/ 45 h 122"/>
                <a:gd name="T70" fmla="*/ 48 w 85"/>
                <a:gd name="T71" fmla="*/ 47 h 122"/>
                <a:gd name="T72" fmla="*/ 52 w 85"/>
                <a:gd name="T73" fmla="*/ 45 h 122"/>
                <a:gd name="T74" fmla="*/ 52 w 85"/>
                <a:gd name="T75" fmla="*/ 2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5" h="122">
                  <a:moveTo>
                    <a:pt x="6" y="86"/>
                  </a:moveTo>
                  <a:cubicBezTo>
                    <a:pt x="4" y="86"/>
                    <a:pt x="3" y="85"/>
                    <a:pt x="3" y="84"/>
                  </a:cubicBezTo>
                  <a:cubicBezTo>
                    <a:pt x="3" y="82"/>
                    <a:pt x="4" y="81"/>
                    <a:pt x="6" y="81"/>
                  </a:cubicBezTo>
                  <a:cubicBezTo>
                    <a:pt x="17" y="81"/>
                    <a:pt x="17" y="81"/>
                    <a:pt x="17" y="81"/>
                  </a:cubicBezTo>
                  <a:cubicBezTo>
                    <a:pt x="30" y="54"/>
                    <a:pt x="30" y="54"/>
                    <a:pt x="30" y="54"/>
                  </a:cubicBezTo>
                  <a:cubicBezTo>
                    <a:pt x="29" y="53"/>
                    <a:pt x="28" y="52"/>
                    <a:pt x="27" y="51"/>
                  </a:cubicBezTo>
                  <a:cubicBezTo>
                    <a:pt x="27" y="51"/>
                    <a:pt x="27" y="51"/>
                    <a:pt x="27" y="51"/>
                  </a:cubicBezTo>
                  <a:cubicBezTo>
                    <a:pt x="27" y="51"/>
                    <a:pt x="27" y="51"/>
                    <a:pt x="27" y="51"/>
                  </a:cubicBezTo>
                  <a:cubicBezTo>
                    <a:pt x="23" y="47"/>
                    <a:pt x="21" y="42"/>
                    <a:pt x="21" y="36"/>
                  </a:cubicBezTo>
                  <a:cubicBezTo>
                    <a:pt x="21" y="30"/>
                    <a:pt x="23" y="25"/>
                    <a:pt x="27" y="21"/>
                  </a:cubicBezTo>
                  <a:cubicBezTo>
                    <a:pt x="28" y="20"/>
                    <a:pt x="28" y="20"/>
                    <a:pt x="28" y="20"/>
                  </a:cubicBezTo>
                  <a:cubicBezTo>
                    <a:pt x="30" y="18"/>
                    <a:pt x="34" y="16"/>
                    <a:pt x="38" y="15"/>
                  </a:cubicBezTo>
                  <a:cubicBezTo>
                    <a:pt x="38" y="5"/>
                    <a:pt x="38" y="5"/>
                    <a:pt x="38" y="5"/>
                  </a:cubicBezTo>
                  <a:cubicBezTo>
                    <a:pt x="38" y="2"/>
                    <a:pt x="40" y="0"/>
                    <a:pt x="43" y="0"/>
                  </a:cubicBezTo>
                  <a:cubicBezTo>
                    <a:pt x="45" y="0"/>
                    <a:pt x="48" y="2"/>
                    <a:pt x="48" y="5"/>
                  </a:cubicBezTo>
                  <a:cubicBezTo>
                    <a:pt x="48" y="15"/>
                    <a:pt x="48" y="15"/>
                    <a:pt x="48" y="15"/>
                  </a:cubicBezTo>
                  <a:cubicBezTo>
                    <a:pt x="52" y="16"/>
                    <a:pt x="55" y="18"/>
                    <a:pt x="58" y="21"/>
                  </a:cubicBezTo>
                  <a:cubicBezTo>
                    <a:pt x="62" y="25"/>
                    <a:pt x="65" y="30"/>
                    <a:pt x="65" y="36"/>
                  </a:cubicBezTo>
                  <a:cubicBezTo>
                    <a:pt x="65" y="42"/>
                    <a:pt x="62" y="47"/>
                    <a:pt x="58" y="51"/>
                  </a:cubicBezTo>
                  <a:cubicBezTo>
                    <a:pt x="58" y="52"/>
                    <a:pt x="58" y="52"/>
                    <a:pt x="58" y="52"/>
                  </a:cubicBezTo>
                  <a:cubicBezTo>
                    <a:pt x="57" y="52"/>
                    <a:pt x="57" y="53"/>
                    <a:pt x="56" y="54"/>
                  </a:cubicBezTo>
                  <a:cubicBezTo>
                    <a:pt x="69" y="81"/>
                    <a:pt x="69" y="81"/>
                    <a:pt x="69" y="81"/>
                  </a:cubicBezTo>
                  <a:cubicBezTo>
                    <a:pt x="80" y="81"/>
                    <a:pt x="80" y="81"/>
                    <a:pt x="80" y="81"/>
                  </a:cubicBezTo>
                  <a:cubicBezTo>
                    <a:pt x="81" y="81"/>
                    <a:pt x="83" y="82"/>
                    <a:pt x="83" y="84"/>
                  </a:cubicBezTo>
                  <a:cubicBezTo>
                    <a:pt x="83" y="85"/>
                    <a:pt x="81" y="86"/>
                    <a:pt x="80" y="86"/>
                  </a:cubicBezTo>
                  <a:cubicBezTo>
                    <a:pt x="72" y="86"/>
                    <a:pt x="72" y="86"/>
                    <a:pt x="72" y="86"/>
                  </a:cubicBezTo>
                  <a:cubicBezTo>
                    <a:pt x="81" y="107"/>
                    <a:pt x="81" y="107"/>
                    <a:pt x="81" y="107"/>
                  </a:cubicBezTo>
                  <a:cubicBezTo>
                    <a:pt x="82" y="108"/>
                    <a:pt x="82" y="110"/>
                    <a:pt x="81" y="111"/>
                  </a:cubicBezTo>
                  <a:cubicBezTo>
                    <a:pt x="82" y="113"/>
                    <a:pt x="82" y="113"/>
                    <a:pt x="82" y="113"/>
                  </a:cubicBezTo>
                  <a:cubicBezTo>
                    <a:pt x="85" y="117"/>
                    <a:pt x="85" y="117"/>
                    <a:pt x="85" y="117"/>
                  </a:cubicBezTo>
                  <a:cubicBezTo>
                    <a:pt x="85" y="119"/>
                    <a:pt x="85" y="121"/>
                    <a:pt x="83" y="121"/>
                  </a:cubicBezTo>
                  <a:cubicBezTo>
                    <a:pt x="82" y="122"/>
                    <a:pt x="80" y="121"/>
                    <a:pt x="79" y="120"/>
                  </a:cubicBezTo>
                  <a:cubicBezTo>
                    <a:pt x="77" y="116"/>
                    <a:pt x="77" y="116"/>
                    <a:pt x="77" y="116"/>
                  </a:cubicBezTo>
                  <a:cubicBezTo>
                    <a:pt x="76" y="113"/>
                    <a:pt x="76" y="113"/>
                    <a:pt x="76" y="113"/>
                  </a:cubicBezTo>
                  <a:cubicBezTo>
                    <a:pt x="75" y="113"/>
                    <a:pt x="74" y="112"/>
                    <a:pt x="73" y="111"/>
                  </a:cubicBezTo>
                  <a:cubicBezTo>
                    <a:pt x="61" y="86"/>
                    <a:pt x="61" y="86"/>
                    <a:pt x="61" y="86"/>
                  </a:cubicBezTo>
                  <a:cubicBezTo>
                    <a:pt x="48" y="86"/>
                    <a:pt x="48" y="86"/>
                    <a:pt x="48" y="86"/>
                  </a:cubicBezTo>
                  <a:cubicBezTo>
                    <a:pt x="48" y="90"/>
                    <a:pt x="48" y="90"/>
                    <a:pt x="48" y="90"/>
                  </a:cubicBezTo>
                  <a:cubicBezTo>
                    <a:pt x="48" y="93"/>
                    <a:pt x="45" y="95"/>
                    <a:pt x="43" y="95"/>
                  </a:cubicBezTo>
                  <a:cubicBezTo>
                    <a:pt x="40" y="95"/>
                    <a:pt x="38" y="93"/>
                    <a:pt x="38" y="90"/>
                  </a:cubicBezTo>
                  <a:cubicBezTo>
                    <a:pt x="38" y="86"/>
                    <a:pt x="38" y="86"/>
                    <a:pt x="38" y="86"/>
                  </a:cubicBezTo>
                  <a:cubicBezTo>
                    <a:pt x="24" y="86"/>
                    <a:pt x="24" y="86"/>
                    <a:pt x="24" y="86"/>
                  </a:cubicBezTo>
                  <a:cubicBezTo>
                    <a:pt x="13" y="111"/>
                    <a:pt x="13" y="111"/>
                    <a:pt x="13" y="111"/>
                  </a:cubicBezTo>
                  <a:cubicBezTo>
                    <a:pt x="12" y="112"/>
                    <a:pt x="11" y="113"/>
                    <a:pt x="9" y="113"/>
                  </a:cubicBezTo>
                  <a:cubicBezTo>
                    <a:pt x="8" y="116"/>
                    <a:pt x="8" y="116"/>
                    <a:pt x="8" y="116"/>
                  </a:cubicBezTo>
                  <a:cubicBezTo>
                    <a:pt x="6" y="120"/>
                    <a:pt x="6" y="120"/>
                    <a:pt x="6" y="120"/>
                  </a:cubicBezTo>
                  <a:cubicBezTo>
                    <a:pt x="6" y="121"/>
                    <a:pt x="4" y="122"/>
                    <a:pt x="2" y="121"/>
                  </a:cubicBezTo>
                  <a:cubicBezTo>
                    <a:pt x="1" y="121"/>
                    <a:pt x="0" y="119"/>
                    <a:pt x="1" y="117"/>
                  </a:cubicBezTo>
                  <a:cubicBezTo>
                    <a:pt x="3" y="113"/>
                    <a:pt x="3" y="113"/>
                    <a:pt x="3" y="113"/>
                  </a:cubicBezTo>
                  <a:cubicBezTo>
                    <a:pt x="4" y="111"/>
                    <a:pt x="4" y="111"/>
                    <a:pt x="4" y="111"/>
                  </a:cubicBezTo>
                  <a:cubicBezTo>
                    <a:pt x="4" y="110"/>
                    <a:pt x="3" y="108"/>
                    <a:pt x="4" y="107"/>
                  </a:cubicBezTo>
                  <a:cubicBezTo>
                    <a:pt x="14" y="86"/>
                    <a:pt x="14" y="86"/>
                    <a:pt x="14" y="86"/>
                  </a:cubicBezTo>
                  <a:cubicBezTo>
                    <a:pt x="6" y="86"/>
                    <a:pt x="6" y="86"/>
                    <a:pt x="6" y="86"/>
                  </a:cubicBezTo>
                  <a:close/>
                  <a:moveTo>
                    <a:pt x="38" y="81"/>
                  </a:moveTo>
                  <a:cubicBezTo>
                    <a:pt x="38" y="81"/>
                    <a:pt x="38" y="81"/>
                    <a:pt x="38" y="81"/>
                  </a:cubicBezTo>
                  <a:cubicBezTo>
                    <a:pt x="38" y="77"/>
                    <a:pt x="38" y="77"/>
                    <a:pt x="38" y="77"/>
                  </a:cubicBezTo>
                  <a:cubicBezTo>
                    <a:pt x="38" y="75"/>
                    <a:pt x="40" y="72"/>
                    <a:pt x="43" y="72"/>
                  </a:cubicBezTo>
                  <a:cubicBezTo>
                    <a:pt x="45" y="72"/>
                    <a:pt x="48" y="75"/>
                    <a:pt x="48" y="77"/>
                  </a:cubicBezTo>
                  <a:cubicBezTo>
                    <a:pt x="48" y="81"/>
                    <a:pt x="48" y="81"/>
                    <a:pt x="48" y="81"/>
                  </a:cubicBezTo>
                  <a:cubicBezTo>
                    <a:pt x="58" y="81"/>
                    <a:pt x="58" y="81"/>
                    <a:pt x="58" y="81"/>
                  </a:cubicBezTo>
                  <a:cubicBezTo>
                    <a:pt x="47" y="57"/>
                    <a:pt x="47" y="57"/>
                    <a:pt x="47" y="57"/>
                  </a:cubicBezTo>
                  <a:cubicBezTo>
                    <a:pt x="44" y="58"/>
                    <a:pt x="41" y="58"/>
                    <a:pt x="38" y="57"/>
                  </a:cubicBezTo>
                  <a:cubicBezTo>
                    <a:pt x="27" y="81"/>
                    <a:pt x="27" y="81"/>
                    <a:pt x="27" y="81"/>
                  </a:cubicBezTo>
                  <a:cubicBezTo>
                    <a:pt x="38" y="81"/>
                    <a:pt x="38" y="81"/>
                    <a:pt x="38" y="81"/>
                  </a:cubicBezTo>
                  <a:close/>
                  <a:moveTo>
                    <a:pt x="52" y="27"/>
                  </a:moveTo>
                  <a:cubicBezTo>
                    <a:pt x="52" y="27"/>
                    <a:pt x="52" y="27"/>
                    <a:pt x="52" y="27"/>
                  </a:cubicBezTo>
                  <a:cubicBezTo>
                    <a:pt x="47" y="22"/>
                    <a:pt x="39" y="22"/>
                    <a:pt x="34" y="27"/>
                  </a:cubicBezTo>
                  <a:cubicBezTo>
                    <a:pt x="34" y="27"/>
                    <a:pt x="34" y="27"/>
                    <a:pt x="34" y="27"/>
                  </a:cubicBezTo>
                  <a:cubicBezTo>
                    <a:pt x="32" y="30"/>
                    <a:pt x="30" y="33"/>
                    <a:pt x="30" y="36"/>
                  </a:cubicBezTo>
                  <a:cubicBezTo>
                    <a:pt x="30" y="39"/>
                    <a:pt x="32" y="43"/>
                    <a:pt x="34" y="45"/>
                  </a:cubicBezTo>
                  <a:cubicBezTo>
                    <a:pt x="38" y="48"/>
                    <a:pt x="43" y="49"/>
                    <a:pt x="48" y="47"/>
                  </a:cubicBezTo>
                  <a:cubicBezTo>
                    <a:pt x="48" y="47"/>
                    <a:pt x="48" y="47"/>
                    <a:pt x="48" y="47"/>
                  </a:cubicBezTo>
                  <a:cubicBezTo>
                    <a:pt x="49" y="47"/>
                    <a:pt x="50" y="46"/>
                    <a:pt x="51" y="45"/>
                  </a:cubicBezTo>
                  <a:cubicBezTo>
                    <a:pt x="52" y="45"/>
                    <a:pt x="52" y="45"/>
                    <a:pt x="52" y="45"/>
                  </a:cubicBezTo>
                  <a:cubicBezTo>
                    <a:pt x="54" y="43"/>
                    <a:pt x="55" y="39"/>
                    <a:pt x="55" y="36"/>
                  </a:cubicBezTo>
                  <a:cubicBezTo>
                    <a:pt x="55" y="33"/>
                    <a:pt x="54" y="30"/>
                    <a:pt x="52" y="27"/>
                  </a:cubicBezTo>
                  <a:cubicBezTo>
                    <a:pt x="52" y="27"/>
                    <a:pt x="52" y="27"/>
                    <a:pt x="52" y="27"/>
                  </a:cubicBezTo>
                  <a:close/>
                </a:path>
              </a:pathLst>
            </a:custGeom>
            <a:solidFill>
              <a:schemeClr val="bg1">
                <a:lumMod val="50000"/>
              </a:schemeClr>
            </a:solidFill>
            <a:ln>
              <a:noFill/>
            </a:ln>
          </p:spPr>
          <p:txBody>
            <a:bodyPr vert="horz" wrap="square" lIns="91476" tIns="45738" rIns="91476" bIns="45738" numCol="1" anchor="t" anchorCtr="0" compatLnSpc="1"/>
            <a:lstStyle/>
            <a:p>
              <a:endParaRPr lang="zh-CN" altLang="en-US" sz="2800">
                <a:solidFill>
                  <a:schemeClr val="bg1">
                    <a:lumMod val="50000"/>
                  </a:schemeClr>
                </a:solidFill>
              </a:endParaRPr>
            </a:p>
          </p:txBody>
        </p:sp>
        <p:sp>
          <p:nvSpPr>
            <p:cNvPr id="25" name="Freeform 25"/>
            <p:cNvSpPr>
              <a:spLocks noEditPoints="1"/>
            </p:cNvSpPr>
            <p:nvPr/>
          </p:nvSpPr>
          <p:spPr bwMode="auto">
            <a:xfrm>
              <a:off x="8042783" y="3549313"/>
              <a:ext cx="332204" cy="350578"/>
            </a:xfrm>
            <a:custGeom>
              <a:avLst/>
              <a:gdLst>
                <a:gd name="T0" fmla="*/ 108 w 123"/>
                <a:gd name="T1" fmla="*/ 62 h 130"/>
                <a:gd name="T2" fmla="*/ 84 w 123"/>
                <a:gd name="T3" fmla="*/ 26 h 130"/>
                <a:gd name="T4" fmla="*/ 41 w 123"/>
                <a:gd name="T5" fmla="*/ 23 h 130"/>
                <a:gd name="T6" fmla="*/ 37 w 123"/>
                <a:gd name="T7" fmla="*/ 26 h 130"/>
                <a:gd name="T8" fmla="*/ 17 w 123"/>
                <a:gd name="T9" fmla="*/ 65 h 130"/>
                <a:gd name="T10" fmla="*/ 37 w 123"/>
                <a:gd name="T11" fmla="*/ 103 h 130"/>
                <a:gd name="T12" fmla="*/ 41 w 123"/>
                <a:gd name="T13" fmla="*/ 106 h 130"/>
                <a:gd name="T14" fmla="*/ 84 w 123"/>
                <a:gd name="T15" fmla="*/ 103 h 130"/>
                <a:gd name="T16" fmla="*/ 108 w 123"/>
                <a:gd name="T17" fmla="*/ 67 h 130"/>
                <a:gd name="T18" fmla="*/ 88 w 123"/>
                <a:gd name="T19" fmla="*/ 32 h 130"/>
                <a:gd name="T20" fmla="*/ 103 w 123"/>
                <a:gd name="T21" fmla="*/ 59 h 130"/>
                <a:gd name="T22" fmla="*/ 90 w 123"/>
                <a:gd name="T23" fmla="*/ 49 h 130"/>
                <a:gd name="T24" fmla="*/ 88 w 123"/>
                <a:gd name="T25" fmla="*/ 32 h 130"/>
                <a:gd name="T26" fmla="*/ 99 w 123"/>
                <a:gd name="T27" fmla="*/ 65 h 130"/>
                <a:gd name="T28" fmla="*/ 90 w 123"/>
                <a:gd name="T29" fmla="*/ 56 h 130"/>
                <a:gd name="T30" fmla="*/ 83 w 123"/>
                <a:gd name="T31" fmla="*/ 44 h 130"/>
                <a:gd name="T32" fmla="*/ 69 w 123"/>
                <a:gd name="T33" fmla="*/ 36 h 130"/>
                <a:gd name="T34" fmla="*/ 83 w 123"/>
                <a:gd name="T35" fmla="*/ 44 h 130"/>
                <a:gd name="T36" fmla="*/ 46 w 123"/>
                <a:gd name="T37" fmla="*/ 26 h 130"/>
                <a:gd name="T38" fmla="*/ 78 w 123"/>
                <a:gd name="T39" fmla="*/ 27 h 130"/>
                <a:gd name="T40" fmla="*/ 45 w 123"/>
                <a:gd name="T41" fmla="*/ 27 h 130"/>
                <a:gd name="T42" fmla="*/ 43 w 123"/>
                <a:gd name="T43" fmla="*/ 33 h 130"/>
                <a:gd name="T44" fmla="*/ 55 w 123"/>
                <a:gd name="T45" fmla="*/ 36 h 130"/>
                <a:gd name="T46" fmla="*/ 43 w 123"/>
                <a:gd name="T47" fmla="*/ 33 h 130"/>
                <a:gd name="T48" fmla="*/ 36 w 123"/>
                <a:gd name="T49" fmla="*/ 98 h 130"/>
                <a:gd name="T50" fmla="*/ 21 w 123"/>
                <a:gd name="T51" fmla="*/ 69 h 130"/>
                <a:gd name="T52" fmla="*/ 38 w 123"/>
                <a:gd name="T53" fmla="*/ 98 h 130"/>
                <a:gd name="T54" fmla="*/ 25 w 123"/>
                <a:gd name="T55" fmla="*/ 65 h 130"/>
                <a:gd name="T56" fmla="*/ 33 w 123"/>
                <a:gd name="T57" fmla="*/ 56 h 130"/>
                <a:gd name="T58" fmla="*/ 25 w 123"/>
                <a:gd name="T59" fmla="*/ 65 h 130"/>
                <a:gd name="T60" fmla="*/ 34 w 123"/>
                <a:gd name="T61" fmla="*/ 49 h 130"/>
                <a:gd name="T62" fmla="*/ 20 w 123"/>
                <a:gd name="T63" fmla="*/ 59 h 130"/>
                <a:gd name="T64" fmla="*/ 38 w 123"/>
                <a:gd name="T65" fmla="*/ 32 h 130"/>
                <a:gd name="T66" fmla="*/ 41 w 123"/>
                <a:gd name="T67" fmla="*/ 85 h 130"/>
                <a:gd name="T68" fmla="*/ 55 w 123"/>
                <a:gd name="T69" fmla="*/ 93 h 130"/>
                <a:gd name="T70" fmla="*/ 41 w 123"/>
                <a:gd name="T71" fmla="*/ 85 h 130"/>
                <a:gd name="T72" fmla="*/ 78 w 123"/>
                <a:gd name="T73" fmla="*/ 104 h 130"/>
                <a:gd name="T74" fmla="*/ 45 w 123"/>
                <a:gd name="T75" fmla="*/ 102 h 130"/>
                <a:gd name="T76" fmla="*/ 78 w 123"/>
                <a:gd name="T77" fmla="*/ 102 h 130"/>
                <a:gd name="T78" fmla="*/ 80 w 123"/>
                <a:gd name="T79" fmla="*/ 97 h 130"/>
                <a:gd name="T80" fmla="*/ 69 w 123"/>
                <a:gd name="T81" fmla="*/ 93 h 130"/>
                <a:gd name="T82" fmla="*/ 80 w 123"/>
                <a:gd name="T83" fmla="*/ 97 h 130"/>
                <a:gd name="T84" fmla="*/ 84 w 123"/>
                <a:gd name="T85" fmla="*/ 78 h 130"/>
                <a:gd name="T86" fmla="*/ 39 w 123"/>
                <a:gd name="T87" fmla="*/ 78 h 130"/>
                <a:gd name="T88" fmla="*/ 62 w 123"/>
                <a:gd name="T89" fmla="*/ 39 h 130"/>
                <a:gd name="T90" fmla="*/ 84 w 123"/>
                <a:gd name="T91" fmla="*/ 78 h 130"/>
                <a:gd name="T92" fmla="*/ 88 w 123"/>
                <a:gd name="T93" fmla="*/ 98 h 130"/>
                <a:gd name="T94" fmla="*/ 90 w 123"/>
                <a:gd name="T95" fmla="*/ 81 h 130"/>
                <a:gd name="T96" fmla="*/ 103 w 123"/>
                <a:gd name="T97" fmla="*/ 70 h 130"/>
                <a:gd name="T98" fmla="*/ 62 w 123"/>
                <a:gd name="T99" fmla="*/ 47 h 130"/>
                <a:gd name="T100" fmla="*/ 44 w 123"/>
                <a:gd name="T101" fmla="*/ 65 h 130"/>
                <a:gd name="T102" fmla="*/ 79 w 123"/>
                <a:gd name="T103" fmla="*/ 65 h 130"/>
                <a:gd name="T104" fmla="*/ 62 w 123"/>
                <a:gd name="T105" fmla="*/ 73 h 130"/>
                <a:gd name="T106" fmla="*/ 54 w 123"/>
                <a:gd name="T107" fmla="*/ 65 h 130"/>
                <a:gd name="T108" fmla="*/ 70 w 123"/>
                <a:gd name="T109" fmla="*/ 6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3" h="130">
                  <a:moveTo>
                    <a:pt x="106" y="65"/>
                  </a:moveTo>
                  <a:cubicBezTo>
                    <a:pt x="107" y="64"/>
                    <a:pt x="107" y="63"/>
                    <a:pt x="108" y="62"/>
                  </a:cubicBezTo>
                  <a:cubicBezTo>
                    <a:pt x="123" y="41"/>
                    <a:pt x="113" y="23"/>
                    <a:pt x="87" y="26"/>
                  </a:cubicBezTo>
                  <a:cubicBezTo>
                    <a:pt x="86" y="26"/>
                    <a:pt x="85" y="26"/>
                    <a:pt x="84" y="26"/>
                  </a:cubicBezTo>
                  <a:cubicBezTo>
                    <a:pt x="84" y="25"/>
                    <a:pt x="83" y="24"/>
                    <a:pt x="83" y="23"/>
                  </a:cubicBezTo>
                  <a:cubicBezTo>
                    <a:pt x="72" y="0"/>
                    <a:pt x="52" y="0"/>
                    <a:pt x="41" y="23"/>
                  </a:cubicBezTo>
                  <a:cubicBezTo>
                    <a:pt x="40" y="24"/>
                    <a:pt x="40" y="25"/>
                    <a:pt x="40" y="26"/>
                  </a:cubicBezTo>
                  <a:cubicBezTo>
                    <a:pt x="39" y="26"/>
                    <a:pt x="37" y="26"/>
                    <a:pt x="37" y="26"/>
                  </a:cubicBezTo>
                  <a:cubicBezTo>
                    <a:pt x="10" y="23"/>
                    <a:pt x="0" y="40"/>
                    <a:pt x="16" y="62"/>
                  </a:cubicBezTo>
                  <a:cubicBezTo>
                    <a:pt x="16" y="63"/>
                    <a:pt x="17" y="64"/>
                    <a:pt x="17" y="65"/>
                  </a:cubicBezTo>
                  <a:cubicBezTo>
                    <a:pt x="17" y="66"/>
                    <a:pt x="16" y="66"/>
                    <a:pt x="16" y="67"/>
                  </a:cubicBezTo>
                  <a:cubicBezTo>
                    <a:pt x="1" y="88"/>
                    <a:pt x="11" y="106"/>
                    <a:pt x="37" y="103"/>
                  </a:cubicBezTo>
                  <a:cubicBezTo>
                    <a:pt x="37" y="103"/>
                    <a:pt x="39" y="103"/>
                    <a:pt x="40" y="103"/>
                  </a:cubicBezTo>
                  <a:cubicBezTo>
                    <a:pt x="40" y="104"/>
                    <a:pt x="40" y="105"/>
                    <a:pt x="41" y="106"/>
                  </a:cubicBezTo>
                  <a:cubicBezTo>
                    <a:pt x="52" y="130"/>
                    <a:pt x="72" y="130"/>
                    <a:pt x="83" y="106"/>
                  </a:cubicBezTo>
                  <a:cubicBezTo>
                    <a:pt x="83" y="105"/>
                    <a:pt x="84" y="104"/>
                    <a:pt x="84" y="103"/>
                  </a:cubicBezTo>
                  <a:cubicBezTo>
                    <a:pt x="85" y="103"/>
                    <a:pt x="86" y="103"/>
                    <a:pt x="87" y="103"/>
                  </a:cubicBezTo>
                  <a:cubicBezTo>
                    <a:pt x="113" y="106"/>
                    <a:pt x="123" y="88"/>
                    <a:pt x="108" y="67"/>
                  </a:cubicBezTo>
                  <a:cubicBezTo>
                    <a:pt x="107" y="66"/>
                    <a:pt x="107" y="66"/>
                    <a:pt x="106" y="65"/>
                  </a:cubicBezTo>
                  <a:close/>
                  <a:moveTo>
                    <a:pt x="88" y="32"/>
                  </a:moveTo>
                  <a:cubicBezTo>
                    <a:pt x="88" y="32"/>
                    <a:pt x="88" y="32"/>
                    <a:pt x="88" y="32"/>
                  </a:cubicBezTo>
                  <a:cubicBezTo>
                    <a:pt x="109" y="29"/>
                    <a:pt x="116" y="41"/>
                    <a:pt x="103" y="59"/>
                  </a:cubicBezTo>
                  <a:cubicBezTo>
                    <a:pt x="102" y="60"/>
                    <a:pt x="102" y="60"/>
                    <a:pt x="102" y="60"/>
                  </a:cubicBezTo>
                  <a:cubicBezTo>
                    <a:pt x="99" y="56"/>
                    <a:pt x="95" y="52"/>
                    <a:pt x="90" y="49"/>
                  </a:cubicBezTo>
                  <a:cubicBezTo>
                    <a:pt x="89" y="43"/>
                    <a:pt x="88" y="37"/>
                    <a:pt x="86" y="32"/>
                  </a:cubicBezTo>
                  <a:cubicBezTo>
                    <a:pt x="88" y="32"/>
                    <a:pt x="88" y="32"/>
                    <a:pt x="88" y="32"/>
                  </a:cubicBezTo>
                  <a:close/>
                  <a:moveTo>
                    <a:pt x="99" y="65"/>
                  </a:moveTo>
                  <a:cubicBezTo>
                    <a:pt x="99" y="65"/>
                    <a:pt x="99" y="65"/>
                    <a:pt x="99" y="65"/>
                  </a:cubicBezTo>
                  <a:cubicBezTo>
                    <a:pt x="96" y="67"/>
                    <a:pt x="93" y="70"/>
                    <a:pt x="90" y="73"/>
                  </a:cubicBezTo>
                  <a:cubicBezTo>
                    <a:pt x="91" y="67"/>
                    <a:pt x="91" y="62"/>
                    <a:pt x="90" y="56"/>
                  </a:cubicBezTo>
                  <a:cubicBezTo>
                    <a:pt x="93" y="59"/>
                    <a:pt x="96" y="62"/>
                    <a:pt x="99" y="65"/>
                  </a:cubicBezTo>
                  <a:close/>
                  <a:moveTo>
                    <a:pt x="83" y="44"/>
                  </a:moveTo>
                  <a:cubicBezTo>
                    <a:pt x="83" y="44"/>
                    <a:pt x="83" y="44"/>
                    <a:pt x="83" y="44"/>
                  </a:cubicBezTo>
                  <a:cubicBezTo>
                    <a:pt x="79" y="41"/>
                    <a:pt x="74" y="38"/>
                    <a:pt x="69" y="36"/>
                  </a:cubicBezTo>
                  <a:cubicBezTo>
                    <a:pt x="73" y="35"/>
                    <a:pt x="77" y="33"/>
                    <a:pt x="80" y="33"/>
                  </a:cubicBezTo>
                  <a:cubicBezTo>
                    <a:pt x="81" y="36"/>
                    <a:pt x="82" y="40"/>
                    <a:pt x="83" y="44"/>
                  </a:cubicBezTo>
                  <a:close/>
                  <a:moveTo>
                    <a:pt x="46" y="26"/>
                  </a:moveTo>
                  <a:cubicBezTo>
                    <a:pt x="46" y="26"/>
                    <a:pt x="46" y="26"/>
                    <a:pt x="46" y="26"/>
                  </a:cubicBezTo>
                  <a:cubicBezTo>
                    <a:pt x="55" y="7"/>
                    <a:pt x="69" y="7"/>
                    <a:pt x="78" y="26"/>
                  </a:cubicBezTo>
                  <a:cubicBezTo>
                    <a:pt x="78" y="26"/>
                    <a:pt x="78" y="27"/>
                    <a:pt x="78" y="27"/>
                  </a:cubicBezTo>
                  <a:cubicBezTo>
                    <a:pt x="73" y="28"/>
                    <a:pt x="68" y="30"/>
                    <a:pt x="62" y="33"/>
                  </a:cubicBezTo>
                  <a:cubicBezTo>
                    <a:pt x="56" y="30"/>
                    <a:pt x="51" y="28"/>
                    <a:pt x="45" y="27"/>
                  </a:cubicBezTo>
                  <a:cubicBezTo>
                    <a:pt x="46" y="26"/>
                    <a:pt x="46" y="26"/>
                    <a:pt x="46" y="26"/>
                  </a:cubicBezTo>
                  <a:close/>
                  <a:moveTo>
                    <a:pt x="43" y="33"/>
                  </a:moveTo>
                  <a:cubicBezTo>
                    <a:pt x="43" y="33"/>
                    <a:pt x="43" y="33"/>
                    <a:pt x="43" y="33"/>
                  </a:cubicBezTo>
                  <a:cubicBezTo>
                    <a:pt x="47" y="33"/>
                    <a:pt x="51" y="35"/>
                    <a:pt x="55" y="36"/>
                  </a:cubicBezTo>
                  <a:cubicBezTo>
                    <a:pt x="50" y="38"/>
                    <a:pt x="45" y="41"/>
                    <a:pt x="41" y="44"/>
                  </a:cubicBezTo>
                  <a:cubicBezTo>
                    <a:pt x="41" y="40"/>
                    <a:pt x="42" y="36"/>
                    <a:pt x="43" y="33"/>
                  </a:cubicBezTo>
                  <a:close/>
                  <a:moveTo>
                    <a:pt x="36" y="98"/>
                  </a:moveTo>
                  <a:cubicBezTo>
                    <a:pt x="36" y="98"/>
                    <a:pt x="36" y="98"/>
                    <a:pt x="36" y="98"/>
                  </a:cubicBezTo>
                  <a:cubicBezTo>
                    <a:pt x="15" y="100"/>
                    <a:pt x="8" y="88"/>
                    <a:pt x="20" y="70"/>
                  </a:cubicBezTo>
                  <a:cubicBezTo>
                    <a:pt x="20" y="70"/>
                    <a:pt x="21" y="70"/>
                    <a:pt x="21" y="69"/>
                  </a:cubicBezTo>
                  <a:cubicBezTo>
                    <a:pt x="25" y="73"/>
                    <a:pt x="29" y="77"/>
                    <a:pt x="34" y="81"/>
                  </a:cubicBezTo>
                  <a:cubicBezTo>
                    <a:pt x="35" y="87"/>
                    <a:pt x="36" y="92"/>
                    <a:pt x="38" y="98"/>
                  </a:cubicBezTo>
                  <a:cubicBezTo>
                    <a:pt x="36" y="98"/>
                    <a:pt x="36" y="98"/>
                    <a:pt x="36" y="98"/>
                  </a:cubicBezTo>
                  <a:close/>
                  <a:moveTo>
                    <a:pt x="25" y="65"/>
                  </a:moveTo>
                  <a:cubicBezTo>
                    <a:pt x="25" y="65"/>
                    <a:pt x="25" y="65"/>
                    <a:pt x="25" y="65"/>
                  </a:cubicBezTo>
                  <a:cubicBezTo>
                    <a:pt x="27" y="62"/>
                    <a:pt x="30" y="59"/>
                    <a:pt x="33" y="56"/>
                  </a:cubicBezTo>
                  <a:cubicBezTo>
                    <a:pt x="33" y="62"/>
                    <a:pt x="33" y="67"/>
                    <a:pt x="33" y="73"/>
                  </a:cubicBezTo>
                  <a:cubicBezTo>
                    <a:pt x="30" y="70"/>
                    <a:pt x="27" y="67"/>
                    <a:pt x="25" y="65"/>
                  </a:cubicBezTo>
                  <a:close/>
                  <a:moveTo>
                    <a:pt x="34" y="49"/>
                  </a:moveTo>
                  <a:cubicBezTo>
                    <a:pt x="34" y="49"/>
                    <a:pt x="34" y="49"/>
                    <a:pt x="34" y="49"/>
                  </a:cubicBezTo>
                  <a:cubicBezTo>
                    <a:pt x="29" y="52"/>
                    <a:pt x="25" y="56"/>
                    <a:pt x="21" y="60"/>
                  </a:cubicBezTo>
                  <a:cubicBezTo>
                    <a:pt x="20" y="59"/>
                    <a:pt x="20" y="59"/>
                    <a:pt x="20" y="59"/>
                  </a:cubicBezTo>
                  <a:cubicBezTo>
                    <a:pt x="8" y="41"/>
                    <a:pt x="15" y="29"/>
                    <a:pt x="36" y="32"/>
                  </a:cubicBezTo>
                  <a:cubicBezTo>
                    <a:pt x="38" y="32"/>
                    <a:pt x="38" y="32"/>
                    <a:pt x="38" y="32"/>
                  </a:cubicBezTo>
                  <a:cubicBezTo>
                    <a:pt x="36" y="37"/>
                    <a:pt x="35" y="43"/>
                    <a:pt x="34" y="49"/>
                  </a:cubicBezTo>
                  <a:close/>
                  <a:moveTo>
                    <a:pt x="41" y="85"/>
                  </a:moveTo>
                  <a:cubicBezTo>
                    <a:pt x="41" y="85"/>
                    <a:pt x="41" y="85"/>
                    <a:pt x="41" y="85"/>
                  </a:cubicBezTo>
                  <a:cubicBezTo>
                    <a:pt x="45" y="88"/>
                    <a:pt x="50" y="91"/>
                    <a:pt x="55" y="93"/>
                  </a:cubicBezTo>
                  <a:cubicBezTo>
                    <a:pt x="51" y="95"/>
                    <a:pt x="47" y="96"/>
                    <a:pt x="43" y="97"/>
                  </a:cubicBezTo>
                  <a:cubicBezTo>
                    <a:pt x="42" y="93"/>
                    <a:pt x="41" y="89"/>
                    <a:pt x="41" y="85"/>
                  </a:cubicBezTo>
                  <a:close/>
                  <a:moveTo>
                    <a:pt x="78" y="104"/>
                  </a:moveTo>
                  <a:cubicBezTo>
                    <a:pt x="78" y="104"/>
                    <a:pt x="78" y="104"/>
                    <a:pt x="78" y="104"/>
                  </a:cubicBezTo>
                  <a:cubicBezTo>
                    <a:pt x="69" y="123"/>
                    <a:pt x="55" y="123"/>
                    <a:pt x="46" y="104"/>
                  </a:cubicBezTo>
                  <a:cubicBezTo>
                    <a:pt x="45" y="102"/>
                    <a:pt x="45" y="102"/>
                    <a:pt x="45" y="102"/>
                  </a:cubicBezTo>
                  <a:cubicBezTo>
                    <a:pt x="51" y="101"/>
                    <a:pt x="56" y="99"/>
                    <a:pt x="62" y="97"/>
                  </a:cubicBezTo>
                  <a:cubicBezTo>
                    <a:pt x="68" y="99"/>
                    <a:pt x="73" y="101"/>
                    <a:pt x="78" y="102"/>
                  </a:cubicBezTo>
                  <a:cubicBezTo>
                    <a:pt x="78" y="103"/>
                    <a:pt x="78" y="103"/>
                    <a:pt x="78" y="104"/>
                  </a:cubicBezTo>
                  <a:close/>
                  <a:moveTo>
                    <a:pt x="80" y="97"/>
                  </a:moveTo>
                  <a:cubicBezTo>
                    <a:pt x="80" y="97"/>
                    <a:pt x="80" y="97"/>
                    <a:pt x="80" y="97"/>
                  </a:cubicBezTo>
                  <a:cubicBezTo>
                    <a:pt x="77" y="96"/>
                    <a:pt x="73" y="95"/>
                    <a:pt x="69" y="93"/>
                  </a:cubicBezTo>
                  <a:cubicBezTo>
                    <a:pt x="74" y="91"/>
                    <a:pt x="79" y="88"/>
                    <a:pt x="83" y="85"/>
                  </a:cubicBezTo>
                  <a:cubicBezTo>
                    <a:pt x="82" y="89"/>
                    <a:pt x="81" y="93"/>
                    <a:pt x="80" y="97"/>
                  </a:cubicBezTo>
                  <a:close/>
                  <a:moveTo>
                    <a:pt x="84" y="78"/>
                  </a:moveTo>
                  <a:cubicBezTo>
                    <a:pt x="84" y="78"/>
                    <a:pt x="84" y="78"/>
                    <a:pt x="84" y="78"/>
                  </a:cubicBezTo>
                  <a:cubicBezTo>
                    <a:pt x="77" y="83"/>
                    <a:pt x="70" y="87"/>
                    <a:pt x="62" y="91"/>
                  </a:cubicBezTo>
                  <a:cubicBezTo>
                    <a:pt x="54" y="87"/>
                    <a:pt x="46" y="83"/>
                    <a:pt x="39" y="78"/>
                  </a:cubicBezTo>
                  <a:cubicBezTo>
                    <a:pt x="38" y="69"/>
                    <a:pt x="38" y="60"/>
                    <a:pt x="39" y="52"/>
                  </a:cubicBezTo>
                  <a:cubicBezTo>
                    <a:pt x="46" y="47"/>
                    <a:pt x="54" y="42"/>
                    <a:pt x="62" y="39"/>
                  </a:cubicBezTo>
                  <a:cubicBezTo>
                    <a:pt x="70" y="42"/>
                    <a:pt x="77" y="47"/>
                    <a:pt x="84" y="52"/>
                  </a:cubicBezTo>
                  <a:cubicBezTo>
                    <a:pt x="85" y="60"/>
                    <a:pt x="85" y="69"/>
                    <a:pt x="84" y="78"/>
                  </a:cubicBezTo>
                  <a:close/>
                  <a:moveTo>
                    <a:pt x="88" y="98"/>
                  </a:moveTo>
                  <a:cubicBezTo>
                    <a:pt x="88" y="98"/>
                    <a:pt x="88" y="98"/>
                    <a:pt x="88" y="98"/>
                  </a:cubicBezTo>
                  <a:cubicBezTo>
                    <a:pt x="86" y="98"/>
                    <a:pt x="86" y="98"/>
                    <a:pt x="86" y="98"/>
                  </a:cubicBezTo>
                  <a:cubicBezTo>
                    <a:pt x="88" y="92"/>
                    <a:pt x="89" y="87"/>
                    <a:pt x="90" y="81"/>
                  </a:cubicBezTo>
                  <a:cubicBezTo>
                    <a:pt x="95" y="77"/>
                    <a:pt x="99" y="73"/>
                    <a:pt x="102" y="69"/>
                  </a:cubicBezTo>
                  <a:cubicBezTo>
                    <a:pt x="103" y="70"/>
                    <a:pt x="103" y="70"/>
                    <a:pt x="103" y="70"/>
                  </a:cubicBezTo>
                  <a:cubicBezTo>
                    <a:pt x="116" y="88"/>
                    <a:pt x="109" y="100"/>
                    <a:pt x="88" y="98"/>
                  </a:cubicBezTo>
                  <a:close/>
                  <a:moveTo>
                    <a:pt x="62" y="47"/>
                  </a:moveTo>
                  <a:cubicBezTo>
                    <a:pt x="62" y="47"/>
                    <a:pt x="62" y="47"/>
                    <a:pt x="62" y="47"/>
                  </a:cubicBezTo>
                  <a:cubicBezTo>
                    <a:pt x="52" y="47"/>
                    <a:pt x="44" y="55"/>
                    <a:pt x="44" y="65"/>
                  </a:cubicBezTo>
                  <a:cubicBezTo>
                    <a:pt x="44" y="74"/>
                    <a:pt x="52" y="82"/>
                    <a:pt x="62" y="82"/>
                  </a:cubicBezTo>
                  <a:cubicBezTo>
                    <a:pt x="71" y="82"/>
                    <a:pt x="79" y="74"/>
                    <a:pt x="79" y="65"/>
                  </a:cubicBezTo>
                  <a:cubicBezTo>
                    <a:pt x="79" y="55"/>
                    <a:pt x="71" y="47"/>
                    <a:pt x="62" y="47"/>
                  </a:cubicBezTo>
                  <a:close/>
                  <a:moveTo>
                    <a:pt x="62" y="73"/>
                  </a:moveTo>
                  <a:cubicBezTo>
                    <a:pt x="62" y="73"/>
                    <a:pt x="62" y="73"/>
                    <a:pt x="62" y="73"/>
                  </a:cubicBezTo>
                  <a:cubicBezTo>
                    <a:pt x="57" y="73"/>
                    <a:pt x="54" y="69"/>
                    <a:pt x="54" y="65"/>
                  </a:cubicBezTo>
                  <a:cubicBezTo>
                    <a:pt x="54" y="60"/>
                    <a:pt x="57" y="57"/>
                    <a:pt x="62" y="57"/>
                  </a:cubicBezTo>
                  <a:cubicBezTo>
                    <a:pt x="66" y="57"/>
                    <a:pt x="70" y="60"/>
                    <a:pt x="70" y="65"/>
                  </a:cubicBezTo>
                  <a:cubicBezTo>
                    <a:pt x="70" y="69"/>
                    <a:pt x="66" y="73"/>
                    <a:pt x="62" y="73"/>
                  </a:cubicBezTo>
                  <a:close/>
                </a:path>
              </a:pathLst>
            </a:custGeom>
            <a:solidFill>
              <a:schemeClr val="bg1">
                <a:lumMod val="50000"/>
              </a:schemeClr>
            </a:solidFill>
            <a:ln>
              <a:noFill/>
            </a:ln>
          </p:spPr>
          <p:txBody>
            <a:bodyPr vert="horz" wrap="square" lIns="91476" tIns="45738" rIns="91476" bIns="45738" numCol="1" anchor="t" anchorCtr="0" compatLnSpc="1"/>
            <a:lstStyle/>
            <a:p>
              <a:endParaRPr lang="zh-CN" altLang="en-US" sz="2800">
                <a:solidFill>
                  <a:schemeClr val="bg1">
                    <a:lumMod val="50000"/>
                  </a:schemeClr>
                </a:solidFill>
              </a:endParaRPr>
            </a:p>
          </p:txBody>
        </p:sp>
        <p:sp>
          <p:nvSpPr>
            <p:cNvPr id="28" name="Freeform 26"/>
            <p:cNvSpPr>
              <a:spLocks noEditPoints="1"/>
            </p:cNvSpPr>
            <p:nvPr/>
          </p:nvSpPr>
          <p:spPr bwMode="auto">
            <a:xfrm>
              <a:off x="3813903" y="2529090"/>
              <a:ext cx="304807" cy="307185"/>
            </a:xfrm>
            <a:custGeom>
              <a:avLst/>
              <a:gdLst>
                <a:gd name="T0" fmla="*/ 108 w 113"/>
                <a:gd name="T1" fmla="*/ 25 h 114"/>
                <a:gd name="T2" fmla="*/ 76 w 113"/>
                <a:gd name="T3" fmla="*/ 0 h 114"/>
                <a:gd name="T4" fmla="*/ 1 w 113"/>
                <a:gd name="T5" fmla="*/ 68 h 114"/>
                <a:gd name="T6" fmla="*/ 1 w 113"/>
                <a:gd name="T7" fmla="*/ 68 h 114"/>
                <a:gd name="T8" fmla="*/ 1 w 113"/>
                <a:gd name="T9" fmla="*/ 68 h 114"/>
                <a:gd name="T10" fmla="*/ 1 w 113"/>
                <a:gd name="T11" fmla="*/ 68 h 114"/>
                <a:gd name="T12" fmla="*/ 1 w 113"/>
                <a:gd name="T13" fmla="*/ 68 h 114"/>
                <a:gd name="T14" fmla="*/ 1 w 113"/>
                <a:gd name="T15" fmla="*/ 68 h 114"/>
                <a:gd name="T16" fmla="*/ 0 w 113"/>
                <a:gd name="T17" fmla="*/ 68 h 114"/>
                <a:gd name="T18" fmla="*/ 0 w 113"/>
                <a:gd name="T19" fmla="*/ 69 h 114"/>
                <a:gd name="T20" fmla="*/ 0 w 113"/>
                <a:gd name="T21" fmla="*/ 69 h 114"/>
                <a:gd name="T22" fmla="*/ 0 w 113"/>
                <a:gd name="T23" fmla="*/ 69 h 114"/>
                <a:gd name="T24" fmla="*/ 0 w 113"/>
                <a:gd name="T25" fmla="*/ 69 h 114"/>
                <a:gd name="T26" fmla="*/ 0 w 113"/>
                <a:gd name="T27" fmla="*/ 69 h 114"/>
                <a:gd name="T28" fmla="*/ 0 w 113"/>
                <a:gd name="T29" fmla="*/ 69 h 114"/>
                <a:gd name="T30" fmla="*/ 0 w 113"/>
                <a:gd name="T31" fmla="*/ 69 h 114"/>
                <a:gd name="T32" fmla="*/ 0 w 113"/>
                <a:gd name="T33" fmla="*/ 70 h 114"/>
                <a:gd name="T34" fmla="*/ 0 w 113"/>
                <a:gd name="T35" fmla="*/ 70 h 114"/>
                <a:gd name="T36" fmla="*/ 0 w 113"/>
                <a:gd name="T37" fmla="*/ 70 h 114"/>
                <a:gd name="T38" fmla="*/ 0 w 113"/>
                <a:gd name="T39" fmla="*/ 70 h 114"/>
                <a:gd name="T40" fmla="*/ 0 w 113"/>
                <a:gd name="T41" fmla="*/ 70 h 114"/>
                <a:gd name="T42" fmla="*/ 0 w 113"/>
                <a:gd name="T43" fmla="*/ 70 h 114"/>
                <a:gd name="T44" fmla="*/ 0 w 113"/>
                <a:gd name="T45" fmla="*/ 71 h 114"/>
                <a:gd name="T46" fmla="*/ 0 w 113"/>
                <a:gd name="T47" fmla="*/ 71 h 114"/>
                <a:gd name="T48" fmla="*/ 0 w 113"/>
                <a:gd name="T49" fmla="*/ 109 h 114"/>
                <a:gd name="T50" fmla="*/ 42 w 113"/>
                <a:gd name="T51" fmla="*/ 114 h 114"/>
                <a:gd name="T52" fmla="*/ 43 w 113"/>
                <a:gd name="T53" fmla="*/ 114 h 114"/>
                <a:gd name="T54" fmla="*/ 43 w 113"/>
                <a:gd name="T55" fmla="*/ 114 h 114"/>
                <a:gd name="T56" fmla="*/ 43 w 113"/>
                <a:gd name="T57" fmla="*/ 114 h 114"/>
                <a:gd name="T58" fmla="*/ 43 w 113"/>
                <a:gd name="T59" fmla="*/ 113 h 114"/>
                <a:gd name="T60" fmla="*/ 44 w 113"/>
                <a:gd name="T61" fmla="*/ 113 h 114"/>
                <a:gd name="T62" fmla="*/ 44 w 113"/>
                <a:gd name="T63" fmla="*/ 113 h 114"/>
                <a:gd name="T64" fmla="*/ 45 w 113"/>
                <a:gd name="T65" fmla="*/ 113 h 114"/>
                <a:gd name="T66" fmla="*/ 45 w 113"/>
                <a:gd name="T67" fmla="*/ 113 h 114"/>
                <a:gd name="T68" fmla="*/ 45 w 113"/>
                <a:gd name="T69" fmla="*/ 113 h 114"/>
                <a:gd name="T70" fmla="*/ 45 w 113"/>
                <a:gd name="T71" fmla="*/ 113 h 114"/>
                <a:gd name="T72" fmla="*/ 108 w 113"/>
                <a:gd name="T73" fmla="*/ 50 h 114"/>
                <a:gd name="T74" fmla="*/ 113 w 113"/>
                <a:gd name="T75" fmla="*/ 37 h 114"/>
                <a:gd name="T76" fmla="*/ 56 w 113"/>
                <a:gd name="T77" fmla="*/ 27 h 114"/>
                <a:gd name="T78" fmla="*/ 17 w 113"/>
                <a:gd name="T79" fmla="*/ 77 h 114"/>
                <a:gd name="T80" fmla="*/ 56 w 113"/>
                <a:gd name="T81" fmla="*/ 27 h 114"/>
                <a:gd name="T82" fmla="*/ 9 w 113"/>
                <a:gd name="T83" fmla="*/ 104 h 114"/>
                <a:gd name="T84" fmla="*/ 31 w 113"/>
                <a:gd name="T85" fmla="*/ 104 h 114"/>
                <a:gd name="T86" fmla="*/ 21 w 113"/>
                <a:gd name="T87" fmla="*/ 81 h 114"/>
                <a:gd name="T88" fmla="*/ 65 w 113"/>
                <a:gd name="T89" fmla="*/ 36 h 114"/>
                <a:gd name="T90" fmla="*/ 32 w 113"/>
                <a:gd name="T91" fmla="*/ 93 h 114"/>
                <a:gd name="T92" fmla="*/ 42 w 113"/>
                <a:gd name="T93" fmla="*/ 102 h 114"/>
                <a:gd name="T94" fmla="*/ 37 w 113"/>
                <a:gd name="T95" fmla="*/ 97 h 114"/>
                <a:gd name="T96" fmla="*/ 87 w 113"/>
                <a:gd name="T97" fmla="*/ 58 h 114"/>
                <a:gd name="T98" fmla="*/ 104 w 113"/>
                <a:gd name="T99" fmla="*/ 37 h 114"/>
                <a:gd name="T100" fmla="*/ 104 w 113"/>
                <a:gd name="T101" fmla="*/ 37 h 114"/>
                <a:gd name="T102" fmla="*/ 97 w 113"/>
                <a:gd name="T103" fmla="*/ 47 h 114"/>
                <a:gd name="T104" fmla="*/ 93 w 113"/>
                <a:gd name="T105" fmla="*/ 51 h 114"/>
                <a:gd name="T106" fmla="*/ 66 w 113"/>
                <a:gd name="T107" fmla="*/ 16 h 114"/>
                <a:gd name="T108" fmla="*/ 76 w 113"/>
                <a:gd name="T109" fmla="*/ 10 h 114"/>
                <a:gd name="T110" fmla="*/ 101 w 113"/>
                <a:gd name="T111" fmla="*/ 3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3" h="114">
                  <a:moveTo>
                    <a:pt x="113" y="37"/>
                  </a:moveTo>
                  <a:cubicBezTo>
                    <a:pt x="113" y="33"/>
                    <a:pt x="111" y="28"/>
                    <a:pt x="108" y="25"/>
                  </a:cubicBezTo>
                  <a:cubicBezTo>
                    <a:pt x="88" y="5"/>
                    <a:pt x="88" y="5"/>
                    <a:pt x="88" y="5"/>
                  </a:cubicBezTo>
                  <a:cubicBezTo>
                    <a:pt x="85" y="2"/>
                    <a:pt x="80" y="0"/>
                    <a:pt x="76" y="0"/>
                  </a:cubicBezTo>
                  <a:cubicBezTo>
                    <a:pt x="71" y="0"/>
                    <a:pt x="67" y="2"/>
                    <a:pt x="63" y="5"/>
                  </a:cubicBezTo>
                  <a:cubicBezTo>
                    <a:pt x="43" y="26"/>
                    <a:pt x="22" y="47"/>
                    <a:pt x="1"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0" y="68"/>
                    <a:pt x="0" y="68"/>
                    <a:pt x="0" y="68"/>
                  </a:cubicBezTo>
                  <a:cubicBezTo>
                    <a:pt x="0" y="68"/>
                    <a:pt x="0" y="68"/>
                    <a:pt x="0" y="68"/>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1"/>
                    <a:pt x="0" y="71"/>
                    <a:pt x="0" y="71"/>
                  </a:cubicBezTo>
                  <a:cubicBezTo>
                    <a:pt x="0" y="71"/>
                    <a:pt x="0" y="71"/>
                    <a:pt x="0" y="71"/>
                  </a:cubicBezTo>
                  <a:cubicBezTo>
                    <a:pt x="0" y="71"/>
                    <a:pt x="0" y="71"/>
                    <a:pt x="0" y="71"/>
                  </a:cubicBezTo>
                  <a:cubicBezTo>
                    <a:pt x="0" y="71"/>
                    <a:pt x="0" y="71"/>
                    <a:pt x="0" y="71"/>
                  </a:cubicBezTo>
                  <a:cubicBezTo>
                    <a:pt x="0" y="109"/>
                    <a:pt x="0" y="109"/>
                    <a:pt x="0" y="109"/>
                  </a:cubicBezTo>
                  <a:cubicBezTo>
                    <a:pt x="0" y="112"/>
                    <a:pt x="2" y="114"/>
                    <a:pt x="4" y="114"/>
                  </a:cubicBezTo>
                  <a:cubicBezTo>
                    <a:pt x="42" y="114"/>
                    <a:pt x="42" y="114"/>
                    <a:pt x="42" y="114"/>
                  </a:cubicBezTo>
                  <a:cubicBezTo>
                    <a:pt x="43" y="114"/>
                    <a:pt x="43" y="114"/>
                    <a:pt x="43" y="114"/>
                  </a:cubicBezTo>
                  <a:cubicBezTo>
                    <a:pt x="43" y="114"/>
                    <a:pt x="43" y="114"/>
                    <a:pt x="43" y="114"/>
                  </a:cubicBezTo>
                  <a:cubicBezTo>
                    <a:pt x="43" y="114"/>
                    <a:pt x="43" y="114"/>
                    <a:pt x="43" y="114"/>
                  </a:cubicBezTo>
                  <a:cubicBezTo>
                    <a:pt x="43" y="114"/>
                    <a:pt x="43" y="114"/>
                    <a:pt x="43" y="114"/>
                  </a:cubicBezTo>
                  <a:cubicBezTo>
                    <a:pt x="43" y="114"/>
                    <a:pt x="43" y="114"/>
                    <a:pt x="43" y="114"/>
                  </a:cubicBezTo>
                  <a:cubicBezTo>
                    <a:pt x="43" y="114"/>
                    <a:pt x="43" y="114"/>
                    <a:pt x="43" y="114"/>
                  </a:cubicBezTo>
                  <a:cubicBezTo>
                    <a:pt x="43" y="114"/>
                    <a:pt x="43" y="114"/>
                    <a:pt x="43" y="114"/>
                  </a:cubicBezTo>
                  <a:cubicBezTo>
                    <a:pt x="43" y="113"/>
                    <a:pt x="43" y="113"/>
                    <a:pt x="43" y="113"/>
                  </a:cubicBezTo>
                  <a:cubicBezTo>
                    <a:pt x="44" y="113"/>
                    <a:pt x="44" y="113"/>
                    <a:pt x="44" y="113"/>
                  </a:cubicBezTo>
                  <a:cubicBezTo>
                    <a:pt x="44" y="113"/>
                    <a:pt x="44" y="113"/>
                    <a:pt x="44" y="113"/>
                  </a:cubicBezTo>
                  <a:cubicBezTo>
                    <a:pt x="44" y="113"/>
                    <a:pt x="44" y="113"/>
                    <a:pt x="44" y="113"/>
                  </a:cubicBezTo>
                  <a:cubicBezTo>
                    <a:pt x="44" y="113"/>
                    <a:pt x="44" y="113"/>
                    <a:pt x="44" y="113"/>
                  </a:cubicBezTo>
                  <a:cubicBezTo>
                    <a:pt x="45" y="113"/>
                    <a:pt x="45" y="113"/>
                    <a:pt x="45" y="113"/>
                  </a:cubicBezTo>
                  <a:cubicBezTo>
                    <a:pt x="45" y="113"/>
                    <a:pt x="45" y="113"/>
                    <a:pt x="45" y="113"/>
                  </a:cubicBezTo>
                  <a:cubicBezTo>
                    <a:pt x="45" y="113"/>
                    <a:pt x="45" y="113"/>
                    <a:pt x="45" y="113"/>
                  </a:cubicBezTo>
                  <a:cubicBezTo>
                    <a:pt x="45" y="113"/>
                    <a:pt x="45" y="113"/>
                    <a:pt x="45" y="113"/>
                  </a:cubicBezTo>
                  <a:cubicBezTo>
                    <a:pt x="45" y="113"/>
                    <a:pt x="45" y="113"/>
                    <a:pt x="45" y="113"/>
                  </a:cubicBezTo>
                  <a:cubicBezTo>
                    <a:pt x="45" y="113"/>
                    <a:pt x="45" y="113"/>
                    <a:pt x="45" y="113"/>
                  </a:cubicBezTo>
                  <a:cubicBezTo>
                    <a:pt x="45" y="113"/>
                    <a:pt x="45" y="113"/>
                    <a:pt x="45" y="113"/>
                  </a:cubicBezTo>
                  <a:cubicBezTo>
                    <a:pt x="45" y="113"/>
                    <a:pt x="45" y="113"/>
                    <a:pt x="45" y="113"/>
                  </a:cubicBezTo>
                  <a:cubicBezTo>
                    <a:pt x="46" y="112"/>
                    <a:pt x="46" y="112"/>
                    <a:pt x="46" y="112"/>
                  </a:cubicBezTo>
                  <a:cubicBezTo>
                    <a:pt x="66" y="91"/>
                    <a:pt x="87" y="71"/>
                    <a:pt x="108" y="50"/>
                  </a:cubicBezTo>
                  <a:cubicBezTo>
                    <a:pt x="111" y="46"/>
                    <a:pt x="113" y="42"/>
                    <a:pt x="113" y="37"/>
                  </a:cubicBezTo>
                  <a:cubicBezTo>
                    <a:pt x="113" y="37"/>
                    <a:pt x="113" y="37"/>
                    <a:pt x="113" y="37"/>
                  </a:cubicBezTo>
                  <a:close/>
                  <a:moveTo>
                    <a:pt x="56" y="27"/>
                  </a:moveTo>
                  <a:cubicBezTo>
                    <a:pt x="56" y="27"/>
                    <a:pt x="56" y="27"/>
                    <a:pt x="56" y="27"/>
                  </a:cubicBezTo>
                  <a:cubicBezTo>
                    <a:pt x="61" y="32"/>
                    <a:pt x="61" y="32"/>
                    <a:pt x="61" y="32"/>
                  </a:cubicBezTo>
                  <a:cubicBezTo>
                    <a:pt x="17" y="77"/>
                    <a:pt x="17" y="77"/>
                    <a:pt x="17" y="77"/>
                  </a:cubicBezTo>
                  <a:cubicBezTo>
                    <a:pt x="11" y="71"/>
                    <a:pt x="11" y="71"/>
                    <a:pt x="11" y="71"/>
                  </a:cubicBezTo>
                  <a:cubicBezTo>
                    <a:pt x="56" y="27"/>
                    <a:pt x="56" y="27"/>
                    <a:pt x="56" y="27"/>
                  </a:cubicBezTo>
                  <a:close/>
                  <a:moveTo>
                    <a:pt x="9" y="104"/>
                  </a:moveTo>
                  <a:cubicBezTo>
                    <a:pt x="9" y="104"/>
                    <a:pt x="9" y="104"/>
                    <a:pt x="9" y="104"/>
                  </a:cubicBezTo>
                  <a:cubicBezTo>
                    <a:pt x="9" y="82"/>
                    <a:pt x="9" y="82"/>
                    <a:pt x="9" y="82"/>
                  </a:cubicBezTo>
                  <a:cubicBezTo>
                    <a:pt x="31" y="104"/>
                    <a:pt x="31" y="104"/>
                    <a:pt x="31" y="104"/>
                  </a:cubicBezTo>
                  <a:cubicBezTo>
                    <a:pt x="9" y="104"/>
                    <a:pt x="9" y="104"/>
                    <a:pt x="9" y="104"/>
                  </a:cubicBezTo>
                  <a:close/>
                  <a:moveTo>
                    <a:pt x="21" y="81"/>
                  </a:moveTo>
                  <a:cubicBezTo>
                    <a:pt x="21" y="81"/>
                    <a:pt x="21" y="81"/>
                    <a:pt x="21" y="81"/>
                  </a:cubicBezTo>
                  <a:cubicBezTo>
                    <a:pt x="65" y="36"/>
                    <a:pt x="65" y="36"/>
                    <a:pt x="65" y="36"/>
                  </a:cubicBezTo>
                  <a:cubicBezTo>
                    <a:pt x="77" y="48"/>
                    <a:pt x="77" y="48"/>
                    <a:pt x="77" y="48"/>
                  </a:cubicBezTo>
                  <a:cubicBezTo>
                    <a:pt x="32" y="93"/>
                    <a:pt x="32" y="93"/>
                    <a:pt x="32" y="93"/>
                  </a:cubicBezTo>
                  <a:cubicBezTo>
                    <a:pt x="21" y="81"/>
                    <a:pt x="21" y="81"/>
                    <a:pt x="21" y="81"/>
                  </a:cubicBezTo>
                  <a:close/>
                  <a:moveTo>
                    <a:pt x="42" y="102"/>
                  </a:moveTo>
                  <a:cubicBezTo>
                    <a:pt x="42" y="102"/>
                    <a:pt x="42" y="102"/>
                    <a:pt x="42" y="102"/>
                  </a:cubicBezTo>
                  <a:cubicBezTo>
                    <a:pt x="37" y="97"/>
                    <a:pt x="37" y="97"/>
                    <a:pt x="37" y="97"/>
                  </a:cubicBezTo>
                  <a:cubicBezTo>
                    <a:pt x="81" y="52"/>
                    <a:pt x="81" y="52"/>
                    <a:pt x="81" y="52"/>
                  </a:cubicBezTo>
                  <a:cubicBezTo>
                    <a:pt x="87" y="58"/>
                    <a:pt x="87" y="58"/>
                    <a:pt x="87" y="58"/>
                  </a:cubicBezTo>
                  <a:cubicBezTo>
                    <a:pt x="42" y="102"/>
                    <a:pt x="42" y="102"/>
                    <a:pt x="42" y="102"/>
                  </a:cubicBezTo>
                  <a:close/>
                  <a:moveTo>
                    <a:pt x="104" y="37"/>
                  </a:moveTo>
                  <a:cubicBezTo>
                    <a:pt x="104" y="37"/>
                    <a:pt x="104" y="37"/>
                    <a:pt x="104" y="37"/>
                  </a:cubicBezTo>
                  <a:cubicBezTo>
                    <a:pt x="104" y="37"/>
                    <a:pt x="104" y="37"/>
                    <a:pt x="104" y="37"/>
                  </a:cubicBezTo>
                  <a:cubicBezTo>
                    <a:pt x="104" y="39"/>
                    <a:pt x="103" y="42"/>
                    <a:pt x="101" y="43"/>
                  </a:cubicBezTo>
                  <a:cubicBezTo>
                    <a:pt x="97" y="47"/>
                    <a:pt x="97" y="47"/>
                    <a:pt x="97" y="47"/>
                  </a:cubicBezTo>
                  <a:cubicBezTo>
                    <a:pt x="94" y="50"/>
                    <a:pt x="94" y="50"/>
                    <a:pt x="94" y="50"/>
                  </a:cubicBezTo>
                  <a:cubicBezTo>
                    <a:pt x="93" y="51"/>
                    <a:pt x="93" y="51"/>
                    <a:pt x="93" y="51"/>
                  </a:cubicBezTo>
                  <a:cubicBezTo>
                    <a:pt x="62" y="20"/>
                    <a:pt x="62" y="20"/>
                    <a:pt x="62" y="20"/>
                  </a:cubicBezTo>
                  <a:cubicBezTo>
                    <a:pt x="66" y="16"/>
                    <a:pt x="66" y="16"/>
                    <a:pt x="66" y="16"/>
                  </a:cubicBezTo>
                  <a:cubicBezTo>
                    <a:pt x="70" y="12"/>
                    <a:pt x="70" y="12"/>
                    <a:pt x="70" y="12"/>
                  </a:cubicBezTo>
                  <a:cubicBezTo>
                    <a:pt x="72" y="10"/>
                    <a:pt x="74" y="10"/>
                    <a:pt x="76" y="10"/>
                  </a:cubicBezTo>
                  <a:cubicBezTo>
                    <a:pt x="78" y="10"/>
                    <a:pt x="80" y="10"/>
                    <a:pt x="81" y="12"/>
                  </a:cubicBezTo>
                  <a:cubicBezTo>
                    <a:pt x="101" y="32"/>
                    <a:pt x="101" y="32"/>
                    <a:pt x="101" y="32"/>
                  </a:cubicBezTo>
                  <a:cubicBezTo>
                    <a:pt x="103" y="33"/>
                    <a:pt x="104" y="35"/>
                    <a:pt x="104" y="37"/>
                  </a:cubicBezTo>
                  <a:close/>
                </a:path>
              </a:pathLst>
            </a:custGeom>
            <a:solidFill>
              <a:schemeClr val="bg1">
                <a:lumMod val="50000"/>
              </a:schemeClr>
            </a:solidFill>
            <a:ln>
              <a:noFill/>
            </a:ln>
          </p:spPr>
          <p:txBody>
            <a:bodyPr vert="horz" wrap="square" lIns="91476" tIns="45738" rIns="91476" bIns="45738" numCol="1" anchor="t" anchorCtr="0" compatLnSpc="1"/>
            <a:lstStyle/>
            <a:p>
              <a:endParaRPr lang="zh-CN" altLang="en-US" sz="2800">
                <a:solidFill>
                  <a:schemeClr val="bg1">
                    <a:lumMod val="50000"/>
                  </a:schemeClr>
                </a:solidFill>
              </a:endParaRPr>
            </a:p>
          </p:txBody>
        </p:sp>
        <p:sp>
          <p:nvSpPr>
            <p:cNvPr id="29" name="Rectangle 24"/>
            <p:cNvSpPr>
              <a:spLocks noChangeArrowheads="1"/>
            </p:cNvSpPr>
            <p:nvPr/>
          </p:nvSpPr>
          <p:spPr bwMode="auto">
            <a:xfrm>
              <a:off x="8616710" y="2230227"/>
              <a:ext cx="3043168" cy="841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200" b="1" dirty="0">
                  <a:solidFill>
                    <a:schemeClr val="bg1">
                      <a:lumMod val="50000"/>
                    </a:schemeClr>
                  </a:solidFill>
                </a:rPr>
                <a:t>TOPIC HEADER HERE</a:t>
              </a:r>
              <a:endParaRPr lang="zh-CN" altLang="en-US" sz="1200" dirty="0">
                <a:solidFill>
                  <a:schemeClr val="bg1">
                    <a:lumMod val="50000"/>
                  </a:schemeClr>
                </a:solidFill>
              </a:endParaRPr>
            </a:p>
            <a:p>
              <a:pPr>
                <a:lnSpc>
                  <a:spcPct val="120000"/>
                </a:lnSpc>
                <a:spcBef>
                  <a:spcPts val="300"/>
                </a:spcBef>
              </a:pPr>
              <a:r>
                <a:rPr lang="en-US" altLang="zh-CN" sz="105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30" name="Rectangle 24"/>
            <p:cNvSpPr>
              <a:spLocks noChangeArrowheads="1"/>
            </p:cNvSpPr>
            <p:nvPr/>
          </p:nvSpPr>
          <p:spPr bwMode="auto">
            <a:xfrm>
              <a:off x="8616710" y="3270230"/>
              <a:ext cx="3043168" cy="841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200" b="1" dirty="0">
                  <a:solidFill>
                    <a:schemeClr val="bg1">
                      <a:lumMod val="50000"/>
                    </a:schemeClr>
                  </a:solidFill>
                </a:rPr>
                <a:t>TOPIC HEADER HERE</a:t>
              </a:r>
              <a:endParaRPr lang="zh-CN" altLang="en-US" sz="1200" dirty="0">
                <a:solidFill>
                  <a:schemeClr val="bg1">
                    <a:lumMod val="50000"/>
                  </a:schemeClr>
                </a:solidFill>
              </a:endParaRPr>
            </a:p>
            <a:p>
              <a:pPr>
                <a:lnSpc>
                  <a:spcPct val="120000"/>
                </a:lnSpc>
                <a:spcBef>
                  <a:spcPts val="300"/>
                </a:spcBef>
              </a:pPr>
              <a:r>
                <a:rPr lang="en-US" altLang="zh-CN" sz="105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31" name="Rectangle 24"/>
            <p:cNvSpPr>
              <a:spLocks noChangeArrowheads="1"/>
            </p:cNvSpPr>
            <p:nvPr/>
          </p:nvSpPr>
          <p:spPr bwMode="auto">
            <a:xfrm>
              <a:off x="8616710" y="4313107"/>
              <a:ext cx="3043168" cy="841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200" b="1" dirty="0">
                  <a:solidFill>
                    <a:schemeClr val="bg1">
                      <a:lumMod val="50000"/>
                    </a:schemeClr>
                  </a:solidFill>
                </a:rPr>
                <a:t>TOPIC HEADER HERE</a:t>
              </a:r>
              <a:endParaRPr lang="zh-CN" altLang="en-US" sz="1200" dirty="0">
                <a:solidFill>
                  <a:schemeClr val="bg1">
                    <a:lumMod val="50000"/>
                  </a:schemeClr>
                </a:solidFill>
              </a:endParaRPr>
            </a:p>
            <a:p>
              <a:pPr>
                <a:lnSpc>
                  <a:spcPct val="120000"/>
                </a:lnSpc>
                <a:spcBef>
                  <a:spcPts val="300"/>
                </a:spcBef>
              </a:pPr>
              <a:r>
                <a:rPr lang="en-US" altLang="zh-CN" sz="105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32" name="Rectangle 24"/>
            <p:cNvSpPr>
              <a:spLocks noChangeArrowheads="1"/>
            </p:cNvSpPr>
            <p:nvPr/>
          </p:nvSpPr>
          <p:spPr bwMode="auto">
            <a:xfrm>
              <a:off x="452744" y="2230227"/>
              <a:ext cx="3043168" cy="841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300"/>
                </a:spcBef>
              </a:pPr>
              <a:r>
                <a:rPr lang="zh-CN" altLang="en-US" sz="1200" b="1" dirty="0">
                  <a:solidFill>
                    <a:schemeClr val="bg1">
                      <a:lumMod val="50000"/>
                    </a:schemeClr>
                  </a:solidFill>
                </a:rPr>
                <a:t>TOPIC HEADER HERE</a:t>
              </a:r>
              <a:endParaRPr lang="zh-CN" altLang="en-US" sz="1200" dirty="0">
                <a:solidFill>
                  <a:schemeClr val="bg1">
                    <a:lumMod val="50000"/>
                  </a:schemeClr>
                </a:solidFill>
              </a:endParaRPr>
            </a:p>
            <a:p>
              <a:pPr algn="r">
                <a:lnSpc>
                  <a:spcPct val="120000"/>
                </a:lnSpc>
                <a:spcBef>
                  <a:spcPts val="300"/>
                </a:spcBef>
              </a:pPr>
              <a:r>
                <a:rPr lang="en-US" altLang="zh-CN" sz="105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33" name="Rectangle 24"/>
            <p:cNvSpPr>
              <a:spLocks noChangeArrowheads="1"/>
            </p:cNvSpPr>
            <p:nvPr/>
          </p:nvSpPr>
          <p:spPr bwMode="auto">
            <a:xfrm>
              <a:off x="452744" y="3270230"/>
              <a:ext cx="3043168" cy="841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300"/>
                </a:spcBef>
              </a:pPr>
              <a:r>
                <a:rPr lang="zh-CN" altLang="en-US" sz="1200" b="1" dirty="0">
                  <a:solidFill>
                    <a:schemeClr val="bg1">
                      <a:lumMod val="50000"/>
                    </a:schemeClr>
                  </a:solidFill>
                </a:rPr>
                <a:t>TOPIC HEADER HERE</a:t>
              </a:r>
              <a:endParaRPr lang="zh-CN" altLang="en-US" sz="1200" dirty="0">
                <a:solidFill>
                  <a:schemeClr val="bg1">
                    <a:lumMod val="50000"/>
                  </a:schemeClr>
                </a:solidFill>
              </a:endParaRPr>
            </a:p>
            <a:p>
              <a:pPr algn="r">
                <a:lnSpc>
                  <a:spcPct val="120000"/>
                </a:lnSpc>
                <a:spcBef>
                  <a:spcPts val="300"/>
                </a:spcBef>
              </a:pPr>
              <a:r>
                <a:rPr lang="en-US" altLang="zh-CN" sz="105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34" name="Rectangle 24"/>
            <p:cNvSpPr>
              <a:spLocks noChangeArrowheads="1"/>
            </p:cNvSpPr>
            <p:nvPr/>
          </p:nvSpPr>
          <p:spPr bwMode="auto">
            <a:xfrm>
              <a:off x="452744" y="4313107"/>
              <a:ext cx="3043168" cy="841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300"/>
                </a:spcBef>
              </a:pPr>
              <a:r>
                <a:rPr lang="zh-CN" altLang="en-US" sz="1200" b="1" dirty="0">
                  <a:solidFill>
                    <a:schemeClr val="bg1">
                      <a:lumMod val="50000"/>
                    </a:schemeClr>
                  </a:solidFill>
                </a:rPr>
                <a:t>TOPIC HEADER HERE</a:t>
              </a:r>
              <a:endParaRPr lang="zh-CN" altLang="en-US" sz="1200" dirty="0">
                <a:solidFill>
                  <a:schemeClr val="bg1">
                    <a:lumMod val="50000"/>
                  </a:schemeClr>
                </a:solidFill>
              </a:endParaRPr>
            </a:p>
            <a:p>
              <a:pPr algn="r">
                <a:lnSpc>
                  <a:spcPct val="120000"/>
                </a:lnSpc>
                <a:spcBef>
                  <a:spcPts val="300"/>
                </a:spcBef>
              </a:pPr>
              <a:r>
                <a:rPr lang="en-US" altLang="zh-CN" sz="105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35" name="Rectangle 24"/>
            <p:cNvSpPr>
              <a:spLocks noChangeArrowheads="1"/>
            </p:cNvSpPr>
            <p:nvPr/>
          </p:nvSpPr>
          <p:spPr bwMode="auto">
            <a:xfrm>
              <a:off x="5207762" y="2952811"/>
              <a:ext cx="1759668"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200" b="1" dirty="0">
                  <a:solidFill>
                    <a:schemeClr val="bg1">
                      <a:lumMod val="50000"/>
                    </a:schemeClr>
                  </a:solidFill>
                </a:rPr>
                <a:t>TOPIC HEADER HERE</a:t>
              </a:r>
              <a:endParaRPr lang="zh-CN" altLang="en-US" sz="1200" dirty="0">
                <a:solidFill>
                  <a:schemeClr val="bg1">
                    <a:lumMod val="50000"/>
                  </a:schemeClr>
                </a:solidFill>
              </a:endParaRPr>
            </a:p>
          </p:txBody>
        </p:sp>
        <p:sp>
          <p:nvSpPr>
            <p:cNvPr id="36" name="矩形 35"/>
            <p:cNvSpPr/>
            <p:nvPr/>
          </p:nvSpPr>
          <p:spPr>
            <a:xfrm>
              <a:off x="5207762" y="3645241"/>
              <a:ext cx="1759668" cy="674031"/>
            </a:xfrm>
            <a:prstGeom prst="rect">
              <a:avLst/>
            </a:prstGeom>
          </p:spPr>
          <p:txBody>
            <a:bodyPr wrap="square">
              <a:spAutoFit/>
            </a:bodyPr>
            <a:lstStyle/>
            <a:p>
              <a:pPr algn="ctr">
                <a:lnSpc>
                  <a:spcPct val="120000"/>
                </a:lnSpc>
                <a:spcBef>
                  <a:spcPts val="300"/>
                </a:spcBef>
              </a:pPr>
              <a:r>
                <a:rPr lang="en-US" altLang="zh-CN" sz="1050" dirty="0">
                  <a:solidFill>
                    <a:schemeClr val="bg1">
                      <a:lumMod val="50000"/>
                    </a:schemeClr>
                  </a:solidFill>
                </a:rPr>
                <a:t>We have many PowerPoint templates that has been specifically designed. </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3391638" y="1211343"/>
            <a:ext cx="5277446" cy="0"/>
          </a:xfrm>
          <a:prstGeom prst="line">
            <a:avLst/>
          </a:prstGeom>
          <a:ln w="12700">
            <a:solidFill>
              <a:schemeClr val="bg1">
                <a:lumMod val="50000"/>
              </a:schemeClr>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7" name="文本框 23"/>
          <p:cNvSpPr txBox="1"/>
          <p:nvPr/>
        </p:nvSpPr>
        <p:spPr>
          <a:xfrm>
            <a:off x="4286244" y="452418"/>
            <a:ext cx="3590846" cy="585003"/>
          </a:xfrm>
          <a:prstGeom prst="rect">
            <a:avLst/>
          </a:prstGeom>
          <a:noFill/>
        </p:spPr>
        <p:txBody>
          <a:bodyPr wrap="none" rtlCol="0">
            <a:spAutoFit/>
          </a:bodyPr>
          <a:lstStyle/>
          <a:p>
            <a:pPr algn="ctr"/>
            <a:r>
              <a:rPr lang="zh-CN" altLang="en-US" sz="3200" dirty="0">
                <a:solidFill>
                  <a:schemeClr val="bg1">
                    <a:lumMod val="50000"/>
                  </a:schemeClr>
                </a:solidFill>
                <a:latin typeface="微软雅黑" panose="020B0503020204020204" pitchFamily="34" charset="-122"/>
                <a:ea typeface="微软雅黑" panose="020B0503020204020204" pitchFamily="34" charset="-122"/>
              </a:rPr>
              <a:t>添加标题文字内容 </a:t>
            </a:r>
          </a:p>
        </p:txBody>
      </p:sp>
      <p:grpSp>
        <p:nvGrpSpPr>
          <p:cNvPr id="4" name="组合 3"/>
          <p:cNvGrpSpPr/>
          <p:nvPr/>
        </p:nvGrpSpPr>
        <p:grpSpPr>
          <a:xfrm>
            <a:off x="997363" y="2130126"/>
            <a:ext cx="10171409" cy="4122635"/>
            <a:chOff x="1043608" y="1308867"/>
            <a:chExt cx="6998915" cy="2836772"/>
          </a:xfrm>
        </p:grpSpPr>
        <p:grpSp>
          <p:nvGrpSpPr>
            <p:cNvPr id="5" name="组合 4"/>
            <p:cNvGrpSpPr/>
            <p:nvPr/>
          </p:nvGrpSpPr>
          <p:grpSpPr>
            <a:xfrm>
              <a:off x="1043608" y="1335359"/>
              <a:ext cx="27000" cy="1773361"/>
              <a:chOff x="1331651" y="1597980"/>
              <a:chExt cx="36000" cy="2364481"/>
            </a:xfrm>
            <a:solidFill>
              <a:srgbClr val="42BAC8"/>
            </a:solidFill>
          </p:grpSpPr>
          <p:cxnSp>
            <p:nvCxnSpPr>
              <p:cNvPr id="45" name="直接连接符 44"/>
              <p:cNvCxnSpPr/>
              <p:nvPr/>
            </p:nvCxnSpPr>
            <p:spPr>
              <a:xfrm>
                <a:off x="1331651" y="1597980"/>
                <a:ext cx="0" cy="2364481"/>
              </a:xfrm>
              <a:prstGeom prst="line">
                <a:avLst/>
              </a:prstGeom>
              <a:grpFill/>
              <a:ln w="9525" cap="flat" cmpd="sng" algn="ctr">
                <a:solidFill>
                  <a:srgbClr val="00B050"/>
                </a:solidFill>
                <a:prstDash val="solid"/>
              </a:ln>
              <a:effectLst/>
            </p:spPr>
          </p:cxnSp>
          <p:sp>
            <p:nvSpPr>
              <p:cNvPr id="46" name="矩形 45"/>
              <p:cNvSpPr/>
              <p:nvPr/>
            </p:nvSpPr>
            <p:spPr>
              <a:xfrm>
                <a:off x="1331651" y="1597980"/>
                <a:ext cx="36000" cy="1080000"/>
              </a:xfrm>
              <a:prstGeom prst="rect">
                <a:avLst/>
              </a:prstGeom>
              <a:solidFill>
                <a:srgbClr val="00B050"/>
              </a:solidFill>
              <a:ln w="25400" cap="flat" cmpd="sng" algn="ctr">
                <a:solidFill>
                  <a:srgbClr val="00B050"/>
                </a:solidFill>
                <a:prstDash val="solid"/>
              </a:ln>
              <a:effectLst/>
            </p:spPr>
            <p:txBody>
              <a:bodyPr rtlCol="0" anchor="ctr"/>
              <a:lstStyle/>
              <a:p>
                <a:pPr algn="ctr" defTabSz="915035">
                  <a:defRPr/>
                </a:pPr>
                <a:endParaRPr lang="zh-CN" altLang="en-US" sz="2800" kern="0">
                  <a:solidFill>
                    <a:srgbClr val="080808"/>
                  </a:solidFill>
                  <a:latin typeface="Calibri" panose="020F0502020204030204"/>
                  <a:ea typeface="宋体" panose="02010600030101010101" pitchFamily="2" charset="-122"/>
                </a:endParaRPr>
              </a:p>
            </p:txBody>
          </p:sp>
        </p:grpSp>
        <p:grpSp>
          <p:nvGrpSpPr>
            <p:cNvPr id="6" name="组合 5"/>
            <p:cNvGrpSpPr/>
            <p:nvPr/>
          </p:nvGrpSpPr>
          <p:grpSpPr>
            <a:xfrm flipV="1">
              <a:off x="2851600" y="2352894"/>
              <a:ext cx="27000" cy="1792745"/>
              <a:chOff x="1331651" y="1572132"/>
              <a:chExt cx="36000" cy="2390327"/>
            </a:xfrm>
            <a:solidFill>
              <a:srgbClr val="42BAC8"/>
            </a:solidFill>
          </p:grpSpPr>
          <p:cxnSp>
            <p:nvCxnSpPr>
              <p:cNvPr id="43" name="直接连接符 42"/>
              <p:cNvCxnSpPr/>
              <p:nvPr/>
            </p:nvCxnSpPr>
            <p:spPr>
              <a:xfrm>
                <a:off x="1331651" y="1576008"/>
                <a:ext cx="0" cy="2386451"/>
              </a:xfrm>
              <a:prstGeom prst="line">
                <a:avLst/>
              </a:prstGeom>
              <a:grpFill/>
              <a:ln w="9525" cap="flat" cmpd="sng" algn="ctr">
                <a:solidFill>
                  <a:schemeClr val="accent1">
                    <a:lumMod val="75000"/>
                  </a:schemeClr>
                </a:solidFill>
                <a:prstDash val="solid"/>
              </a:ln>
              <a:effectLst/>
            </p:spPr>
          </p:cxnSp>
          <p:sp>
            <p:nvSpPr>
              <p:cNvPr id="44" name="矩形 43"/>
              <p:cNvSpPr/>
              <p:nvPr/>
            </p:nvSpPr>
            <p:spPr>
              <a:xfrm>
                <a:off x="1331651" y="1572132"/>
                <a:ext cx="36000" cy="1080000"/>
              </a:xfrm>
              <a:prstGeom prst="rect">
                <a:avLst/>
              </a:prstGeom>
              <a:solidFill>
                <a:schemeClr val="accent1">
                  <a:lumMod val="75000"/>
                </a:schemeClr>
              </a:solidFill>
              <a:ln w="25400" cap="flat" cmpd="sng" algn="ctr">
                <a:solidFill>
                  <a:schemeClr val="accent1">
                    <a:lumMod val="75000"/>
                  </a:schemeClr>
                </a:solidFill>
                <a:prstDash val="solid"/>
              </a:ln>
              <a:effectLst/>
            </p:spPr>
            <p:txBody>
              <a:bodyPr rtlCol="0" anchor="ctr"/>
              <a:lstStyle/>
              <a:p>
                <a:pPr algn="ctr" defTabSz="915035">
                  <a:defRPr/>
                </a:pPr>
                <a:endParaRPr lang="zh-CN" altLang="en-US" sz="2800" kern="0">
                  <a:solidFill>
                    <a:srgbClr val="080808"/>
                  </a:solidFill>
                  <a:latin typeface="Calibri" panose="020F0502020204030204"/>
                  <a:ea typeface="宋体" panose="02010600030101010101" pitchFamily="2" charset="-122"/>
                </a:endParaRPr>
              </a:p>
            </p:txBody>
          </p:sp>
        </p:grpSp>
        <p:grpSp>
          <p:nvGrpSpPr>
            <p:cNvPr id="7" name="组合 6"/>
            <p:cNvGrpSpPr/>
            <p:nvPr/>
          </p:nvGrpSpPr>
          <p:grpSpPr>
            <a:xfrm>
              <a:off x="4659591" y="1335359"/>
              <a:ext cx="27000" cy="1773361"/>
              <a:chOff x="1331651" y="1597980"/>
              <a:chExt cx="36000" cy="2364481"/>
            </a:xfrm>
            <a:solidFill>
              <a:srgbClr val="42BAC8"/>
            </a:solidFill>
          </p:grpSpPr>
          <p:cxnSp>
            <p:nvCxnSpPr>
              <p:cNvPr id="41" name="直接连接符 40"/>
              <p:cNvCxnSpPr/>
              <p:nvPr/>
            </p:nvCxnSpPr>
            <p:spPr>
              <a:xfrm>
                <a:off x="1331651" y="1597980"/>
                <a:ext cx="0" cy="2364481"/>
              </a:xfrm>
              <a:prstGeom prst="line">
                <a:avLst/>
              </a:prstGeom>
              <a:grpFill/>
              <a:ln w="9525" cap="flat" cmpd="sng" algn="ctr">
                <a:solidFill>
                  <a:srgbClr val="00B050"/>
                </a:solidFill>
                <a:prstDash val="solid"/>
              </a:ln>
              <a:effectLst/>
            </p:spPr>
          </p:cxnSp>
          <p:sp>
            <p:nvSpPr>
              <p:cNvPr id="42" name="矩形 41"/>
              <p:cNvSpPr/>
              <p:nvPr/>
            </p:nvSpPr>
            <p:spPr>
              <a:xfrm>
                <a:off x="1331651" y="1597980"/>
                <a:ext cx="36000" cy="1080000"/>
              </a:xfrm>
              <a:prstGeom prst="rect">
                <a:avLst/>
              </a:prstGeom>
              <a:solidFill>
                <a:srgbClr val="00B050"/>
              </a:solidFill>
              <a:ln w="25400" cap="flat" cmpd="sng" algn="ctr">
                <a:solidFill>
                  <a:srgbClr val="00B050"/>
                </a:solidFill>
                <a:prstDash val="solid"/>
              </a:ln>
              <a:effectLst/>
            </p:spPr>
            <p:txBody>
              <a:bodyPr rtlCol="0" anchor="ctr"/>
              <a:lstStyle/>
              <a:p>
                <a:pPr algn="ctr" defTabSz="915035">
                  <a:defRPr/>
                </a:pPr>
                <a:endParaRPr lang="zh-CN" altLang="en-US" sz="2800" kern="0">
                  <a:solidFill>
                    <a:srgbClr val="080808"/>
                  </a:solidFill>
                  <a:latin typeface="Calibri" panose="020F0502020204030204"/>
                  <a:ea typeface="宋体" panose="02010600030101010101" pitchFamily="2" charset="-122"/>
                </a:endParaRPr>
              </a:p>
            </p:txBody>
          </p:sp>
        </p:grpSp>
        <p:grpSp>
          <p:nvGrpSpPr>
            <p:cNvPr id="8" name="组合 7"/>
            <p:cNvGrpSpPr/>
            <p:nvPr/>
          </p:nvGrpSpPr>
          <p:grpSpPr>
            <a:xfrm flipV="1">
              <a:off x="6467581" y="2352892"/>
              <a:ext cx="27000" cy="1792746"/>
              <a:chOff x="1331651" y="1572132"/>
              <a:chExt cx="36000" cy="2390328"/>
            </a:xfrm>
            <a:solidFill>
              <a:srgbClr val="42BAC8"/>
            </a:solidFill>
          </p:grpSpPr>
          <p:cxnSp>
            <p:nvCxnSpPr>
              <p:cNvPr id="39" name="直接连接符 38"/>
              <p:cNvCxnSpPr/>
              <p:nvPr/>
            </p:nvCxnSpPr>
            <p:spPr>
              <a:xfrm>
                <a:off x="1331651" y="1576008"/>
                <a:ext cx="0" cy="2386452"/>
              </a:xfrm>
              <a:prstGeom prst="line">
                <a:avLst/>
              </a:prstGeom>
              <a:grpFill/>
              <a:ln w="9525" cap="flat" cmpd="sng" algn="ctr">
                <a:solidFill>
                  <a:schemeClr val="accent1">
                    <a:lumMod val="75000"/>
                  </a:schemeClr>
                </a:solidFill>
                <a:prstDash val="solid"/>
              </a:ln>
              <a:effectLst/>
            </p:spPr>
          </p:cxnSp>
          <p:sp>
            <p:nvSpPr>
              <p:cNvPr id="40" name="矩形 39"/>
              <p:cNvSpPr/>
              <p:nvPr/>
            </p:nvSpPr>
            <p:spPr>
              <a:xfrm>
                <a:off x="1331651" y="1572132"/>
                <a:ext cx="36000" cy="1080000"/>
              </a:xfrm>
              <a:prstGeom prst="rect">
                <a:avLst/>
              </a:prstGeom>
              <a:solidFill>
                <a:schemeClr val="accent1">
                  <a:lumMod val="75000"/>
                </a:schemeClr>
              </a:solidFill>
              <a:ln w="25400" cap="flat" cmpd="sng" algn="ctr">
                <a:solidFill>
                  <a:schemeClr val="accent1">
                    <a:lumMod val="75000"/>
                  </a:schemeClr>
                </a:solidFill>
                <a:prstDash val="solid"/>
              </a:ln>
              <a:effectLst/>
            </p:spPr>
            <p:txBody>
              <a:bodyPr rtlCol="0" anchor="ctr"/>
              <a:lstStyle/>
              <a:p>
                <a:pPr algn="ctr" defTabSz="915035">
                  <a:defRPr/>
                </a:pPr>
                <a:endParaRPr lang="zh-CN" altLang="en-US" sz="2800" kern="0">
                  <a:solidFill>
                    <a:srgbClr val="080808"/>
                  </a:solidFill>
                  <a:latin typeface="Calibri" panose="020F0502020204030204"/>
                  <a:ea typeface="宋体" panose="02010600030101010101" pitchFamily="2" charset="-122"/>
                </a:endParaRPr>
              </a:p>
            </p:txBody>
          </p:sp>
        </p:grpSp>
        <p:grpSp>
          <p:nvGrpSpPr>
            <p:cNvPr id="9" name="组合 8"/>
            <p:cNvGrpSpPr/>
            <p:nvPr/>
          </p:nvGrpSpPr>
          <p:grpSpPr>
            <a:xfrm>
              <a:off x="1069541" y="1308867"/>
              <a:ext cx="1549008" cy="771694"/>
              <a:chOff x="1366228" y="1562658"/>
              <a:chExt cx="2065344" cy="1028925"/>
            </a:xfrm>
          </p:grpSpPr>
          <p:sp>
            <p:nvSpPr>
              <p:cNvPr id="37" name="文本框 55"/>
              <p:cNvSpPr txBox="1"/>
              <p:nvPr/>
            </p:nvSpPr>
            <p:spPr>
              <a:xfrm>
                <a:off x="1366228" y="1562658"/>
                <a:ext cx="2065344" cy="389828"/>
              </a:xfrm>
              <a:prstGeom prst="rect">
                <a:avLst/>
              </a:prstGeom>
              <a:noFill/>
            </p:spPr>
            <p:txBody>
              <a:bodyPr wrap="square" rtlCol="0">
                <a:spAutoFit/>
              </a:bodyPr>
              <a:lstStyle/>
              <a:p>
                <a:pPr algn="just" defTabSz="915035">
                  <a:lnSpc>
                    <a:spcPct val="90000"/>
                  </a:lnSpc>
                  <a:spcBef>
                    <a:spcPts val="750"/>
                  </a:spcBef>
                  <a:defRPr/>
                </a:pPr>
                <a:r>
                  <a:rPr lang="zh-CN" altLang="en-US" sz="2400" kern="0"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38" name="文本框 56"/>
              <p:cNvSpPr txBox="1"/>
              <p:nvPr/>
            </p:nvSpPr>
            <p:spPr>
              <a:xfrm>
                <a:off x="1366228" y="1998367"/>
                <a:ext cx="2065344" cy="593216"/>
              </a:xfrm>
              <a:prstGeom prst="rect">
                <a:avLst/>
              </a:prstGeom>
              <a:noFill/>
            </p:spPr>
            <p:txBody>
              <a:bodyPr wrap="square" rtlCol="0">
                <a:spAutoFit/>
              </a:bodyPr>
              <a:lstStyle/>
              <a:p>
                <a:pPr algn="just" defTabSz="915035">
                  <a:defRPr/>
                </a:pPr>
                <a:r>
                  <a:rPr lang="zh-CN" altLang="en-US" sz="1200" kern="0" dirty="0">
                    <a:solidFill>
                      <a:schemeClr val="bg1">
                        <a:lumMod val="50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a:t>
                </a:r>
                <a:endParaRPr lang="en-US" altLang="zh-CN" sz="1200" kern="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4688435" y="1308867"/>
              <a:ext cx="1546096" cy="771694"/>
              <a:chOff x="6191419" y="1562658"/>
              <a:chExt cx="2061461" cy="1028925"/>
            </a:xfrm>
          </p:grpSpPr>
          <p:sp>
            <p:nvSpPr>
              <p:cNvPr id="35" name="文本框 57"/>
              <p:cNvSpPr txBox="1"/>
              <p:nvPr/>
            </p:nvSpPr>
            <p:spPr>
              <a:xfrm>
                <a:off x="6191419" y="1562658"/>
                <a:ext cx="2061461" cy="389828"/>
              </a:xfrm>
              <a:prstGeom prst="rect">
                <a:avLst/>
              </a:prstGeom>
              <a:noFill/>
            </p:spPr>
            <p:txBody>
              <a:bodyPr wrap="square" rtlCol="0">
                <a:spAutoFit/>
              </a:bodyPr>
              <a:lstStyle/>
              <a:p>
                <a:pPr algn="just" defTabSz="915035">
                  <a:lnSpc>
                    <a:spcPct val="90000"/>
                  </a:lnSpc>
                  <a:spcBef>
                    <a:spcPts val="750"/>
                  </a:spcBef>
                  <a:defRPr/>
                </a:pPr>
                <a:r>
                  <a:rPr lang="zh-CN" altLang="en-US" sz="2400" kern="0"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36" name="文本框 58"/>
              <p:cNvSpPr txBox="1"/>
              <p:nvPr/>
            </p:nvSpPr>
            <p:spPr>
              <a:xfrm>
                <a:off x="6191419" y="1998367"/>
                <a:ext cx="2061461" cy="593216"/>
              </a:xfrm>
              <a:prstGeom prst="rect">
                <a:avLst/>
              </a:prstGeom>
              <a:noFill/>
            </p:spPr>
            <p:txBody>
              <a:bodyPr wrap="square" rtlCol="0">
                <a:spAutoFit/>
              </a:bodyPr>
              <a:lstStyle/>
              <a:p>
                <a:pPr algn="just" defTabSz="915035">
                  <a:defRPr/>
                </a:pPr>
                <a:r>
                  <a:rPr lang="zh-CN" altLang="en-US" sz="1200" kern="0" dirty="0">
                    <a:solidFill>
                      <a:schemeClr val="bg1">
                        <a:lumMod val="50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a:t>
                </a:r>
                <a:endParaRPr lang="en-US" altLang="zh-CN" sz="1200" kern="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6494581" y="3298071"/>
              <a:ext cx="1547939" cy="748768"/>
              <a:chOff x="8599614" y="4214928"/>
              <a:chExt cx="2063919" cy="998357"/>
            </a:xfrm>
          </p:grpSpPr>
          <p:sp>
            <p:nvSpPr>
              <p:cNvPr id="33" name="文本框 59"/>
              <p:cNvSpPr txBox="1"/>
              <p:nvPr/>
            </p:nvSpPr>
            <p:spPr>
              <a:xfrm>
                <a:off x="8599614" y="4214928"/>
                <a:ext cx="2063919" cy="389828"/>
              </a:xfrm>
              <a:prstGeom prst="rect">
                <a:avLst/>
              </a:prstGeom>
              <a:noFill/>
            </p:spPr>
            <p:txBody>
              <a:bodyPr wrap="square" rtlCol="0">
                <a:spAutoFit/>
              </a:bodyPr>
              <a:lstStyle/>
              <a:p>
                <a:pPr algn="just" defTabSz="915035">
                  <a:lnSpc>
                    <a:spcPct val="90000"/>
                  </a:lnSpc>
                  <a:spcBef>
                    <a:spcPts val="750"/>
                  </a:spcBef>
                  <a:defRPr/>
                </a:pPr>
                <a:r>
                  <a:rPr lang="zh-CN" altLang="en-US" sz="2400" kern="0"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34" name="文本框 60"/>
              <p:cNvSpPr txBox="1"/>
              <p:nvPr/>
            </p:nvSpPr>
            <p:spPr>
              <a:xfrm>
                <a:off x="8599614" y="4620069"/>
                <a:ext cx="2063919" cy="593216"/>
              </a:xfrm>
              <a:prstGeom prst="rect">
                <a:avLst/>
              </a:prstGeom>
              <a:noFill/>
            </p:spPr>
            <p:txBody>
              <a:bodyPr wrap="square" rtlCol="0">
                <a:spAutoFit/>
              </a:bodyPr>
              <a:lstStyle/>
              <a:p>
                <a:pPr algn="just" defTabSz="915035">
                  <a:defRPr/>
                </a:pPr>
                <a:r>
                  <a:rPr lang="zh-CN" altLang="en-US" sz="1200" kern="0" dirty="0">
                    <a:solidFill>
                      <a:schemeClr val="bg1">
                        <a:lumMod val="50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a:t>
                </a:r>
                <a:endParaRPr lang="en-US" altLang="zh-CN" sz="1200" kern="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2878599" y="3298071"/>
              <a:ext cx="1547942" cy="748768"/>
              <a:chOff x="3778305" y="4214928"/>
              <a:chExt cx="2063922" cy="998357"/>
            </a:xfrm>
          </p:grpSpPr>
          <p:sp>
            <p:nvSpPr>
              <p:cNvPr id="31" name="文本框 61"/>
              <p:cNvSpPr txBox="1"/>
              <p:nvPr/>
            </p:nvSpPr>
            <p:spPr>
              <a:xfrm>
                <a:off x="3778305" y="4214928"/>
                <a:ext cx="2063922" cy="389828"/>
              </a:xfrm>
              <a:prstGeom prst="rect">
                <a:avLst/>
              </a:prstGeom>
              <a:noFill/>
            </p:spPr>
            <p:txBody>
              <a:bodyPr wrap="square" rtlCol="0">
                <a:spAutoFit/>
              </a:bodyPr>
              <a:lstStyle/>
              <a:p>
                <a:pPr algn="just" defTabSz="915035">
                  <a:lnSpc>
                    <a:spcPct val="90000"/>
                  </a:lnSpc>
                  <a:spcBef>
                    <a:spcPts val="750"/>
                  </a:spcBef>
                  <a:defRPr/>
                </a:pPr>
                <a:r>
                  <a:rPr lang="zh-CN" altLang="en-US" sz="2400" kern="0"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32" name="文本框 62"/>
              <p:cNvSpPr txBox="1"/>
              <p:nvPr/>
            </p:nvSpPr>
            <p:spPr>
              <a:xfrm>
                <a:off x="3778305" y="4620069"/>
                <a:ext cx="2063922" cy="593216"/>
              </a:xfrm>
              <a:prstGeom prst="rect">
                <a:avLst/>
              </a:prstGeom>
              <a:noFill/>
            </p:spPr>
            <p:txBody>
              <a:bodyPr wrap="square" rtlCol="0">
                <a:spAutoFit/>
              </a:bodyPr>
              <a:lstStyle/>
              <a:p>
                <a:pPr algn="just" defTabSz="915035">
                  <a:defRPr/>
                </a:pPr>
                <a:r>
                  <a:rPr lang="zh-CN" altLang="en-US" sz="1200" kern="0" dirty="0">
                    <a:solidFill>
                      <a:schemeClr val="bg1">
                        <a:lumMod val="50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a:t>
                </a:r>
                <a:endParaRPr lang="en-US" altLang="zh-CN" sz="1200" kern="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1043609" y="2352892"/>
              <a:ext cx="1574941" cy="762971"/>
              <a:chOff x="1331651" y="2945166"/>
              <a:chExt cx="2099921" cy="1017295"/>
            </a:xfrm>
          </p:grpSpPr>
          <p:sp>
            <p:nvSpPr>
              <p:cNvPr id="28" name="矩形 27"/>
              <p:cNvSpPr/>
              <p:nvPr/>
            </p:nvSpPr>
            <p:spPr>
              <a:xfrm>
                <a:off x="1331651" y="2945166"/>
                <a:ext cx="2099921" cy="1017295"/>
              </a:xfrm>
              <a:prstGeom prst="rect">
                <a:avLst/>
              </a:prstGeom>
              <a:solidFill>
                <a:srgbClr val="00B050"/>
              </a:solidFill>
              <a:ln w="25400" cap="flat" cmpd="sng" algn="ctr">
                <a:solidFill>
                  <a:srgbClr val="00B050"/>
                </a:solidFill>
                <a:prstDash val="solid"/>
              </a:ln>
              <a:effectLst/>
            </p:spPr>
            <p:txBody>
              <a:bodyPr rtlCol="0" anchor="ctr"/>
              <a:lstStyle/>
              <a:p>
                <a:pPr algn="ctr" defTabSz="915035">
                  <a:defRPr/>
                </a:pPr>
                <a:endParaRPr lang="zh-CN" altLang="en-US" sz="2800" kern="0">
                  <a:solidFill>
                    <a:srgbClr val="FFFFFF"/>
                  </a:solidFill>
                  <a:latin typeface="Calibri" panose="020F0502020204030204"/>
                  <a:ea typeface="宋体" panose="02010600030101010101" pitchFamily="2" charset="-122"/>
                </a:endParaRPr>
              </a:p>
            </p:txBody>
          </p:sp>
          <p:sp>
            <p:nvSpPr>
              <p:cNvPr id="29" name="文本框 63"/>
              <p:cNvSpPr txBox="1"/>
              <p:nvPr/>
            </p:nvSpPr>
            <p:spPr>
              <a:xfrm>
                <a:off x="1419946" y="3543680"/>
                <a:ext cx="1923330" cy="389828"/>
              </a:xfrm>
              <a:prstGeom prst="rect">
                <a:avLst/>
              </a:prstGeom>
              <a:noFill/>
            </p:spPr>
            <p:txBody>
              <a:bodyPr wrap="square" rtlCol="0">
                <a:spAutoFit/>
              </a:bodyPr>
              <a:lstStyle/>
              <a:p>
                <a:pPr algn="ctr" defTabSz="915035">
                  <a:lnSpc>
                    <a:spcPct val="90000"/>
                  </a:lnSpc>
                  <a:spcBef>
                    <a:spcPts val="750"/>
                  </a:spcBef>
                  <a:defRPr/>
                </a:pPr>
                <a:r>
                  <a:rPr lang="zh-CN" altLang="en-US" sz="2400" kern="0" dirty="0">
                    <a:solidFill>
                      <a:srgbClr val="FFFFFF"/>
                    </a:solidFill>
                    <a:latin typeface="微软雅黑" panose="020B0503020204020204" pitchFamily="34" charset="-122"/>
                    <a:ea typeface="微软雅黑" panose="020B0503020204020204" pitchFamily="34" charset="-122"/>
                  </a:rPr>
                  <a:t>添加标题</a:t>
                </a:r>
              </a:p>
            </p:txBody>
          </p:sp>
          <p:sp>
            <p:nvSpPr>
              <p:cNvPr id="30" name="文本框 67"/>
              <p:cNvSpPr txBox="1"/>
              <p:nvPr/>
            </p:nvSpPr>
            <p:spPr>
              <a:xfrm>
                <a:off x="1843808" y="3042093"/>
                <a:ext cx="1075605" cy="593216"/>
              </a:xfrm>
              <a:prstGeom prst="rect">
                <a:avLst/>
              </a:prstGeom>
              <a:noFill/>
            </p:spPr>
            <p:txBody>
              <a:bodyPr wrap="square" rtlCol="0">
                <a:spAutoFit/>
              </a:bodyPr>
              <a:lstStyle/>
              <a:p>
                <a:pPr algn="ctr" defTabSz="915035">
                  <a:lnSpc>
                    <a:spcPct val="90000"/>
                  </a:lnSpc>
                  <a:spcBef>
                    <a:spcPts val="750"/>
                  </a:spcBef>
                  <a:defRPr/>
                </a:pPr>
                <a:r>
                  <a:rPr lang="en-US" altLang="zh-CN" sz="4000" kern="0" dirty="0">
                    <a:solidFill>
                      <a:srgbClr val="FFFFFF"/>
                    </a:solidFill>
                    <a:latin typeface="微软雅黑" panose="020B0503020204020204" pitchFamily="34" charset="-122"/>
                    <a:ea typeface="微软雅黑" panose="020B0503020204020204" pitchFamily="34" charset="-122"/>
                  </a:rPr>
                  <a:t>1</a:t>
                </a:r>
                <a:endParaRPr lang="zh-CN" altLang="en-US" sz="4000" kern="0" dirty="0">
                  <a:solidFill>
                    <a:srgbClr val="FFFFFF"/>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2851600" y="2352892"/>
              <a:ext cx="1574941" cy="762971"/>
              <a:chOff x="3742306" y="2945166"/>
              <a:chExt cx="2099921" cy="1017295"/>
            </a:xfrm>
          </p:grpSpPr>
          <p:sp>
            <p:nvSpPr>
              <p:cNvPr id="23" name="矩形 22"/>
              <p:cNvSpPr/>
              <p:nvPr/>
            </p:nvSpPr>
            <p:spPr>
              <a:xfrm flipV="1">
                <a:off x="3742306" y="2945166"/>
                <a:ext cx="2099921" cy="1017295"/>
              </a:xfrm>
              <a:prstGeom prst="rect">
                <a:avLst/>
              </a:prstGeom>
              <a:solidFill>
                <a:schemeClr val="accent1">
                  <a:lumMod val="75000"/>
                </a:schemeClr>
              </a:solidFill>
              <a:ln w="25400" cap="flat" cmpd="sng" algn="ctr">
                <a:solidFill>
                  <a:schemeClr val="accent1">
                    <a:lumMod val="75000"/>
                  </a:schemeClr>
                </a:solidFill>
                <a:prstDash val="solid"/>
              </a:ln>
              <a:effectLst/>
            </p:spPr>
            <p:txBody>
              <a:bodyPr rtlCol="0" anchor="ctr"/>
              <a:lstStyle/>
              <a:p>
                <a:pPr algn="ctr" defTabSz="915035">
                  <a:defRPr/>
                </a:pPr>
                <a:endParaRPr lang="zh-CN" altLang="en-US" sz="2800" kern="0">
                  <a:solidFill>
                    <a:srgbClr val="FFFFFF"/>
                  </a:solidFill>
                  <a:latin typeface="Calibri" panose="020F0502020204030204"/>
                  <a:ea typeface="宋体" panose="02010600030101010101" pitchFamily="2" charset="-122"/>
                </a:endParaRPr>
              </a:p>
            </p:txBody>
          </p:sp>
          <p:sp>
            <p:nvSpPr>
              <p:cNvPr id="24" name="文本框 64"/>
              <p:cNvSpPr txBox="1"/>
              <p:nvPr/>
            </p:nvSpPr>
            <p:spPr>
              <a:xfrm>
                <a:off x="3830598" y="3543680"/>
                <a:ext cx="1923330" cy="389828"/>
              </a:xfrm>
              <a:prstGeom prst="rect">
                <a:avLst/>
              </a:prstGeom>
              <a:noFill/>
            </p:spPr>
            <p:txBody>
              <a:bodyPr wrap="square" rtlCol="0">
                <a:spAutoFit/>
              </a:bodyPr>
              <a:lstStyle/>
              <a:p>
                <a:pPr algn="ctr" defTabSz="915035">
                  <a:lnSpc>
                    <a:spcPct val="90000"/>
                  </a:lnSpc>
                  <a:spcBef>
                    <a:spcPts val="750"/>
                  </a:spcBef>
                  <a:defRPr/>
                </a:pPr>
                <a:r>
                  <a:rPr lang="zh-CN" altLang="en-US" sz="2400" kern="0" dirty="0">
                    <a:solidFill>
                      <a:srgbClr val="FFFFFF"/>
                    </a:solidFill>
                    <a:latin typeface="微软雅黑" panose="020B0503020204020204" pitchFamily="34" charset="-122"/>
                    <a:ea typeface="微软雅黑" panose="020B0503020204020204" pitchFamily="34" charset="-122"/>
                  </a:rPr>
                  <a:t>添加标题</a:t>
                </a:r>
              </a:p>
            </p:txBody>
          </p:sp>
          <p:sp>
            <p:nvSpPr>
              <p:cNvPr id="25" name="文本框 68"/>
              <p:cNvSpPr txBox="1"/>
              <p:nvPr/>
            </p:nvSpPr>
            <p:spPr>
              <a:xfrm>
                <a:off x="4270418" y="3042093"/>
                <a:ext cx="1075605" cy="593216"/>
              </a:xfrm>
              <a:prstGeom prst="rect">
                <a:avLst/>
              </a:prstGeom>
              <a:noFill/>
            </p:spPr>
            <p:txBody>
              <a:bodyPr wrap="square" rtlCol="0">
                <a:spAutoFit/>
              </a:bodyPr>
              <a:lstStyle/>
              <a:p>
                <a:pPr algn="ctr" defTabSz="915035">
                  <a:lnSpc>
                    <a:spcPct val="90000"/>
                  </a:lnSpc>
                  <a:spcBef>
                    <a:spcPts val="750"/>
                  </a:spcBef>
                  <a:defRPr/>
                </a:pPr>
                <a:r>
                  <a:rPr lang="en-US" altLang="zh-CN" sz="4000" kern="0" dirty="0">
                    <a:solidFill>
                      <a:srgbClr val="FFFFFF"/>
                    </a:solidFill>
                    <a:latin typeface="微软雅黑" panose="020B0503020204020204" pitchFamily="34" charset="-122"/>
                    <a:ea typeface="微软雅黑" panose="020B0503020204020204" pitchFamily="34" charset="-122"/>
                  </a:rPr>
                  <a:t>2</a:t>
                </a:r>
                <a:endParaRPr lang="zh-CN" altLang="en-US" sz="4000" kern="0" dirty="0">
                  <a:solidFill>
                    <a:srgbClr val="FFFFFF"/>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4659591" y="2352892"/>
              <a:ext cx="1574941" cy="762971"/>
              <a:chOff x="6152961" y="2945166"/>
              <a:chExt cx="2099921" cy="1017295"/>
            </a:xfrm>
          </p:grpSpPr>
          <p:sp>
            <p:nvSpPr>
              <p:cNvPr id="20" name="矩形 19"/>
              <p:cNvSpPr/>
              <p:nvPr/>
            </p:nvSpPr>
            <p:spPr>
              <a:xfrm>
                <a:off x="6152961" y="2945166"/>
                <a:ext cx="2099921" cy="1017295"/>
              </a:xfrm>
              <a:prstGeom prst="rect">
                <a:avLst/>
              </a:prstGeom>
              <a:solidFill>
                <a:srgbClr val="00B050"/>
              </a:solidFill>
              <a:ln w="25400" cap="flat" cmpd="sng" algn="ctr">
                <a:solidFill>
                  <a:srgbClr val="00B050"/>
                </a:solidFill>
                <a:prstDash val="solid"/>
              </a:ln>
              <a:effectLst/>
            </p:spPr>
            <p:txBody>
              <a:bodyPr rtlCol="0" anchor="ctr"/>
              <a:lstStyle/>
              <a:p>
                <a:pPr algn="ctr" defTabSz="915035">
                  <a:defRPr/>
                </a:pPr>
                <a:endParaRPr lang="zh-CN" altLang="en-US" sz="2800" kern="0">
                  <a:solidFill>
                    <a:srgbClr val="FFFFFF"/>
                  </a:solidFill>
                  <a:latin typeface="Calibri" panose="020F0502020204030204"/>
                  <a:ea typeface="宋体" panose="02010600030101010101" pitchFamily="2" charset="-122"/>
                </a:endParaRPr>
              </a:p>
            </p:txBody>
          </p:sp>
          <p:sp>
            <p:nvSpPr>
              <p:cNvPr id="21" name="文本框 65"/>
              <p:cNvSpPr txBox="1"/>
              <p:nvPr/>
            </p:nvSpPr>
            <p:spPr>
              <a:xfrm>
                <a:off x="6246353" y="3543680"/>
                <a:ext cx="1923330" cy="389828"/>
              </a:xfrm>
              <a:prstGeom prst="rect">
                <a:avLst/>
              </a:prstGeom>
              <a:noFill/>
            </p:spPr>
            <p:txBody>
              <a:bodyPr wrap="square" rtlCol="0">
                <a:spAutoFit/>
              </a:bodyPr>
              <a:lstStyle/>
              <a:p>
                <a:pPr algn="ctr" defTabSz="915035">
                  <a:lnSpc>
                    <a:spcPct val="90000"/>
                  </a:lnSpc>
                  <a:spcBef>
                    <a:spcPts val="750"/>
                  </a:spcBef>
                  <a:defRPr/>
                </a:pPr>
                <a:r>
                  <a:rPr lang="zh-CN" altLang="en-US" sz="2400" kern="0" dirty="0">
                    <a:solidFill>
                      <a:srgbClr val="FFFFFF"/>
                    </a:solidFill>
                    <a:latin typeface="微软雅黑" panose="020B0503020204020204" pitchFamily="34" charset="-122"/>
                    <a:ea typeface="微软雅黑" panose="020B0503020204020204" pitchFamily="34" charset="-122"/>
                  </a:rPr>
                  <a:t>添加标题</a:t>
                </a:r>
              </a:p>
            </p:txBody>
          </p:sp>
          <p:sp>
            <p:nvSpPr>
              <p:cNvPr id="22" name="文本框 69"/>
              <p:cNvSpPr txBox="1"/>
              <p:nvPr/>
            </p:nvSpPr>
            <p:spPr>
              <a:xfrm>
                <a:off x="6665116" y="3042093"/>
                <a:ext cx="1075605" cy="593216"/>
              </a:xfrm>
              <a:prstGeom prst="rect">
                <a:avLst/>
              </a:prstGeom>
              <a:noFill/>
            </p:spPr>
            <p:txBody>
              <a:bodyPr wrap="square" rtlCol="0">
                <a:spAutoFit/>
              </a:bodyPr>
              <a:lstStyle/>
              <a:p>
                <a:pPr algn="ctr" defTabSz="915035">
                  <a:lnSpc>
                    <a:spcPct val="90000"/>
                  </a:lnSpc>
                  <a:spcBef>
                    <a:spcPts val="750"/>
                  </a:spcBef>
                  <a:defRPr/>
                </a:pPr>
                <a:r>
                  <a:rPr lang="en-US" altLang="zh-CN" sz="4000" kern="0" dirty="0">
                    <a:solidFill>
                      <a:srgbClr val="FFFFFF"/>
                    </a:solidFill>
                    <a:latin typeface="微软雅黑" panose="020B0503020204020204" pitchFamily="34" charset="-122"/>
                    <a:ea typeface="微软雅黑" panose="020B0503020204020204" pitchFamily="34" charset="-122"/>
                  </a:rPr>
                  <a:t>3</a:t>
                </a:r>
                <a:endParaRPr lang="zh-CN" altLang="en-US" sz="4000" kern="0" dirty="0">
                  <a:solidFill>
                    <a:srgbClr val="FFFFFF"/>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6467582" y="2352892"/>
              <a:ext cx="1574941" cy="762971"/>
              <a:chOff x="8563615" y="2945166"/>
              <a:chExt cx="2099921" cy="1017295"/>
            </a:xfrm>
          </p:grpSpPr>
          <p:sp>
            <p:nvSpPr>
              <p:cNvPr id="17" name="矩形 16"/>
              <p:cNvSpPr/>
              <p:nvPr/>
            </p:nvSpPr>
            <p:spPr>
              <a:xfrm flipV="1">
                <a:off x="8563615" y="2945166"/>
                <a:ext cx="2099921" cy="1017295"/>
              </a:xfrm>
              <a:prstGeom prst="rect">
                <a:avLst/>
              </a:prstGeom>
              <a:solidFill>
                <a:schemeClr val="accent1">
                  <a:lumMod val="75000"/>
                </a:schemeClr>
              </a:solidFill>
              <a:ln w="25400" cap="flat" cmpd="sng" algn="ctr">
                <a:solidFill>
                  <a:schemeClr val="accent1">
                    <a:lumMod val="75000"/>
                  </a:schemeClr>
                </a:solidFill>
                <a:prstDash val="solid"/>
              </a:ln>
              <a:effectLst/>
            </p:spPr>
            <p:txBody>
              <a:bodyPr rtlCol="0" anchor="ctr"/>
              <a:lstStyle/>
              <a:p>
                <a:pPr algn="ctr" defTabSz="915035">
                  <a:defRPr/>
                </a:pPr>
                <a:endParaRPr lang="zh-CN" altLang="en-US" sz="2800" kern="0">
                  <a:solidFill>
                    <a:srgbClr val="FFFFFF"/>
                  </a:solidFill>
                  <a:latin typeface="Calibri" panose="020F0502020204030204"/>
                  <a:ea typeface="宋体" panose="02010600030101010101" pitchFamily="2" charset="-122"/>
                </a:endParaRPr>
              </a:p>
            </p:txBody>
          </p:sp>
          <p:sp>
            <p:nvSpPr>
              <p:cNvPr id="18" name="文本框 66"/>
              <p:cNvSpPr txBox="1"/>
              <p:nvPr/>
            </p:nvSpPr>
            <p:spPr>
              <a:xfrm>
                <a:off x="8651906" y="3543680"/>
                <a:ext cx="1923330" cy="389828"/>
              </a:xfrm>
              <a:prstGeom prst="rect">
                <a:avLst/>
              </a:prstGeom>
              <a:noFill/>
            </p:spPr>
            <p:txBody>
              <a:bodyPr wrap="square" rtlCol="0">
                <a:spAutoFit/>
              </a:bodyPr>
              <a:lstStyle/>
              <a:p>
                <a:pPr algn="ctr" defTabSz="915035">
                  <a:lnSpc>
                    <a:spcPct val="90000"/>
                  </a:lnSpc>
                  <a:spcBef>
                    <a:spcPts val="750"/>
                  </a:spcBef>
                  <a:defRPr/>
                </a:pPr>
                <a:r>
                  <a:rPr lang="zh-CN" altLang="en-US" sz="2400" kern="0" dirty="0">
                    <a:solidFill>
                      <a:srgbClr val="FFFFFF"/>
                    </a:solidFill>
                    <a:latin typeface="微软雅黑" panose="020B0503020204020204" pitchFamily="34" charset="-122"/>
                    <a:ea typeface="微软雅黑" panose="020B0503020204020204" pitchFamily="34" charset="-122"/>
                  </a:rPr>
                  <a:t>添加标题</a:t>
                </a:r>
              </a:p>
            </p:txBody>
          </p:sp>
          <p:sp>
            <p:nvSpPr>
              <p:cNvPr id="19" name="文本框 70"/>
              <p:cNvSpPr txBox="1"/>
              <p:nvPr/>
            </p:nvSpPr>
            <p:spPr>
              <a:xfrm>
                <a:off x="9087650" y="3042093"/>
                <a:ext cx="1075605" cy="593216"/>
              </a:xfrm>
              <a:prstGeom prst="rect">
                <a:avLst/>
              </a:prstGeom>
              <a:noFill/>
            </p:spPr>
            <p:txBody>
              <a:bodyPr wrap="square" rtlCol="0">
                <a:spAutoFit/>
              </a:bodyPr>
              <a:lstStyle/>
              <a:p>
                <a:pPr algn="ctr" defTabSz="915035">
                  <a:lnSpc>
                    <a:spcPct val="90000"/>
                  </a:lnSpc>
                  <a:spcBef>
                    <a:spcPts val="750"/>
                  </a:spcBef>
                  <a:defRPr/>
                </a:pPr>
                <a:r>
                  <a:rPr lang="en-US" altLang="zh-CN" sz="4000" kern="0" dirty="0">
                    <a:solidFill>
                      <a:srgbClr val="FFFFFF"/>
                    </a:solidFill>
                    <a:latin typeface="微软雅黑" panose="020B0503020204020204" pitchFamily="34" charset="-122"/>
                    <a:ea typeface="微软雅黑" panose="020B0503020204020204" pitchFamily="34" charset="-122"/>
                  </a:rPr>
                  <a:t>4</a:t>
                </a:r>
                <a:endParaRPr lang="zh-CN" altLang="en-US" sz="4000" kern="0" dirty="0">
                  <a:solidFill>
                    <a:srgbClr val="FFFFFF"/>
                  </a:solidFill>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email"/>
          <a:stretch>
            <a:fillRect/>
          </a:stretch>
        </p:blipFill>
        <p:spPr>
          <a:xfrm>
            <a:off x="0" y="-99"/>
            <a:ext cx="12195176" cy="6859786"/>
          </a:xfrm>
          <a:prstGeom prst="rect">
            <a:avLst/>
          </a:prstGeom>
        </p:spPr>
      </p:pic>
      <p:pic>
        <p:nvPicPr>
          <p:cNvPr id="11" name="图片 10"/>
          <p:cNvPicPr>
            <a:picLocks noChangeAspect="1"/>
          </p:cNvPicPr>
          <p:nvPr/>
        </p:nvPicPr>
        <p:blipFill>
          <a:blip r:embed="rId4" cstate="email"/>
          <a:stretch>
            <a:fillRect/>
          </a:stretch>
        </p:blipFill>
        <p:spPr>
          <a:xfrm>
            <a:off x="0" y="-99"/>
            <a:ext cx="12195176" cy="6859786"/>
          </a:xfrm>
          <a:prstGeom prst="rect">
            <a:avLst/>
          </a:prstGeom>
        </p:spPr>
      </p:pic>
      <p:sp>
        <p:nvSpPr>
          <p:cNvPr id="36" name="椭圆 35"/>
          <p:cNvSpPr/>
          <p:nvPr/>
        </p:nvSpPr>
        <p:spPr>
          <a:xfrm>
            <a:off x="2664786" y="1278984"/>
            <a:ext cx="2177128" cy="217712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7205" b="1" dirty="0">
                <a:solidFill>
                  <a:schemeClr val="bg1"/>
                </a:solidFill>
                <a:latin typeface="微软雅黑" panose="020B0503020204020204" pitchFamily="34" charset="-122"/>
                <a:ea typeface="微软雅黑" panose="020B0503020204020204" pitchFamily="34" charset="-122"/>
              </a:rPr>
              <a:t>3</a:t>
            </a:r>
            <a:endParaRPr lang="zh-CN" altLang="en-US" sz="7205" b="1" dirty="0">
              <a:solidFill>
                <a:schemeClr val="bg1"/>
              </a:solidFill>
              <a:latin typeface="微软雅黑" panose="020B0503020204020204" pitchFamily="34" charset="-122"/>
              <a:ea typeface="微软雅黑" panose="020B0503020204020204" pitchFamily="34" charset="-122"/>
            </a:endParaRPr>
          </a:p>
        </p:txBody>
      </p:sp>
      <p:grpSp>
        <p:nvGrpSpPr>
          <p:cNvPr id="43" name="组合 42"/>
          <p:cNvGrpSpPr/>
          <p:nvPr/>
        </p:nvGrpSpPr>
        <p:grpSpPr>
          <a:xfrm>
            <a:off x="689118" y="3863774"/>
            <a:ext cx="6209968" cy="1781740"/>
            <a:chOff x="5158307" y="2391074"/>
            <a:chExt cx="6207543" cy="1781044"/>
          </a:xfrm>
        </p:grpSpPr>
        <p:sp>
          <p:nvSpPr>
            <p:cNvPr id="44" name="矩形 43"/>
            <p:cNvSpPr/>
            <p:nvPr/>
          </p:nvSpPr>
          <p:spPr>
            <a:xfrm>
              <a:off x="6630862" y="2391074"/>
              <a:ext cx="3262432" cy="1015663"/>
            </a:xfrm>
            <a:prstGeom prst="rect">
              <a:avLst/>
            </a:prstGeom>
          </p:spPr>
          <p:txBody>
            <a:bodyPr wrap="none">
              <a:spAutoFit/>
            </a:bodyPr>
            <a:lstStyle/>
            <a:p>
              <a:pPr algn="ctr"/>
              <a:r>
                <a:rPr kumimoji="1" lang="zh-CN" altLang="en-US" sz="6000" b="1" dirty="0">
                  <a:solidFill>
                    <a:srgbClr val="00B050"/>
                  </a:solidFill>
                  <a:latin typeface="微软雅黑" panose="020B0503020204020204" pitchFamily="34" charset="-122"/>
                  <a:ea typeface="微软雅黑" panose="020B0503020204020204" pitchFamily="34" charset="-122"/>
                </a:rPr>
                <a:t>加入标题</a:t>
              </a:r>
            </a:p>
          </p:txBody>
        </p:sp>
        <p:sp>
          <p:nvSpPr>
            <p:cNvPr id="45" name="矩形 44"/>
            <p:cNvSpPr/>
            <p:nvPr/>
          </p:nvSpPr>
          <p:spPr>
            <a:xfrm>
              <a:off x="5158307" y="3545921"/>
              <a:ext cx="6207543" cy="626197"/>
            </a:xfrm>
            <a:prstGeom prst="rect">
              <a:avLst/>
            </a:prstGeom>
          </p:spPr>
          <p:txBody>
            <a:bodyPr wrap="square">
              <a:spAutoFit/>
            </a:bodyPr>
            <a:lstStyle/>
            <a:p>
              <a:pPr algn="ctr">
                <a:lnSpc>
                  <a:spcPct val="130000"/>
                </a:lnSpc>
              </a:pPr>
              <a:r>
                <a:rPr lang="zh-CN" altLang="en-US" sz="1335" dirty="0">
                  <a:solidFill>
                    <a:schemeClr val="bg1">
                      <a:lumMod val="50000"/>
                    </a:schemeClr>
                  </a:solidFill>
                  <a:latin typeface="微软雅黑" panose="020B0503020204020204" pitchFamily="34" charset="-122"/>
                  <a:ea typeface="微软雅黑" panose="020B0503020204020204" pitchFamily="34" charset="-122"/>
                </a:rPr>
                <a:t>点击此处添加文本内容，如关键词、部分简单介绍等。点击此处添加文本内容，部分简单介绍等。点击此处添加文本内容，如关键词、部分简单介。</a:t>
              </a:r>
              <a:endParaRPr lang="en-US" altLang="zh-CN" sz="1335" dirty="0">
                <a:solidFill>
                  <a:schemeClr val="bg1">
                    <a:lumMod val="50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3750" fill="hold"/>
                                        <p:tgtEl>
                                          <p:spTgt spid="10"/>
                                        </p:tgtEl>
                                        <p:attrNameLst>
                                          <p:attrName>ppt_x</p:attrName>
                                        </p:attrNameLst>
                                      </p:cBhvr>
                                      <p:tavLst>
                                        <p:tav tm="0">
                                          <p:val>
                                            <p:strVal val="1+#ppt_w/2"/>
                                          </p:val>
                                        </p:tav>
                                        <p:tav tm="100000">
                                          <p:val>
                                            <p:strVal val="#ppt_x"/>
                                          </p:val>
                                        </p:tav>
                                      </p:tavLst>
                                    </p:anim>
                                    <p:anim calcmode="lin" valueType="num">
                                      <p:cBhvr additive="base">
                                        <p:cTn id="8" dur="375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0-#ppt_h/2"/>
                                          </p:val>
                                        </p:tav>
                                        <p:tav tm="100000">
                                          <p:val>
                                            <p:strVal val="#ppt_y"/>
                                          </p:val>
                                        </p:tav>
                                      </p:tavLst>
                                    </p:anim>
                                  </p:childTnLst>
                                </p:cTn>
                              </p:par>
                              <p:par>
                                <p:cTn id="13" presetID="52"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Scale>
                                      <p:cBhvr>
                                        <p:cTn id="15" dur="1000" decel="50000" fill="hold">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36"/>
                                        </p:tgtEl>
                                        <p:attrNameLst>
                                          <p:attrName>ppt_x</p:attrName>
                                          <p:attrName>ppt_y</p:attrName>
                                        </p:attrNameLst>
                                      </p:cBhvr>
                                    </p:animMotion>
                                    <p:animEffect transition="in" filter="fade">
                                      <p:cBhvr>
                                        <p:cTn id="17" dur="1000"/>
                                        <p:tgtEl>
                                          <p:spTgt spid="36"/>
                                        </p:tgtEl>
                                      </p:cBhvr>
                                    </p:animEffect>
                                  </p:childTnLst>
                                </p:cTn>
                              </p:par>
                              <p:par>
                                <p:cTn id="18" presetID="22" presetClass="entr" presetSubtype="8" fill="hold" nodeType="withEffect">
                                  <p:stCondLst>
                                    <p:cond delay="150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3391638" y="1211343"/>
            <a:ext cx="5277446" cy="0"/>
          </a:xfrm>
          <a:prstGeom prst="line">
            <a:avLst/>
          </a:prstGeom>
          <a:ln w="12700">
            <a:solidFill>
              <a:schemeClr val="bg1">
                <a:lumMod val="50000"/>
              </a:schemeClr>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7" name="文本框 23"/>
          <p:cNvSpPr txBox="1"/>
          <p:nvPr/>
        </p:nvSpPr>
        <p:spPr>
          <a:xfrm>
            <a:off x="4286244" y="452418"/>
            <a:ext cx="3590846" cy="585003"/>
          </a:xfrm>
          <a:prstGeom prst="rect">
            <a:avLst/>
          </a:prstGeom>
          <a:noFill/>
        </p:spPr>
        <p:txBody>
          <a:bodyPr wrap="none" rtlCol="0">
            <a:spAutoFit/>
          </a:bodyPr>
          <a:lstStyle/>
          <a:p>
            <a:pPr algn="ctr"/>
            <a:r>
              <a:rPr lang="zh-CN" altLang="en-US" sz="3200" dirty="0">
                <a:solidFill>
                  <a:schemeClr val="bg1">
                    <a:lumMod val="50000"/>
                  </a:schemeClr>
                </a:solidFill>
                <a:latin typeface="微软雅黑" panose="020B0503020204020204" pitchFamily="34" charset="-122"/>
                <a:ea typeface="微软雅黑" panose="020B0503020204020204" pitchFamily="34" charset="-122"/>
              </a:rPr>
              <a:t>添加标题文字内容 </a:t>
            </a:r>
          </a:p>
        </p:txBody>
      </p:sp>
      <p:grpSp>
        <p:nvGrpSpPr>
          <p:cNvPr id="15" name="组合 14"/>
          <p:cNvGrpSpPr/>
          <p:nvPr/>
        </p:nvGrpSpPr>
        <p:grpSpPr>
          <a:xfrm>
            <a:off x="862597" y="1790060"/>
            <a:ext cx="10885145" cy="4792319"/>
            <a:chOff x="827584" y="1240804"/>
            <a:chExt cx="7614516" cy="3352384"/>
          </a:xfrm>
        </p:grpSpPr>
        <p:sp>
          <p:nvSpPr>
            <p:cNvPr id="16" name="椭圆 15"/>
            <p:cNvSpPr/>
            <p:nvPr/>
          </p:nvSpPr>
          <p:spPr>
            <a:xfrm>
              <a:off x="1547664" y="1601836"/>
              <a:ext cx="2232248" cy="2232937"/>
            </a:xfrm>
            <a:prstGeom prst="ellipse">
              <a:avLst/>
            </a:prstGeom>
            <a:blipFill dpi="0" rotWithShape="1">
              <a:blip r:embed="rId3" cstate="email"/>
              <a:srcRect/>
              <a:stretch>
                <a:fillRect/>
              </a:stretch>
            </a:bli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7" name="椭圆 16"/>
            <p:cNvSpPr/>
            <p:nvPr/>
          </p:nvSpPr>
          <p:spPr>
            <a:xfrm>
              <a:off x="827584" y="1645799"/>
              <a:ext cx="648072" cy="648272"/>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8" name="椭圆 17"/>
            <p:cNvSpPr/>
            <p:nvPr/>
          </p:nvSpPr>
          <p:spPr>
            <a:xfrm>
              <a:off x="3563888" y="1240804"/>
              <a:ext cx="648072" cy="648272"/>
            </a:xfrm>
            <a:prstGeom prst="ellipse">
              <a:avLst/>
            </a:prstGeom>
            <a:solidFill>
              <a:schemeClr val="accent1">
                <a:lumMod val="7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9" name="椭圆 18"/>
            <p:cNvSpPr/>
            <p:nvPr/>
          </p:nvSpPr>
          <p:spPr>
            <a:xfrm>
              <a:off x="1115616" y="3015149"/>
              <a:ext cx="1132860" cy="1133210"/>
            </a:xfrm>
            <a:prstGeom prst="ellipse">
              <a:avLst/>
            </a:prstGeom>
            <a:solidFill>
              <a:schemeClr val="accent1">
                <a:lumMod val="7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0" name="椭圆 19"/>
            <p:cNvSpPr/>
            <p:nvPr/>
          </p:nvSpPr>
          <p:spPr>
            <a:xfrm>
              <a:off x="2967110" y="3155897"/>
              <a:ext cx="1436848" cy="1437291"/>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1" name="Freeform 21"/>
            <p:cNvSpPr>
              <a:spLocks noEditPoints="1"/>
            </p:cNvSpPr>
            <p:nvPr/>
          </p:nvSpPr>
          <p:spPr bwMode="auto">
            <a:xfrm>
              <a:off x="3565383" y="3383390"/>
              <a:ext cx="240302" cy="245718"/>
            </a:xfrm>
            <a:custGeom>
              <a:avLst/>
              <a:gdLst>
                <a:gd name="T0" fmla="*/ 26 w 90"/>
                <a:gd name="T1" fmla="*/ 19 h 91"/>
                <a:gd name="T2" fmla="*/ 19 w 90"/>
                <a:gd name="T3" fmla="*/ 26 h 91"/>
                <a:gd name="T4" fmla="*/ 18 w 90"/>
                <a:gd name="T5" fmla="*/ 34 h 91"/>
                <a:gd name="T6" fmla="*/ 22 w 90"/>
                <a:gd name="T7" fmla="*/ 29 h 91"/>
                <a:gd name="T8" fmla="*/ 29 w 90"/>
                <a:gd name="T9" fmla="*/ 23 h 91"/>
                <a:gd name="T10" fmla="*/ 33 w 90"/>
                <a:gd name="T11" fmla="*/ 18 h 91"/>
                <a:gd name="T12" fmla="*/ 89 w 90"/>
                <a:gd name="T13" fmla="*/ 84 h 91"/>
                <a:gd name="T14" fmla="*/ 73 w 90"/>
                <a:gd name="T15" fmla="*/ 67 h 91"/>
                <a:gd name="T16" fmla="*/ 82 w 90"/>
                <a:gd name="T17" fmla="*/ 41 h 91"/>
                <a:gd name="T18" fmla="*/ 79 w 90"/>
                <a:gd name="T19" fmla="*/ 25 h 91"/>
                <a:gd name="T20" fmla="*/ 70 w 90"/>
                <a:gd name="T21" fmla="*/ 12 h 91"/>
                <a:gd name="T22" fmla="*/ 41 w 90"/>
                <a:gd name="T23" fmla="*/ 0 h 91"/>
                <a:gd name="T24" fmla="*/ 3 w 90"/>
                <a:gd name="T25" fmla="*/ 25 h 91"/>
                <a:gd name="T26" fmla="*/ 3 w 90"/>
                <a:gd name="T27" fmla="*/ 57 h 91"/>
                <a:gd name="T28" fmla="*/ 12 w 90"/>
                <a:gd name="T29" fmla="*/ 70 h 91"/>
                <a:gd name="T30" fmla="*/ 25 w 90"/>
                <a:gd name="T31" fmla="*/ 79 h 91"/>
                <a:gd name="T32" fmla="*/ 25 w 90"/>
                <a:gd name="T33" fmla="*/ 79 h 91"/>
                <a:gd name="T34" fmla="*/ 57 w 90"/>
                <a:gd name="T35" fmla="*/ 79 h 91"/>
                <a:gd name="T36" fmla="*/ 84 w 90"/>
                <a:gd name="T37" fmla="*/ 89 h 91"/>
                <a:gd name="T38" fmla="*/ 89 w 90"/>
                <a:gd name="T39" fmla="*/ 84 h 91"/>
                <a:gd name="T40" fmla="*/ 65 w 90"/>
                <a:gd name="T41" fmla="*/ 65 h 91"/>
                <a:gd name="T42" fmla="*/ 54 w 90"/>
                <a:gd name="T43" fmla="*/ 72 h 91"/>
                <a:gd name="T44" fmla="*/ 28 w 90"/>
                <a:gd name="T45" fmla="*/ 72 h 91"/>
                <a:gd name="T46" fmla="*/ 17 w 90"/>
                <a:gd name="T47" fmla="*/ 65 h 91"/>
                <a:gd name="T48" fmla="*/ 17 w 90"/>
                <a:gd name="T49" fmla="*/ 65 h 91"/>
                <a:gd name="T50" fmla="*/ 10 w 90"/>
                <a:gd name="T51" fmla="*/ 54 h 91"/>
                <a:gd name="T52" fmla="*/ 10 w 90"/>
                <a:gd name="T53" fmla="*/ 28 h 91"/>
                <a:gd name="T54" fmla="*/ 41 w 90"/>
                <a:gd name="T55" fmla="*/ 7 h 91"/>
                <a:gd name="T56" fmla="*/ 65 w 90"/>
                <a:gd name="T57" fmla="*/ 17 h 91"/>
                <a:gd name="T58" fmla="*/ 72 w 90"/>
                <a:gd name="T59" fmla="*/ 28 h 91"/>
                <a:gd name="T60" fmla="*/ 75 w 90"/>
                <a:gd name="T61" fmla="*/ 41 h 91"/>
                <a:gd name="T62" fmla="*/ 65 w 90"/>
                <a:gd name="T63" fmla="*/ 65 h 91"/>
                <a:gd name="T64" fmla="*/ 65 w 90"/>
                <a:gd name="T65" fmla="*/ 39 h 91"/>
                <a:gd name="T66" fmla="*/ 61 w 90"/>
                <a:gd name="T67" fmla="*/ 50 h 91"/>
                <a:gd name="T68" fmla="*/ 57 w 90"/>
                <a:gd name="T69" fmla="*/ 57 h 91"/>
                <a:gd name="T70" fmla="*/ 41 w 90"/>
                <a:gd name="T71" fmla="*/ 63 h 91"/>
                <a:gd name="T72" fmla="*/ 41 w 90"/>
                <a:gd name="T73" fmla="*/ 68 h 91"/>
                <a:gd name="T74" fmla="*/ 60 w 90"/>
                <a:gd name="T75" fmla="*/ 60 h 91"/>
                <a:gd name="T76" fmla="*/ 66 w 90"/>
                <a:gd name="T77" fmla="*/ 51 h 91"/>
                <a:gd name="T78" fmla="*/ 65 w 90"/>
                <a:gd name="T79"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 h="91">
                  <a:moveTo>
                    <a:pt x="30" y="16"/>
                  </a:moveTo>
                  <a:cubicBezTo>
                    <a:pt x="29" y="17"/>
                    <a:pt x="27" y="18"/>
                    <a:pt x="26" y="19"/>
                  </a:cubicBezTo>
                  <a:cubicBezTo>
                    <a:pt x="25" y="20"/>
                    <a:pt x="23" y="21"/>
                    <a:pt x="22" y="22"/>
                  </a:cubicBezTo>
                  <a:cubicBezTo>
                    <a:pt x="21" y="23"/>
                    <a:pt x="20" y="25"/>
                    <a:pt x="19" y="26"/>
                  </a:cubicBezTo>
                  <a:cubicBezTo>
                    <a:pt x="18" y="28"/>
                    <a:pt x="17" y="29"/>
                    <a:pt x="16" y="31"/>
                  </a:cubicBezTo>
                  <a:cubicBezTo>
                    <a:pt x="16" y="32"/>
                    <a:pt x="16" y="33"/>
                    <a:pt x="18" y="34"/>
                  </a:cubicBezTo>
                  <a:cubicBezTo>
                    <a:pt x="19" y="34"/>
                    <a:pt x="20" y="34"/>
                    <a:pt x="20" y="32"/>
                  </a:cubicBezTo>
                  <a:cubicBezTo>
                    <a:pt x="21" y="31"/>
                    <a:pt x="22" y="30"/>
                    <a:pt x="22" y="29"/>
                  </a:cubicBezTo>
                  <a:cubicBezTo>
                    <a:pt x="23" y="28"/>
                    <a:pt x="24" y="26"/>
                    <a:pt x="25" y="25"/>
                  </a:cubicBezTo>
                  <a:cubicBezTo>
                    <a:pt x="26" y="24"/>
                    <a:pt x="27" y="23"/>
                    <a:pt x="29" y="23"/>
                  </a:cubicBezTo>
                  <a:cubicBezTo>
                    <a:pt x="30" y="22"/>
                    <a:pt x="31" y="21"/>
                    <a:pt x="32" y="21"/>
                  </a:cubicBezTo>
                  <a:cubicBezTo>
                    <a:pt x="33" y="20"/>
                    <a:pt x="34" y="19"/>
                    <a:pt x="33" y="18"/>
                  </a:cubicBezTo>
                  <a:cubicBezTo>
                    <a:pt x="33" y="17"/>
                    <a:pt x="32" y="16"/>
                    <a:pt x="30" y="16"/>
                  </a:cubicBezTo>
                  <a:close/>
                  <a:moveTo>
                    <a:pt x="89" y="84"/>
                  </a:moveTo>
                  <a:cubicBezTo>
                    <a:pt x="89" y="84"/>
                    <a:pt x="89" y="84"/>
                    <a:pt x="89" y="84"/>
                  </a:cubicBezTo>
                  <a:cubicBezTo>
                    <a:pt x="73" y="67"/>
                    <a:pt x="73" y="67"/>
                    <a:pt x="73" y="67"/>
                  </a:cubicBezTo>
                  <a:cubicBezTo>
                    <a:pt x="75" y="64"/>
                    <a:pt x="77" y="61"/>
                    <a:pt x="79" y="57"/>
                  </a:cubicBezTo>
                  <a:cubicBezTo>
                    <a:pt x="81" y="52"/>
                    <a:pt x="82" y="47"/>
                    <a:pt x="82" y="41"/>
                  </a:cubicBezTo>
                  <a:cubicBezTo>
                    <a:pt x="82" y="36"/>
                    <a:pt x="81" y="30"/>
                    <a:pt x="79" y="26"/>
                  </a:cubicBezTo>
                  <a:cubicBezTo>
                    <a:pt x="79" y="25"/>
                    <a:pt x="79" y="25"/>
                    <a:pt x="79" y="25"/>
                  </a:cubicBezTo>
                  <a:cubicBezTo>
                    <a:pt x="77" y="20"/>
                    <a:pt x="74" y="16"/>
                    <a:pt x="70" y="12"/>
                  </a:cubicBezTo>
                  <a:cubicBezTo>
                    <a:pt x="70" y="12"/>
                    <a:pt x="70" y="12"/>
                    <a:pt x="70" y="12"/>
                  </a:cubicBezTo>
                  <a:cubicBezTo>
                    <a:pt x="66" y="8"/>
                    <a:pt x="62" y="5"/>
                    <a:pt x="57" y="3"/>
                  </a:cubicBezTo>
                  <a:cubicBezTo>
                    <a:pt x="52" y="1"/>
                    <a:pt x="46" y="0"/>
                    <a:pt x="41" y="0"/>
                  </a:cubicBezTo>
                  <a:cubicBezTo>
                    <a:pt x="29" y="0"/>
                    <a:pt x="19" y="4"/>
                    <a:pt x="12" y="12"/>
                  </a:cubicBezTo>
                  <a:cubicBezTo>
                    <a:pt x="8" y="16"/>
                    <a:pt x="5" y="20"/>
                    <a:pt x="3" y="25"/>
                  </a:cubicBezTo>
                  <a:cubicBezTo>
                    <a:pt x="1" y="30"/>
                    <a:pt x="0" y="36"/>
                    <a:pt x="0" y="41"/>
                  </a:cubicBezTo>
                  <a:cubicBezTo>
                    <a:pt x="0" y="47"/>
                    <a:pt x="1" y="52"/>
                    <a:pt x="3" y="57"/>
                  </a:cubicBezTo>
                  <a:cubicBezTo>
                    <a:pt x="3" y="57"/>
                    <a:pt x="3" y="57"/>
                    <a:pt x="3" y="57"/>
                  </a:cubicBezTo>
                  <a:cubicBezTo>
                    <a:pt x="5" y="62"/>
                    <a:pt x="8" y="66"/>
                    <a:pt x="12" y="70"/>
                  </a:cubicBezTo>
                  <a:cubicBezTo>
                    <a:pt x="12" y="70"/>
                    <a:pt x="12" y="70"/>
                    <a:pt x="12" y="70"/>
                  </a:cubicBezTo>
                  <a:cubicBezTo>
                    <a:pt x="16" y="74"/>
                    <a:pt x="20" y="77"/>
                    <a:pt x="25" y="79"/>
                  </a:cubicBezTo>
                  <a:cubicBezTo>
                    <a:pt x="25" y="79"/>
                    <a:pt x="25" y="79"/>
                    <a:pt x="25" y="79"/>
                  </a:cubicBezTo>
                  <a:cubicBezTo>
                    <a:pt x="25" y="79"/>
                    <a:pt x="25" y="79"/>
                    <a:pt x="25" y="79"/>
                  </a:cubicBezTo>
                  <a:cubicBezTo>
                    <a:pt x="30" y="81"/>
                    <a:pt x="35" y="82"/>
                    <a:pt x="41" y="82"/>
                  </a:cubicBezTo>
                  <a:cubicBezTo>
                    <a:pt x="46" y="82"/>
                    <a:pt x="52" y="81"/>
                    <a:pt x="57" y="79"/>
                  </a:cubicBezTo>
                  <a:cubicBezTo>
                    <a:pt x="61" y="78"/>
                    <a:pt x="64" y="75"/>
                    <a:pt x="67" y="73"/>
                  </a:cubicBezTo>
                  <a:cubicBezTo>
                    <a:pt x="84" y="89"/>
                    <a:pt x="84" y="89"/>
                    <a:pt x="84" y="89"/>
                  </a:cubicBezTo>
                  <a:cubicBezTo>
                    <a:pt x="85" y="91"/>
                    <a:pt x="88" y="91"/>
                    <a:pt x="89" y="89"/>
                  </a:cubicBezTo>
                  <a:cubicBezTo>
                    <a:pt x="90" y="88"/>
                    <a:pt x="90" y="85"/>
                    <a:pt x="89" y="84"/>
                  </a:cubicBezTo>
                  <a:close/>
                  <a:moveTo>
                    <a:pt x="65" y="65"/>
                  </a:moveTo>
                  <a:cubicBezTo>
                    <a:pt x="65" y="65"/>
                    <a:pt x="65" y="65"/>
                    <a:pt x="65" y="65"/>
                  </a:cubicBezTo>
                  <a:cubicBezTo>
                    <a:pt x="65" y="65"/>
                    <a:pt x="65" y="65"/>
                    <a:pt x="65" y="65"/>
                  </a:cubicBezTo>
                  <a:cubicBezTo>
                    <a:pt x="62" y="68"/>
                    <a:pt x="58" y="71"/>
                    <a:pt x="54" y="72"/>
                  </a:cubicBezTo>
                  <a:cubicBezTo>
                    <a:pt x="50" y="74"/>
                    <a:pt x="45" y="75"/>
                    <a:pt x="41" y="75"/>
                  </a:cubicBezTo>
                  <a:cubicBezTo>
                    <a:pt x="36" y="75"/>
                    <a:pt x="32" y="74"/>
                    <a:pt x="28" y="72"/>
                  </a:cubicBezTo>
                  <a:cubicBezTo>
                    <a:pt x="28" y="72"/>
                    <a:pt x="28" y="72"/>
                    <a:pt x="28" y="72"/>
                  </a:cubicBezTo>
                  <a:cubicBezTo>
                    <a:pt x="24" y="71"/>
                    <a:pt x="20" y="68"/>
                    <a:pt x="17" y="65"/>
                  </a:cubicBezTo>
                  <a:cubicBezTo>
                    <a:pt x="17" y="65"/>
                    <a:pt x="17" y="65"/>
                    <a:pt x="17" y="65"/>
                  </a:cubicBezTo>
                  <a:cubicBezTo>
                    <a:pt x="17" y="65"/>
                    <a:pt x="17" y="65"/>
                    <a:pt x="17" y="65"/>
                  </a:cubicBezTo>
                  <a:cubicBezTo>
                    <a:pt x="14" y="62"/>
                    <a:pt x="11" y="58"/>
                    <a:pt x="10" y="54"/>
                  </a:cubicBezTo>
                  <a:cubicBezTo>
                    <a:pt x="10" y="54"/>
                    <a:pt x="10" y="54"/>
                    <a:pt x="10" y="54"/>
                  </a:cubicBezTo>
                  <a:cubicBezTo>
                    <a:pt x="8" y="50"/>
                    <a:pt x="7" y="46"/>
                    <a:pt x="7" y="41"/>
                  </a:cubicBezTo>
                  <a:cubicBezTo>
                    <a:pt x="7" y="37"/>
                    <a:pt x="8" y="32"/>
                    <a:pt x="10" y="28"/>
                  </a:cubicBezTo>
                  <a:cubicBezTo>
                    <a:pt x="11" y="24"/>
                    <a:pt x="14" y="20"/>
                    <a:pt x="17" y="17"/>
                  </a:cubicBezTo>
                  <a:cubicBezTo>
                    <a:pt x="23" y="11"/>
                    <a:pt x="32" y="7"/>
                    <a:pt x="41" y="7"/>
                  </a:cubicBezTo>
                  <a:cubicBezTo>
                    <a:pt x="45" y="7"/>
                    <a:pt x="50" y="8"/>
                    <a:pt x="54" y="10"/>
                  </a:cubicBezTo>
                  <a:cubicBezTo>
                    <a:pt x="58" y="12"/>
                    <a:pt x="62" y="14"/>
                    <a:pt x="65" y="17"/>
                  </a:cubicBezTo>
                  <a:cubicBezTo>
                    <a:pt x="65" y="17"/>
                    <a:pt x="65" y="17"/>
                    <a:pt x="65" y="17"/>
                  </a:cubicBezTo>
                  <a:cubicBezTo>
                    <a:pt x="68" y="21"/>
                    <a:pt x="70" y="24"/>
                    <a:pt x="72" y="28"/>
                  </a:cubicBezTo>
                  <a:cubicBezTo>
                    <a:pt x="72" y="28"/>
                    <a:pt x="72" y="28"/>
                    <a:pt x="72" y="28"/>
                  </a:cubicBezTo>
                  <a:cubicBezTo>
                    <a:pt x="74" y="32"/>
                    <a:pt x="75" y="37"/>
                    <a:pt x="75" y="41"/>
                  </a:cubicBezTo>
                  <a:cubicBezTo>
                    <a:pt x="75" y="46"/>
                    <a:pt x="74" y="50"/>
                    <a:pt x="72" y="54"/>
                  </a:cubicBezTo>
                  <a:cubicBezTo>
                    <a:pt x="70" y="58"/>
                    <a:pt x="68" y="62"/>
                    <a:pt x="65" y="65"/>
                  </a:cubicBezTo>
                  <a:close/>
                  <a:moveTo>
                    <a:pt x="65" y="39"/>
                  </a:moveTo>
                  <a:cubicBezTo>
                    <a:pt x="65" y="39"/>
                    <a:pt x="65" y="39"/>
                    <a:pt x="65" y="39"/>
                  </a:cubicBezTo>
                  <a:cubicBezTo>
                    <a:pt x="64" y="39"/>
                    <a:pt x="63" y="40"/>
                    <a:pt x="63" y="41"/>
                  </a:cubicBezTo>
                  <a:cubicBezTo>
                    <a:pt x="63" y="44"/>
                    <a:pt x="62" y="47"/>
                    <a:pt x="61" y="50"/>
                  </a:cubicBezTo>
                  <a:cubicBezTo>
                    <a:pt x="61" y="50"/>
                    <a:pt x="61" y="50"/>
                    <a:pt x="61" y="50"/>
                  </a:cubicBezTo>
                  <a:cubicBezTo>
                    <a:pt x="60" y="52"/>
                    <a:pt x="59" y="55"/>
                    <a:pt x="57" y="57"/>
                  </a:cubicBezTo>
                  <a:cubicBezTo>
                    <a:pt x="54" y="59"/>
                    <a:pt x="52" y="60"/>
                    <a:pt x="49" y="62"/>
                  </a:cubicBezTo>
                  <a:cubicBezTo>
                    <a:pt x="47" y="63"/>
                    <a:pt x="44" y="63"/>
                    <a:pt x="41" y="63"/>
                  </a:cubicBezTo>
                  <a:cubicBezTo>
                    <a:pt x="40" y="63"/>
                    <a:pt x="39" y="64"/>
                    <a:pt x="39" y="66"/>
                  </a:cubicBezTo>
                  <a:cubicBezTo>
                    <a:pt x="39" y="67"/>
                    <a:pt x="40" y="68"/>
                    <a:pt x="41" y="68"/>
                  </a:cubicBezTo>
                  <a:cubicBezTo>
                    <a:pt x="44" y="68"/>
                    <a:pt x="48" y="67"/>
                    <a:pt x="51" y="66"/>
                  </a:cubicBezTo>
                  <a:cubicBezTo>
                    <a:pt x="54" y="64"/>
                    <a:pt x="57" y="63"/>
                    <a:pt x="60" y="60"/>
                  </a:cubicBezTo>
                  <a:cubicBezTo>
                    <a:pt x="62" y="58"/>
                    <a:pt x="64" y="55"/>
                    <a:pt x="66" y="51"/>
                  </a:cubicBezTo>
                  <a:cubicBezTo>
                    <a:pt x="66" y="51"/>
                    <a:pt x="66" y="51"/>
                    <a:pt x="66" y="51"/>
                  </a:cubicBezTo>
                  <a:cubicBezTo>
                    <a:pt x="67" y="48"/>
                    <a:pt x="68" y="45"/>
                    <a:pt x="68" y="41"/>
                  </a:cubicBezTo>
                  <a:cubicBezTo>
                    <a:pt x="68" y="40"/>
                    <a:pt x="67" y="39"/>
                    <a:pt x="6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3200"/>
            </a:p>
          </p:txBody>
        </p:sp>
        <p:sp>
          <p:nvSpPr>
            <p:cNvPr id="22" name="Freeform 24"/>
            <p:cNvSpPr>
              <a:spLocks noEditPoints="1"/>
            </p:cNvSpPr>
            <p:nvPr/>
          </p:nvSpPr>
          <p:spPr bwMode="auto">
            <a:xfrm>
              <a:off x="1020121" y="1845740"/>
              <a:ext cx="262998" cy="248389"/>
            </a:xfrm>
            <a:custGeom>
              <a:avLst/>
              <a:gdLst>
                <a:gd name="T0" fmla="*/ 48 w 98"/>
                <a:gd name="T1" fmla="*/ 24 h 92"/>
                <a:gd name="T2" fmla="*/ 50 w 98"/>
                <a:gd name="T3" fmla="*/ 53 h 92"/>
                <a:gd name="T4" fmla="*/ 52 w 98"/>
                <a:gd name="T5" fmla="*/ 17 h 92"/>
                <a:gd name="T6" fmla="*/ 48 w 98"/>
                <a:gd name="T7" fmla="*/ 16 h 92"/>
                <a:gd name="T8" fmla="*/ 41 w 98"/>
                <a:gd name="T9" fmla="*/ 28 h 92"/>
                <a:gd name="T10" fmla="*/ 94 w 98"/>
                <a:gd name="T11" fmla="*/ 12 h 92"/>
                <a:gd name="T12" fmla="*/ 84 w 98"/>
                <a:gd name="T13" fmla="*/ 12 h 92"/>
                <a:gd name="T14" fmla="*/ 80 w 98"/>
                <a:gd name="T15" fmla="*/ 0 h 92"/>
                <a:gd name="T16" fmla="*/ 14 w 98"/>
                <a:gd name="T17" fmla="*/ 4 h 92"/>
                <a:gd name="T18" fmla="*/ 3 w 98"/>
                <a:gd name="T19" fmla="*/ 12 h 92"/>
                <a:gd name="T20" fmla="*/ 0 w 98"/>
                <a:gd name="T21" fmla="*/ 37 h 92"/>
                <a:gd name="T22" fmla="*/ 6 w 98"/>
                <a:gd name="T23" fmla="*/ 52 h 92"/>
                <a:gd name="T24" fmla="*/ 45 w 98"/>
                <a:gd name="T25" fmla="*/ 75 h 92"/>
                <a:gd name="T26" fmla="*/ 29 w 98"/>
                <a:gd name="T27" fmla="*/ 84 h 92"/>
                <a:gd name="T28" fmla="*/ 29 w 98"/>
                <a:gd name="T29" fmla="*/ 92 h 92"/>
                <a:gd name="T30" fmla="*/ 73 w 98"/>
                <a:gd name="T31" fmla="*/ 88 h 92"/>
                <a:gd name="T32" fmla="*/ 53 w 98"/>
                <a:gd name="T33" fmla="*/ 84 h 92"/>
                <a:gd name="T34" fmla="*/ 78 w 98"/>
                <a:gd name="T35" fmla="*/ 59 h 92"/>
                <a:gd name="T36" fmla="*/ 92 w 98"/>
                <a:gd name="T37" fmla="*/ 52 h 92"/>
                <a:gd name="T38" fmla="*/ 98 w 98"/>
                <a:gd name="T39" fmla="*/ 16 h 92"/>
                <a:gd name="T40" fmla="*/ 11 w 98"/>
                <a:gd name="T41" fmla="*/ 47 h 92"/>
                <a:gd name="T42" fmla="*/ 7 w 98"/>
                <a:gd name="T43" fmla="*/ 37 h 92"/>
                <a:gd name="T44" fmla="*/ 14 w 98"/>
                <a:gd name="T45" fmla="*/ 20 h 92"/>
                <a:gd name="T46" fmla="*/ 15 w 98"/>
                <a:gd name="T47" fmla="*/ 50 h 92"/>
                <a:gd name="T48" fmla="*/ 76 w 98"/>
                <a:gd name="T49" fmla="*/ 40 h 92"/>
                <a:gd name="T50" fmla="*/ 73 w 98"/>
                <a:gd name="T51" fmla="*/ 53 h 92"/>
                <a:gd name="T52" fmla="*/ 49 w 98"/>
                <a:gd name="T53" fmla="*/ 67 h 92"/>
                <a:gd name="T54" fmla="*/ 24 w 98"/>
                <a:gd name="T55" fmla="*/ 53 h 92"/>
                <a:gd name="T56" fmla="*/ 21 w 98"/>
                <a:gd name="T57" fmla="*/ 40 h 92"/>
                <a:gd name="T58" fmla="*/ 76 w 98"/>
                <a:gd name="T59" fmla="*/ 8 h 92"/>
                <a:gd name="T60" fmla="*/ 91 w 98"/>
                <a:gd name="T61" fmla="*/ 37 h 92"/>
                <a:gd name="T62" fmla="*/ 86 w 98"/>
                <a:gd name="T63" fmla="*/ 47 h 92"/>
                <a:gd name="T64" fmla="*/ 83 w 98"/>
                <a:gd name="T65" fmla="*/ 50 h 92"/>
                <a:gd name="T66" fmla="*/ 84 w 98"/>
                <a:gd name="T67" fmla="*/ 40 h 92"/>
                <a:gd name="T68" fmla="*/ 91 w 98"/>
                <a:gd name="T69"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92">
                  <a:moveTo>
                    <a:pt x="44" y="28"/>
                  </a:moveTo>
                  <a:cubicBezTo>
                    <a:pt x="48" y="24"/>
                    <a:pt x="48" y="24"/>
                    <a:pt x="48" y="24"/>
                  </a:cubicBezTo>
                  <a:cubicBezTo>
                    <a:pt x="48" y="51"/>
                    <a:pt x="48" y="51"/>
                    <a:pt x="48" y="51"/>
                  </a:cubicBezTo>
                  <a:cubicBezTo>
                    <a:pt x="48" y="52"/>
                    <a:pt x="49" y="53"/>
                    <a:pt x="50" y="53"/>
                  </a:cubicBezTo>
                  <a:cubicBezTo>
                    <a:pt x="51" y="53"/>
                    <a:pt x="52" y="52"/>
                    <a:pt x="52" y="51"/>
                  </a:cubicBezTo>
                  <a:cubicBezTo>
                    <a:pt x="52" y="17"/>
                    <a:pt x="52" y="17"/>
                    <a:pt x="52" y="17"/>
                  </a:cubicBezTo>
                  <a:cubicBezTo>
                    <a:pt x="52" y="16"/>
                    <a:pt x="51" y="15"/>
                    <a:pt x="50" y="15"/>
                  </a:cubicBezTo>
                  <a:cubicBezTo>
                    <a:pt x="49" y="15"/>
                    <a:pt x="48" y="15"/>
                    <a:pt x="48" y="16"/>
                  </a:cubicBezTo>
                  <a:cubicBezTo>
                    <a:pt x="41" y="25"/>
                    <a:pt x="41" y="25"/>
                    <a:pt x="41" y="25"/>
                  </a:cubicBezTo>
                  <a:cubicBezTo>
                    <a:pt x="40" y="26"/>
                    <a:pt x="40" y="28"/>
                    <a:pt x="41" y="28"/>
                  </a:cubicBezTo>
                  <a:cubicBezTo>
                    <a:pt x="42" y="29"/>
                    <a:pt x="44" y="29"/>
                    <a:pt x="44" y="28"/>
                  </a:cubicBezTo>
                  <a:close/>
                  <a:moveTo>
                    <a:pt x="94" y="12"/>
                  </a:moveTo>
                  <a:cubicBezTo>
                    <a:pt x="94" y="12"/>
                    <a:pt x="94" y="12"/>
                    <a:pt x="94" y="12"/>
                  </a:cubicBezTo>
                  <a:cubicBezTo>
                    <a:pt x="84" y="12"/>
                    <a:pt x="84" y="12"/>
                    <a:pt x="84" y="12"/>
                  </a:cubicBezTo>
                  <a:cubicBezTo>
                    <a:pt x="84" y="4"/>
                    <a:pt x="84" y="4"/>
                    <a:pt x="84" y="4"/>
                  </a:cubicBezTo>
                  <a:cubicBezTo>
                    <a:pt x="84" y="2"/>
                    <a:pt x="82" y="0"/>
                    <a:pt x="80" y="0"/>
                  </a:cubicBezTo>
                  <a:cubicBezTo>
                    <a:pt x="17" y="0"/>
                    <a:pt x="17" y="0"/>
                    <a:pt x="17" y="0"/>
                  </a:cubicBezTo>
                  <a:cubicBezTo>
                    <a:pt x="15" y="0"/>
                    <a:pt x="14" y="2"/>
                    <a:pt x="14" y="4"/>
                  </a:cubicBezTo>
                  <a:cubicBezTo>
                    <a:pt x="14" y="12"/>
                    <a:pt x="14" y="12"/>
                    <a:pt x="14" y="12"/>
                  </a:cubicBezTo>
                  <a:cubicBezTo>
                    <a:pt x="3" y="12"/>
                    <a:pt x="3" y="12"/>
                    <a:pt x="3" y="12"/>
                  </a:cubicBezTo>
                  <a:cubicBezTo>
                    <a:pt x="1" y="12"/>
                    <a:pt x="0" y="14"/>
                    <a:pt x="0" y="16"/>
                  </a:cubicBezTo>
                  <a:cubicBezTo>
                    <a:pt x="0" y="37"/>
                    <a:pt x="0" y="37"/>
                    <a:pt x="0" y="37"/>
                  </a:cubicBezTo>
                  <a:cubicBezTo>
                    <a:pt x="0" y="43"/>
                    <a:pt x="2" y="48"/>
                    <a:pt x="6" y="52"/>
                  </a:cubicBezTo>
                  <a:cubicBezTo>
                    <a:pt x="6" y="52"/>
                    <a:pt x="6" y="52"/>
                    <a:pt x="6" y="52"/>
                  </a:cubicBezTo>
                  <a:cubicBezTo>
                    <a:pt x="9" y="56"/>
                    <a:pt x="14" y="58"/>
                    <a:pt x="19" y="59"/>
                  </a:cubicBezTo>
                  <a:cubicBezTo>
                    <a:pt x="25" y="68"/>
                    <a:pt x="35" y="74"/>
                    <a:pt x="45" y="75"/>
                  </a:cubicBezTo>
                  <a:cubicBezTo>
                    <a:pt x="45" y="84"/>
                    <a:pt x="45" y="84"/>
                    <a:pt x="45" y="84"/>
                  </a:cubicBezTo>
                  <a:cubicBezTo>
                    <a:pt x="29" y="84"/>
                    <a:pt x="29" y="84"/>
                    <a:pt x="29" y="84"/>
                  </a:cubicBezTo>
                  <a:cubicBezTo>
                    <a:pt x="27" y="84"/>
                    <a:pt x="25" y="86"/>
                    <a:pt x="25" y="88"/>
                  </a:cubicBezTo>
                  <a:cubicBezTo>
                    <a:pt x="25" y="90"/>
                    <a:pt x="27" y="92"/>
                    <a:pt x="29" y="92"/>
                  </a:cubicBezTo>
                  <a:cubicBezTo>
                    <a:pt x="69" y="92"/>
                    <a:pt x="69" y="92"/>
                    <a:pt x="69" y="92"/>
                  </a:cubicBezTo>
                  <a:cubicBezTo>
                    <a:pt x="71" y="92"/>
                    <a:pt x="73" y="90"/>
                    <a:pt x="73" y="88"/>
                  </a:cubicBezTo>
                  <a:cubicBezTo>
                    <a:pt x="73" y="86"/>
                    <a:pt x="71" y="84"/>
                    <a:pt x="69" y="84"/>
                  </a:cubicBezTo>
                  <a:cubicBezTo>
                    <a:pt x="53" y="84"/>
                    <a:pt x="53" y="84"/>
                    <a:pt x="53" y="84"/>
                  </a:cubicBezTo>
                  <a:cubicBezTo>
                    <a:pt x="53" y="75"/>
                    <a:pt x="53" y="75"/>
                    <a:pt x="53" y="75"/>
                  </a:cubicBezTo>
                  <a:cubicBezTo>
                    <a:pt x="63" y="74"/>
                    <a:pt x="73" y="68"/>
                    <a:pt x="78" y="59"/>
                  </a:cubicBezTo>
                  <a:cubicBezTo>
                    <a:pt x="84" y="58"/>
                    <a:pt x="88" y="56"/>
                    <a:pt x="92" y="53"/>
                  </a:cubicBezTo>
                  <a:cubicBezTo>
                    <a:pt x="92" y="52"/>
                    <a:pt x="92" y="52"/>
                    <a:pt x="92" y="52"/>
                  </a:cubicBezTo>
                  <a:cubicBezTo>
                    <a:pt x="96" y="48"/>
                    <a:pt x="98" y="43"/>
                    <a:pt x="98" y="37"/>
                  </a:cubicBezTo>
                  <a:cubicBezTo>
                    <a:pt x="98" y="16"/>
                    <a:pt x="98" y="16"/>
                    <a:pt x="98" y="16"/>
                  </a:cubicBezTo>
                  <a:cubicBezTo>
                    <a:pt x="98" y="14"/>
                    <a:pt x="96" y="12"/>
                    <a:pt x="94" y="12"/>
                  </a:cubicBezTo>
                  <a:close/>
                  <a:moveTo>
                    <a:pt x="11" y="47"/>
                  </a:moveTo>
                  <a:cubicBezTo>
                    <a:pt x="11" y="47"/>
                    <a:pt x="11" y="47"/>
                    <a:pt x="11" y="47"/>
                  </a:cubicBezTo>
                  <a:cubicBezTo>
                    <a:pt x="9" y="44"/>
                    <a:pt x="7" y="41"/>
                    <a:pt x="7" y="37"/>
                  </a:cubicBezTo>
                  <a:cubicBezTo>
                    <a:pt x="7" y="20"/>
                    <a:pt x="7" y="20"/>
                    <a:pt x="7" y="20"/>
                  </a:cubicBezTo>
                  <a:cubicBezTo>
                    <a:pt x="14" y="20"/>
                    <a:pt x="14" y="20"/>
                    <a:pt x="14" y="20"/>
                  </a:cubicBezTo>
                  <a:cubicBezTo>
                    <a:pt x="14" y="40"/>
                    <a:pt x="14" y="40"/>
                    <a:pt x="14" y="40"/>
                  </a:cubicBezTo>
                  <a:cubicBezTo>
                    <a:pt x="14" y="44"/>
                    <a:pt x="14" y="47"/>
                    <a:pt x="15" y="50"/>
                  </a:cubicBezTo>
                  <a:cubicBezTo>
                    <a:pt x="14" y="49"/>
                    <a:pt x="12" y="48"/>
                    <a:pt x="11" y="47"/>
                  </a:cubicBezTo>
                  <a:close/>
                  <a:moveTo>
                    <a:pt x="76" y="40"/>
                  </a:moveTo>
                  <a:cubicBezTo>
                    <a:pt x="76" y="40"/>
                    <a:pt x="76" y="40"/>
                    <a:pt x="76" y="40"/>
                  </a:cubicBezTo>
                  <a:cubicBezTo>
                    <a:pt x="76" y="45"/>
                    <a:pt x="75" y="49"/>
                    <a:pt x="73" y="53"/>
                  </a:cubicBezTo>
                  <a:cubicBezTo>
                    <a:pt x="73" y="53"/>
                    <a:pt x="73" y="53"/>
                    <a:pt x="73" y="53"/>
                  </a:cubicBezTo>
                  <a:cubicBezTo>
                    <a:pt x="69" y="62"/>
                    <a:pt x="59" y="67"/>
                    <a:pt x="49" y="67"/>
                  </a:cubicBezTo>
                  <a:cubicBezTo>
                    <a:pt x="39" y="67"/>
                    <a:pt x="29" y="62"/>
                    <a:pt x="24" y="53"/>
                  </a:cubicBezTo>
                  <a:cubicBezTo>
                    <a:pt x="24" y="53"/>
                    <a:pt x="24" y="53"/>
                    <a:pt x="24" y="53"/>
                  </a:cubicBezTo>
                  <a:cubicBezTo>
                    <a:pt x="22" y="49"/>
                    <a:pt x="21" y="45"/>
                    <a:pt x="21" y="40"/>
                  </a:cubicBezTo>
                  <a:cubicBezTo>
                    <a:pt x="21" y="40"/>
                    <a:pt x="21" y="40"/>
                    <a:pt x="21" y="40"/>
                  </a:cubicBezTo>
                  <a:cubicBezTo>
                    <a:pt x="21" y="8"/>
                    <a:pt x="21" y="8"/>
                    <a:pt x="21" y="8"/>
                  </a:cubicBezTo>
                  <a:cubicBezTo>
                    <a:pt x="76" y="8"/>
                    <a:pt x="76" y="8"/>
                    <a:pt x="76" y="8"/>
                  </a:cubicBezTo>
                  <a:cubicBezTo>
                    <a:pt x="76" y="40"/>
                    <a:pt x="76" y="40"/>
                    <a:pt x="76" y="40"/>
                  </a:cubicBezTo>
                  <a:close/>
                  <a:moveTo>
                    <a:pt x="91" y="37"/>
                  </a:moveTo>
                  <a:cubicBezTo>
                    <a:pt x="91" y="37"/>
                    <a:pt x="91" y="37"/>
                    <a:pt x="91" y="37"/>
                  </a:cubicBezTo>
                  <a:cubicBezTo>
                    <a:pt x="91" y="41"/>
                    <a:pt x="89" y="44"/>
                    <a:pt x="86" y="47"/>
                  </a:cubicBezTo>
                  <a:cubicBezTo>
                    <a:pt x="86" y="47"/>
                    <a:pt x="86" y="47"/>
                    <a:pt x="86" y="47"/>
                  </a:cubicBezTo>
                  <a:cubicBezTo>
                    <a:pt x="85" y="48"/>
                    <a:pt x="84" y="49"/>
                    <a:pt x="83" y="50"/>
                  </a:cubicBezTo>
                  <a:cubicBezTo>
                    <a:pt x="84" y="47"/>
                    <a:pt x="84" y="44"/>
                    <a:pt x="84" y="40"/>
                  </a:cubicBezTo>
                  <a:cubicBezTo>
                    <a:pt x="84" y="40"/>
                    <a:pt x="84" y="40"/>
                    <a:pt x="84" y="40"/>
                  </a:cubicBezTo>
                  <a:cubicBezTo>
                    <a:pt x="84" y="20"/>
                    <a:pt x="84" y="20"/>
                    <a:pt x="84" y="20"/>
                  </a:cubicBezTo>
                  <a:cubicBezTo>
                    <a:pt x="91" y="20"/>
                    <a:pt x="91" y="20"/>
                    <a:pt x="91" y="20"/>
                  </a:cubicBezTo>
                  <a:cubicBezTo>
                    <a:pt x="91" y="37"/>
                    <a:pt x="91" y="37"/>
                    <a:pt x="91"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3200"/>
            </a:p>
          </p:txBody>
        </p:sp>
        <p:sp>
          <p:nvSpPr>
            <p:cNvPr id="23" name="Freeform 26"/>
            <p:cNvSpPr>
              <a:spLocks noEditPoints="1"/>
            </p:cNvSpPr>
            <p:nvPr/>
          </p:nvSpPr>
          <p:spPr bwMode="auto">
            <a:xfrm>
              <a:off x="3745798" y="1422050"/>
              <a:ext cx="284358" cy="285780"/>
            </a:xfrm>
            <a:custGeom>
              <a:avLst/>
              <a:gdLst>
                <a:gd name="T0" fmla="*/ 83 w 106"/>
                <a:gd name="T1" fmla="*/ 53 h 106"/>
                <a:gd name="T2" fmla="*/ 104 w 106"/>
                <a:gd name="T3" fmla="*/ 22 h 106"/>
                <a:gd name="T4" fmla="*/ 72 w 106"/>
                <a:gd name="T5" fmla="*/ 4 h 106"/>
                <a:gd name="T6" fmla="*/ 31 w 106"/>
                <a:gd name="T7" fmla="*/ 2 h 106"/>
                <a:gd name="T8" fmla="*/ 2 w 106"/>
                <a:gd name="T9" fmla="*/ 26 h 106"/>
                <a:gd name="T10" fmla="*/ 23 w 106"/>
                <a:gd name="T11" fmla="*/ 53 h 106"/>
                <a:gd name="T12" fmla="*/ 1 w 106"/>
                <a:gd name="T13" fmla="*/ 77 h 106"/>
                <a:gd name="T14" fmla="*/ 5 w 106"/>
                <a:gd name="T15" fmla="*/ 105 h 106"/>
                <a:gd name="T16" fmla="*/ 32 w 106"/>
                <a:gd name="T17" fmla="*/ 104 h 106"/>
                <a:gd name="T18" fmla="*/ 74 w 106"/>
                <a:gd name="T19" fmla="*/ 104 h 106"/>
                <a:gd name="T20" fmla="*/ 80 w 106"/>
                <a:gd name="T21" fmla="*/ 104 h 106"/>
                <a:gd name="T22" fmla="*/ 104 w 106"/>
                <a:gd name="T23" fmla="*/ 75 h 106"/>
                <a:gd name="T24" fmla="*/ 77 w 106"/>
                <a:gd name="T25" fmla="*/ 9 h 106"/>
                <a:gd name="T26" fmla="*/ 96 w 106"/>
                <a:gd name="T27" fmla="*/ 24 h 106"/>
                <a:gd name="T28" fmla="*/ 90 w 106"/>
                <a:gd name="T29" fmla="*/ 36 h 106"/>
                <a:gd name="T30" fmla="*/ 85 w 106"/>
                <a:gd name="T31" fmla="*/ 31 h 106"/>
                <a:gd name="T32" fmla="*/ 85 w 106"/>
                <a:gd name="T33" fmla="*/ 31 h 106"/>
                <a:gd name="T34" fmla="*/ 75 w 106"/>
                <a:gd name="T35" fmla="*/ 21 h 106"/>
                <a:gd name="T36" fmla="*/ 75 w 106"/>
                <a:gd name="T37" fmla="*/ 21 h 106"/>
                <a:gd name="T38" fmla="*/ 75 w 106"/>
                <a:gd name="T39" fmla="*/ 21 h 106"/>
                <a:gd name="T40" fmla="*/ 75 w 106"/>
                <a:gd name="T41" fmla="*/ 20 h 106"/>
                <a:gd name="T42" fmla="*/ 77 w 106"/>
                <a:gd name="T43" fmla="*/ 9 h 106"/>
                <a:gd name="T44" fmla="*/ 80 w 106"/>
                <a:gd name="T45" fmla="*/ 33 h 106"/>
                <a:gd name="T46" fmla="*/ 15 w 106"/>
                <a:gd name="T47" fmla="*/ 84 h 106"/>
                <a:gd name="T48" fmla="*/ 80 w 106"/>
                <a:gd name="T49" fmla="*/ 33 h 106"/>
                <a:gd name="T50" fmla="*/ 10 w 106"/>
                <a:gd name="T51" fmla="*/ 29 h 106"/>
                <a:gd name="T52" fmla="*/ 32 w 106"/>
                <a:gd name="T53" fmla="*/ 14 h 106"/>
                <a:gd name="T54" fmla="*/ 25 w 106"/>
                <a:gd name="T55" fmla="*/ 24 h 106"/>
                <a:gd name="T56" fmla="*/ 35 w 106"/>
                <a:gd name="T57" fmla="*/ 17 h 106"/>
                <a:gd name="T58" fmla="*/ 37 w 106"/>
                <a:gd name="T59" fmla="*/ 26 h 106"/>
                <a:gd name="T60" fmla="*/ 41 w 106"/>
                <a:gd name="T61" fmla="*/ 29 h 106"/>
                <a:gd name="T62" fmla="*/ 47 w 106"/>
                <a:gd name="T63" fmla="*/ 29 h 106"/>
                <a:gd name="T64" fmla="*/ 10 w 106"/>
                <a:gd name="T65" fmla="*/ 29 h 106"/>
                <a:gd name="T66" fmla="*/ 67 w 106"/>
                <a:gd name="T67" fmla="*/ 19 h 106"/>
                <a:gd name="T68" fmla="*/ 12 w 106"/>
                <a:gd name="T69" fmla="*/ 80 h 106"/>
                <a:gd name="T70" fmla="*/ 67 w 106"/>
                <a:gd name="T71" fmla="*/ 19 h 106"/>
                <a:gd name="T72" fmla="*/ 8 w 106"/>
                <a:gd name="T73" fmla="*/ 98 h 106"/>
                <a:gd name="T74" fmla="*/ 22 w 106"/>
                <a:gd name="T75" fmla="*/ 98 h 106"/>
                <a:gd name="T76" fmla="*/ 28 w 106"/>
                <a:gd name="T77" fmla="*/ 97 h 106"/>
                <a:gd name="T78" fmla="*/ 25 w 106"/>
                <a:gd name="T79" fmla="*/ 94 h 106"/>
                <a:gd name="T80" fmla="*/ 86 w 106"/>
                <a:gd name="T81" fmla="*/ 39 h 106"/>
                <a:gd name="T82" fmla="*/ 77 w 106"/>
                <a:gd name="T83" fmla="*/ 96 h 106"/>
                <a:gd name="T84" fmla="*/ 59 w 106"/>
                <a:gd name="T85" fmla="*/ 77 h 106"/>
                <a:gd name="T86" fmla="*/ 81 w 106"/>
                <a:gd name="T87" fmla="*/ 62 h 106"/>
                <a:gd name="T88" fmla="*/ 77 w 106"/>
                <a:gd name="T89" fmla="*/ 69 h 106"/>
                <a:gd name="T90" fmla="*/ 84 w 106"/>
                <a:gd name="T91" fmla="*/ 66 h 106"/>
                <a:gd name="T92" fmla="*/ 83 w 106"/>
                <a:gd name="T93" fmla="*/ 78 h 106"/>
                <a:gd name="T94" fmla="*/ 86 w 106"/>
                <a:gd name="T95" fmla="*/ 81 h 106"/>
                <a:gd name="T96" fmla="*/ 96 w 106"/>
                <a:gd name="T97"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 h="106">
                  <a:moveTo>
                    <a:pt x="104" y="75"/>
                  </a:moveTo>
                  <a:cubicBezTo>
                    <a:pt x="83" y="53"/>
                    <a:pt x="83" y="53"/>
                    <a:pt x="83" y="53"/>
                  </a:cubicBezTo>
                  <a:cubicBezTo>
                    <a:pt x="102" y="34"/>
                    <a:pt x="102" y="34"/>
                    <a:pt x="102" y="34"/>
                  </a:cubicBezTo>
                  <a:cubicBezTo>
                    <a:pt x="105" y="31"/>
                    <a:pt x="106" y="27"/>
                    <a:pt x="104" y="22"/>
                  </a:cubicBezTo>
                  <a:cubicBezTo>
                    <a:pt x="102" y="17"/>
                    <a:pt x="92" y="9"/>
                    <a:pt x="87" y="4"/>
                  </a:cubicBezTo>
                  <a:cubicBezTo>
                    <a:pt x="83" y="0"/>
                    <a:pt x="76" y="0"/>
                    <a:pt x="72" y="4"/>
                  </a:cubicBezTo>
                  <a:cubicBezTo>
                    <a:pt x="52" y="23"/>
                    <a:pt x="52" y="23"/>
                    <a:pt x="52" y="23"/>
                  </a:cubicBezTo>
                  <a:cubicBezTo>
                    <a:pt x="31" y="2"/>
                    <a:pt x="31" y="2"/>
                    <a:pt x="31" y="2"/>
                  </a:cubicBezTo>
                  <a:cubicBezTo>
                    <a:pt x="30" y="1"/>
                    <a:pt x="27" y="1"/>
                    <a:pt x="26" y="2"/>
                  </a:cubicBezTo>
                  <a:cubicBezTo>
                    <a:pt x="2" y="26"/>
                    <a:pt x="2" y="26"/>
                    <a:pt x="2" y="26"/>
                  </a:cubicBezTo>
                  <a:cubicBezTo>
                    <a:pt x="0" y="28"/>
                    <a:pt x="0" y="30"/>
                    <a:pt x="2" y="31"/>
                  </a:cubicBezTo>
                  <a:cubicBezTo>
                    <a:pt x="23" y="53"/>
                    <a:pt x="23" y="53"/>
                    <a:pt x="23" y="53"/>
                  </a:cubicBezTo>
                  <a:cubicBezTo>
                    <a:pt x="2" y="74"/>
                    <a:pt x="2" y="74"/>
                    <a:pt x="2" y="74"/>
                  </a:cubicBezTo>
                  <a:cubicBezTo>
                    <a:pt x="1" y="75"/>
                    <a:pt x="1" y="76"/>
                    <a:pt x="1" y="77"/>
                  </a:cubicBezTo>
                  <a:cubicBezTo>
                    <a:pt x="1" y="85"/>
                    <a:pt x="1" y="93"/>
                    <a:pt x="1" y="101"/>
                  </a:cubicBezTo>
                  <a:cubicBezTo>
                    <a:pt x="1" y="103"/>
                    <a:pt x="2" y="105"/>
                    <a:pt x="5" y="105"/>
                  </a:cubicBezTo>
                  <a:cubicBezTo>
                    <a:pt x="29" y="105"/>
                    <a:pt x="29" y="105"/>
                    <a:pt x="29" y="105"/>
                  </a:cubicBezTo>
                  <a:cubicBezTo>
                    <a:pt x="30" y="105"/>
                    <a:pt x="31" y="105"/>
                    <a:pt x="32" y="104"/>
                  </a:cubicBezTo>
                  <a:cubicBezTo>
                    <a:pt x="53" y="83"/>
                    <a:pt x="53" y="83"/>
                    <a:pt x="53" y="83"/>
                  </a:cubicBezTo>
                  <a:cubicBezTo>
                    <a:pt x="74" y="104"/>
                    <a:pt x="74" y="104"/>
                    <a:pt x="74" y="104"/>
                  </a:cubicBezTo>
                  <a:cubicBezTo>
                    <a:pt x="75" y="104"/>
                    <a:pt x="75" y="104"/>
                    <a:pt x="75" y="104"/>
                  </a:cubicBezTo>
                  <a:cubicBezTo>
                    <a:pt x="76" y="106"/>
                    <a:pt x="78" y="106"/>
                    <a:pt x="80" y="104"/>
                  </a:cubicBezTo>
                  <a:cubicBezTo>
                    <a:pt x="104" y="80"/>
                    <a:pt x="104" y="80"/>
                    <a:pt x="104" y="80"/>
                  </a:cubicBezTo>
                  <a:cubicBezTo>
                    <a:pt x="105" y="79"/>
                    <a:pt x="105" y="76"/>
                    <a:pt x="104" y="75"/>
                  </a:cubicBezTo>
                  <a:close/>
                  <a:moveTo>
                    <a:pt x="77" y="9"/>
                  </a:moveTo>
                  <a:cubicBezTo>
                    <a:pt x="77" y="9"/>
                    <a:pt x="77" y="9"/>
                    <a:pt x="77" y="9"/>
                  </a:cubicBezTo>
                  <a:cubicBezTo>
                    <a:pt x="78" y="8"/>
                    <a:pt x="80" y="8"/>
                    <a:pt x="82" y="9"/>
                  </a:cubicBezTo>
                  <a:cubicBezTo>
                    <a:pt x="87" y="14"/>
                    <a:pt x="92" y="19"/>
                    <a:pt x="96" y="24"/>
                  </a:cubicBezTo>
                  <a:cubicBezTo>
                    <a:pt x="98" y="26"/>
                    <a:pt x="98" y="28"/>
                    <a:pt x="96" y="29"/>
                  </a:cubicBezTo>
                  <a:cubicBezTo>
                    <a:pt x="90" y="36"/>
                    <a:pt x="90" y="36"/>
                    <a:pt x="90" y="36"/>
                  </a:cubicBezTo>
                  <a:cubicBezTo>
                    <a:pt x="85" y="31"/>
                    <a:pt x="85" y="31"/>
                    <a:pt x="85" y="31"/>
                  </a:cubicBezTo>
                  <a:cubicBezTo>
                    <a:pt x="85" y="31"/>
                    <a:pt x="85" y="31"/>
                    <a:pt x="85" y="31"/>
                  </a:cubicBezTo>
                  <a:cubicBezTo>
                    <a:pt x="85" y="31"/>
                    <a:pt x="85" y="31"/>
                    <a:pt x="85" y="31"/>
                  </a:cubicBezTo>
                  <a:cubicBezTo>
                    <a:pt x="85" y="31"/>
                    <a:pt x="85" y="31"/>
                    <a:pt x="85" y="31"/>
                  </a:cubicBezTo>
                  <a:cubicBezTo>
                    <a:pt x="85" y="31"/>
                    <a:pt x="85" y="31"/>
                    <a:pt x="85" y="3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0"/>
                    <a:pt x="75" y="20"/>
                    <a:pt x="75" y="20"/>
                  </a:cubicBezTo>
                  <a:cubicBezTo>
                    <a:pt x="70" y="16"/>
                    <a:pt x="70" y="16"/>
                    <a:pt x="70" y="16"/>
                  </a:cubicBezTo>
                  <a:cubicBezTo>
                    <a:pt x="77" y="9"/>
                    <a:pt x="77" y="9"/>
                    <a:pt x="77" y="9"/>
                  </a:cubicBezTo>
                  <a:close/>
                  <a:moveTo>
                    <a:pt x="80" y="33"/>
                  </a:moveTo>
                  <a:cubicBezTo>
                    <a:pt x="80" y="33"/>
                    <a:pt x="80" y="33"/>
                    <a:pt x="80" y="33"/>
                  </a:cubicBezTo>
                  <a:cubicBezTo>
                    <a:pt x="61" y="52"/>
                    <a:pt x="42" y="72"/>
                    <a:pt x="22" y="91"/>
                  </a:cubicBezTo>
                  <a:cubicBezTo>
                    <a:pt x="15" y="84"/>
                    <a:pt x="15" y="84"/>
                    <a:pt x="15" y="84"/>
                  </a:cubicBezTo>
                  <a:cubicBezTo>
                    <a:pt x="73" y="25"/>
                    <a:pt x="73" y="25"/>
                    <a:pt x="73" y="25"/>
                  </a:cubicBezTo>
                  <a:cubicBezTo>
                    <a:pt x="76" y="28"/>
                    <a:pt x="78" y="30"/>
                    <a:pt x="80" y="33"/>
                  </a:cubicBezTo>
                  <a:close/>
                  <a:moveTo>
                    <a:pt x="10" y="29"/>
                  </a:moveTo>
                  <a:cubicBezTo>
                    <a:pt x="10" y="29"/>
                    <a:pt x="10" y="29"/>
                    <a:pt x="10" y="29"/>
                  </a:cubicBezTo>
                  <a:cubicBezTo>
                    <a:pt x="29" y="10"/>
                    <a:pt x="29" y="10"/>
                    <a:pt x="29" y="10"/>
                  </a:cubicBezTo>
                  <a:cubicBezTo>
                    <a:pt x="32" y="14"/>
                    <a:pt x="32" y="14"/>
                    <a:pt x="32" y="14"/>
                  </a:cubicBezTo>
                  <a:cubicBezTo>
                    <a:pt x="25" y="20"/>
                    <a:pt x="25" y="20"/>
                    <a:pt x="25" y="20"/>
                  </a:cubicBezTo>
                  <a:cubicBezTo>
                    <a:pt x="25" y="21"/>
                    <a:pt x="25" y="23"/>
                    <a:pt x="25" y="24"/>
                  </a:cubicBezTo>
                  <a:cubicBezTo>
                    <a:pt x="26" y="24"/>
                    <a:pt x="28" y="24"/>
                    <a:pt x="29" y="24"/>
                  </a:cubicBezTo>
                  <a:cubicBezTo>
                    <a:pt x="35" y="17"/>
                    <a:pt x="35" y="17"/>
                    <a:pt x="35" y="17"/>
                  </a:cubicBezTo>
                  <a:cubicBezTo>
                    <a:pt x="41" y="22"/>
                    <a:pt x="41" y="22"/>
                    <a:pt x="41" y="22"/>
                  </a:cubicBezTo>
                  <a:cubicBezTo>
                    <a:pt x="37" y="26"/>
                    <a:pt x="37" y="26"/>
                    <a:pt x="37" y="26"/>
                  </a:cubicBezTo>
                  <a:cubicBezTo>
                    <a:pt x="36" y="27"/>
                    <a:pt x="36" y="28"/>
                    <a:pt x="37" y="29"/>
                  </a:cubicBezTo>
                  <a:cubicBezTo>
                    <a:pt x="38" y="30"/>
                    <a:pt x="40" y="30"/>
                    <a:pt x="41" y="29"/>
                  </a:cubicBezTo>
                  <a:cubicBezTo>
                    <a:pt x="44" y="26"/>
                    <a:pt x="44" y="26"/>
                    <a:pt x="44" y="26"/>
                  </a:cubicBezTo>
                  <a:cubicBezTo>
                    <a:pt x="47" y="29"/>
                    <a:pt x="47" y="29"/>
                    <a:pt x="47" y="29"/>
                  </a:cubicBezTo>
                  <a:cubicBezTo>
                    <a:pt x="29" y="47"/>
                    <a:pt x="29" y="47"/>
                    <a:pt x="29" y="47"/>
                  </a:cubicBezTo>
                  <a:cubicBezTo>
                    <a:pt x="10" y="29"/>
                    <a:pt x="10" y="29"/>
                    <a:pt x="10" y="29"/>
                  </a:cubicBezTo>
                  <a:close/>
                  <a:moveTo>
                    <a:pt x="67" y="19"/>
                  </a:moveTo>
                  <a:cubicBezTo>
                    <a:pt x="67" y="19"/>
                    <a:pt x="67" y="19"/>
                    <a:pt x="67" y="19"/>
                  </a:cubicBezTo>
                  <a:cubicBezTo>
                    <a:pt x="70" y="22"/>
                    <a:pt x="70" y="22"/>
                    <a:pt x="70" y="22"/>
                  </a:cubicBezTo>
                  <a:cubicBezTo>
                    <a:pt x="12" y="80"/>
                    <a:pt x="12" y="80"/>
                    <a:pt x="12" y="80"/>
                  </a:cubicBezTo>
                  <a:cubicBezTo>
                    <a:pt x="9" y="78"/>
                    <a:pt x="9" y="78"/>
                    <a:pt x="9" y="78"/>
                  </a:cubicBezTo>
                  <a:cubicBezTo>
                    <a:pt x="67" y="19"/>
                    <a:pt x="67" y="19"/>
                    <a:pt x="67" y="19"/>
                  </a:cubicBezTo>
                  <a:close/>
                  <a:moveTo>
                    <a:pt x="8" y="98"/>
                  </a:moveTo>
                  <a:cubicBezTo>
                    <a:pt x="8" y="98"/>
                    <a:pt x="8" y="98"/>
                    <a:pt x="8" y="98"/>
                  </a:cubicBezTo>
                  <a:cubicBezTo>
                    <a:pt x="8" y="84"/>
                    <a:pt x="8" y="84"/>
                    <a:pt x="8" y="84"/>
                  </a:cubicBezTo>
                  <a:cubicBezTo>
                    <a:pt x="22" y="98"/>
                    <a:pt x="22" y="98"/>
                    <a:pt x="22" y="98"/>
                  </a:cubicBezTo>
                  <a:cubicBezTo>
                    <a:pt x="8" y="98"/>
                    <a:pt x="8" y="98"/>
                    <a:pt x="8" y="98"/>
                  </a:cubicBezTo>
                  <a:close/>
                  <a:moveTo>
                    <a:pt x="28" y="97"/>
                  </a:moveTo>
                  <a:cubicBezTo>
                    <a:pt x="28" y="97"/>
                    <a:pt x="28" y="97"/>
                    <a:pt x="28" y="97"/>
                  </a:cubicBezTo>
                  <a:cubicBezTo>
                    <a:pt x="25" y="94"/>
                    <a:pt x="25" y="94"/>
                    <a:pt x="25" y="94"/>
                  </a:cubicBezTo>
                  <a:cubicBezTo>
                    <a:pt x="45" y="75"/>
                    <a:pt x="64" y="55"/>
                    <a:pt x="84" y="36"/>
                  </a:cubicBezTo>
                  <a:cubicBezTo>
                    <a:pt x="86" y="39"/>
                    <a:pt x="86" y="39"/>
                    <a:pt x="86" y="39"/>
                  </a:cubicBezTo>
                  <a:cubicBezTo>
                    <a:pt x="28" y="97"/>
                    <a:pt x="28" y="97"/>
                    <a:pt x="28" y="97"/>
                  </a:cubicBezTo>
                  <a:close/>
                  <a:moveTo>
                    <a:pt x="77" y="96"/>
                  </a:moveTo>
                  <a:cubicBezTo>
                    <a:pt x="77" y="96"/>
                    <a:pt x="77" y="96"/>
                    <a:pt x="77" y="96"/>
                  </a:cubicBezTo>
                  <a:cubicBezTo>
                    <a:pt x="59" y="77"/>
                    <a:pt x="59" y="77"/>
                    <a:pt x="59" y="77"/>
                  </a:cubicBezTo>
                  <a:cubicBezTo>
                    <a:pt x="77" y="59"/>
                    <a:pt x="77" y="59"/>
                    <a:pt x="77" y="59"/>
                  </a:cubicBezTo>
                  <a:cubicBezTo>
                    <a:pt x="81" y="62"/>
                    <a:pt x="81" y="62"/>
                    <a:pt x="81" y="62"/>
                  </a:cubicBezTo>
                  <a:cubicBezTo>
                    <a:pt x="77" y="66"/>
                    <a:pt x="77" y="66"/>
                    <a:pt x="77" y="66"/>
                  </a:cubicBezTo>
                  <a:cubicBezTo>
                    <a:pt x="77" y="67"/>
                    <a:pt x="77" y="68"/>
                    <a:pt x="77" y="69"/>
                  </a:cubicBezTo>
                  <a:cubicBezTo>
                    <a:pt x="78" y="70"/>
                    <a:pt x="80" y="70"/>
                    <a:pt x="81" y="69"/>
                  </a:cubicBezTo>
                  <a:cubicBezTo>
                    <a:pt x="84" y="66"/>
                    <a:pt x="84" y="66"/>
                    <a:pt x="84" y="66"/>
                  </a:cubicBezTo>
                  <a:cubicBezTo>
                    <a:pt x="89" y="71"/>
                    <a:pt x="89" y="71"/>
                    <a:pt x="89" y="71"/>
                  </a:cubicBezTo>
                  <a:cubicBezTo>
                    <a:pt x="83" y="78"/>
                    <a:pt x="83" y="78"/>
                    <a:pt x="83" y="78"/>
                  </a:cubicBezTo>
                  <a:cubicBezTo>
                    <a:pt x="82" y="78"/>
                    <a:pt x="82" y="80"/>
                    <a:pt x="83" y="81"/>
                  </a:cubicBezTo>
                  <a:cubicBezTo>
                    <a:pt x="84" y="82"/>
                    <a:pt x="85" y="82"/>
                    <a:pt x="86" y="81"/>
                  </a:cubicBezTo>
                  <a:cubicBezTo>
                    <a:pt x="93" y="74"/>
                    <a:pt x="93" y="74"/>
                    <a:pt x="93" y="74"/>
                  </a:cubicBezTo>
                  <a:cubicBezTo>
                    <a:pt x="96" y="77"/>
                    <a:pt x="96" y="77"/>
                    <a:pt x="96" y="77"/>
                  </a:cubicBezTo>
                  <a:cubicBezTo>
                    <a:pt x="77" y="96"/>
                    <a:pt x="77" y="96"/>
                    <a:pt x="77" y="9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3200"/>
            </a:p>
          </p:txBody>
        </p:sp>
        <p:sp>
          <p:nvSpPr>
            <p:cNvPr id="24" name="Rectangle 24"/>
            <p:cNvSpPr>
              <a:spLocks noChangeArrowheads="1"/>
            </p:cNvSpPr>
            <p:nvPr/>
          </p:nvSpPr>
          <p:spPr bwMode="auto">
            <a:xfrm>
              <a:off x="1240364" y="3212308"/>
              <a:ext cx="883364" cy="56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1100" dirty="0">
                  <a:solidFill>
                    <a:schemeClr val="bg1"/>
                  </a:solidFill>
                </a:rPr>
                <a:t>We have many PowerPoint templates that has been specifically designed. </a:t>
              </a:r>
            </a:p>
          </p:txBody>
        </p:sp>
        <p:sp>
          <p:nvSpPr>
            <p:cNvPr id="25" name="Rectangle 24"/>
            <p:cNvSpPr>
              <a:spLocks noChangeArrowheads="1"/>
            </p:cNvSpPr>
            <p:nvPr/>
          </p:nvSpPr>
          <p:spPr bwMode="auto">
            <a:xfrm>
              <a:off x="3131109" y="3738124"/>
              <a:ext cx="1108850" cy="426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1100" dirty="0">
                  <a:solidFill>
                    <a:schemeClr val="bg1"/>
                  </a:solidFill>
                </a:rPr>
                <a:t>We have many PowerPoint templates that has been specifically designed. </a:t>
              </a:r>
            </a:p>
          </p:txBody>
        </p:sp>
        <p:sp>
          <p:nvSpPr>
            <p:cNvPr id="28" name="Rectangle 24"/>
            <p:cNvSpPr>
              <a:spLocks noChangeArrowheads="1"/>
            </p:cNvSpPr>
            <p:nvPr/>
          </p:nvSpPr>
          <p:spPr bwMode="auto">
            <a:xfrm>
              <a:off x="4932040" y="1698010"/>
              <a:ext cx="3510060" cy="492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400" b="1" dirty="0">
                  <a:solidFill>
                    <a:schemeClr val="tx1">
                      <a:lumMod val="75000"/>
                      <a:lumOff val="25000"/>
                    </a:schemeClr>
                  </a:solidFill>
                </a:rPr>
                <a:t>TOPIC HEADER HERE</a:t>
              </a:r>
              <a:endParaRPr lang="zh-CN" altLang="en-US" sz="1400" dirty="0">
                <a:solidFill>
                  <a:schemeClr val="tx1">
                    <a:lumMod val="75000"/>
                    <a:lumOff val="25000"/>
                  </a:schemeClr>
                </a:solidFill>
              </a:endParaRPr>
            </a:p>
            <a:p>
              <a:pPr>
                <a:lnSpc>
                  <a:spcPct val="120000"/>
                </a:lnSpc>
                <a:spcBef>
                  <a:spcPts val="300"/>
                </a:spcBef>
              </a:pPr>
              <a:r>
                <a:rPr lang="en-US" altLang="zh-CN" sz="11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29" name="Rectangle 24"/>
            <p:cNvSpPr>
              <a:spLocks noChangeArrowheads="1"/>
            </p:cNvSpPr>
            <p:nvPr/>
          </p:nvSpPr>
          <p:spPr bwMode="auto">
            <a:xfrm>
              <a:off x="4932041" y="2421520"/>
              <a:ext cx="3510059" cy="1591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500"/>
                </a:spcBef>
              </a:pPr>
              <a:r>
                <a:rPr lang="en-US" altLang="zh-CN" sz="1100" dirty="0">
                  <a:solidFill>
                    <a:schemeClr val="bg1">
                      <a:lumMod val="50000"/>
                    </a:schemeClr>
                  </a:solidFill>
                </a:rPr>
                <a:t>We have many PowerPoint templates that has been specifically designed to help anyone that is stepping into the world of PowerPoint for the very first time.</a:t>
              </a:r>
            </a:p>
            <a:p>
              <a:pPr>
                <a:lnSpc>
                  <a:spcPct val="120000"/>
                </a:lnSpc>
                <a:spcBef>
                  <a:spcPts val="500"/>
                </a:spcBef>
              </a:pPr>
              <a:r>
                <a:rPr lang="en-US" altLang="zh-CN" sz="1100" dirty="0">
                  <a:solidFill>
                    <a:schemeClr val="bg1">
                      <a:lumMod val="50000"/>
                    </a:schemeClr>
                  </a:solidFill>
                </a:rPr>
                <a:t>We have many PowerPoint templates that has been specifically designed to help anyone that is stepping into the world of PowerPoint for the very first time. </a:t>
              </a:r>
            </a:p>
            <a:p>
              <a:pPr>
                <a:lnSpc>
                  <a:spcPct val="120000"/>
                </a:lnSpc>
                <a:spcBef>
                  <a:spcPts val="500"/>
                </a:spcBef>
              </a:pPr>
              <a:r>
                <a:rPr lang="en-US" altLang="zh-CN" sz="1100" dirty="0">
                  <a:solidFill>
                    <a:schemeClr val="bg1">
                      <a:lumMod val="50000"/>
                    </a:schemeClr>
                  </a:solidFill>
                </a:rPr>
                <a:t>We have many PowerPoint templates that has been specifically designed to help anyone that is stepping into the world of PowerPoint for the very first time.  </a:t>
              </a:r>
            </a:p>
            <a:p>
              <a:pPr>
                <a:lnSpc>
                  <a:spcPct val="120000"/>
                </a:lnSpc>
                <a:spcBef>
                  <a:spcPts val="500"/>
                </a:spcBef>
              </a:pPr>
              <a:r>
                <a:rPr lang="en-US" altLang="zh-CN" sz="1100" dirty="0">
                  <a:solidFill>
                    <a:schemeClr val="bg1">
                      <a:lumMod val="50000"/>
                    </a:schemeClr>
                  </a:solidFill>
                </a:rPr>
                <a:t>We have many PowerPoint templates that has been specifically designed to help anyone that is stepping into the world of PowerPoint for the very first time.  </a:t>
              </a:r>
            </a:p>
            <a:p>
              <a:pPr>
                <a:lnSpc>
                  <a:spcPct val="120000"/>
                </a:lnSpc>
                <a:spcBef>
                  <a:spcPts val="500"/>
                </a:spcBef>
              </a:pPr>
              <a:r>
                <a:rPr lang="en-US" altLang="zh-CN" sz="1100" dirty="0">
                  <a:solidFill>
                    <a:schemeClr val="bg1">
                      <a:lumMod val="50000"/>
                    </a:schemeClr>
                  </a:solidFill>
                </a:rPr>
                <a:t>We have many PowerPoint templates that has been specifically designed to help anyone that is stepping into the world of PowerPoint for the very first time.  </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3391638" y="1211343"/>
            <a:ext cx="5277446" cy="0"/>
          </a:xfrm>
          <a:prstGeom prst="line">
            <a:avLst/>
          </a:prstGeom>
          <a:ln w="12700">
            <a:solidFill>
              <a:schemeClr val="bg1">
                <a:lumMod val="50000"/>
              </a:schemeClr>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7" name="文本框 23"/>
          <p:cNvSpPr txBox="1"/>
          <p:nvPr/>
        </p:nvSpPr>
        <p:spPr>
          <a:xfrm>
            <a:off x="4286244" y="452418"/>
            <a:ext cx="3590846" cy="585003"/>
          </a:xfrm>
          <a:prstGeom prst="rect">
            <a:avLst/>
          </a:prstGeom>
          <a:noFill/>
        </p:spPr>
        <p:txBody>
          <a:bodyPr wrap="none" rtlCol="0">
            <a:spAutoFit/>
          </a:bodyPr>
          <a:lstStyle/>
          <a:p>
            <a:pPr algn="ctr"/>
            <a:r>
              <a:rPr lang="zh-CN" altLang="en-US" sz="3200" dirty="0">
                <a:solidFill>
                  <a:schemeClr val="bg1">
                    <a:lumMod val="50000"/>
                  </a:schemeClr>
                </a:solidFill>
                <a:latin typeface="微软雅黑" panose="020B0503020204020204" pitchFamily="34" charset="-122"/>
                <a:ea typeface="微软雅黑" panose="020B0503020204020204" pitchFamily="34" charset="-122"/>
              </a:rPr>
              <a:t>添加标题文字内容 </a:t>
            </a:r>
          </a:p>
        </p:txBody>
      </p:sp>
      <p:grpSp>
        <p:nvGrpSpPr>
          <p:cNvPr id="4" name="组合 3"/>
          <p:cNvGrpSpPr/>
          <p:nvPr/>
        </p:nvGrpSpPr>
        <p:grpSpPr>
          <a:xfrm>
            <a:off x="1660718" y="1512428"/>
            <a:ext cx="5004893" cy="5067279"/>
            <a:chOff x="1228857" y="857516"/>
            <a:chExt cx="3658197" cy="3703797"/>
          </a:xfrm>
        </p:grpSpPr>
        <p:sp>
          <p:nvSpPr>
            <p:cNvPr id="5" name="Rectangle 2"/>
            <p:cNvSpPr/>
            <p:nvPr/>
          </p:nvSpPr>
          <p:spPr bwMode="auto">
            <a:xfrm>
              <a:off x="1228857" y="857516"/>
              <a:ext cx="1775345" cy="1798209"/>
            </a:xfrm>
            <a:prstGeom prst="rect">
              <a:avLst/>
            </a:prstGeom>
            <a:solidFill>
              <a:srgbClr val="00B050"/>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lIns="64825" tIns="64828" rIns="64825" bIns="64828"/>
            <a:lstStyle/>
            <a:p>
              <a:pPr defTabSz="648335">
                <a:lnSpc>
                  <a:spcPct val="90000"/>
                </a:lnSpc>
                <a:buClr>
                  <a:srgbClr val="FFFFFF">
                    <a:lumMod val="50000"/>
                    <a:lumOff val="50000"/>
                  </a:srgbClr>
                </a:buClr>
                <a:buSzPct val="90000"/>
                <a:defRPr/>
              </a:pPr>
              <a:endParaRPr lang="en-US" altLang="zh-CN" sz="24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8335">
                <a:lnSpc>
                  <a:spcPct val="90000"/>
                </a:lnSpc>
                <a:buClr>
                  <a:srgbClr val="FFFFFF">
                    <a:lumMod val="50000"/>
                    <a:lumOff val="50000"/>
                  </a:srgbClr>
                </a:buClr>
                <a:buSzPct val="90000"/>
                <a:defRPr/>
              </a:pPr>
              <a:r>
                <a:rPr lang="zh-CN" altLang="en-US" sz="24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单击填加标题</a:t>
              </a:r>
              <a:endParaRPr lang="en-US" altLang="zh-CN" sz="24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8335">
                <a:lnSpc>
                  <a:spcPct val="90000"/>
                </a:lnSpc>
                <a:buClr>
                  <a:srgbClr val="FFFFFF">
                    <a:lumMod val="50000"/>
                    <a:lumOff val="50000"/>
                  </a:srgbClr>
                </a:buClr>
                <a:buSzPct val="90000"/>
                <a:defRPr/>
              </a:pPr>
              <a:endParaRPr lang="en-US" sz="28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8335">
                <a:lnSpc>
                  <a:spcPct val="90000"/>
                </a:lnSpc>
                <a:buClr>
                  <a:srgbClr val="FFFFFF">
                    <a:lumMod val="50000"/>
                    <a:lumOff val="50000"/>
                  </a:srgbClr>
                </a:buClr>
                <a:buSzPct val="90000"/>
                <a:defRPr/>
              </a:pPr>
              <a:r>
                <a:rPr lang="zh-CN" altLang="en-US" sz="18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单击填加文字内容</a:t>
              </a:r>
              <a:endParaRPr lang="en-US" altLang="zh-CN" sz="18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8335">
                <a:lnSpc>
                  <a:spcPct val="90000"/>
                </a:lnSpc>
                <a:buClr>
                  <a:srgbClr val="FFFFFF">
                    <a:lumMod val="50000"/>
                    <a:lumOff val="50000"/>
                  </a:srgbClr>
                </a:buClr>
                <a:buSzPct val="90000"/>
                <a:defRPr/>
              </a:pPr>
              <a:r>
                <a:rPr lang="zh-CN" altLang="en-US" sz="18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单击填加文字内容</a:t>
              </a:r>
              <a:endParaRPr lang="en-US" altLang="zh-CN" sz="18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8335">
                <a:lnSpc>
                  <a:spcPct val="90000"/>
                </a:lnSpc>
                <a:buClr>
                  <a:srgbClr val="FFFFFF">
                    <a:lumMod val="50000"/>
                    <a:lumOff val="50000"/>
                  </a:srgbClr>
                </a:buClr>
                <a:buSzPct val="90000"/>
                <a:defRPr/>
              </a:pPr>
              <a:r>
                <a:rPr lang="zh-CN" altLang="en-US" sz="18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单击填加文字内容</a:t>
              </a:r>
              <a:endParaRPr lang="en-US" altLang="zh-CN" sz="18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8335">
                <a:lnSpc>
                  <a:spcPct val="90000"/>
                </a:lnSpc>
                <a:buClr>
                  <a:srgbClr val="FFFFFF">
                    <a:lumMod val="50000"/>
                    <a:lumOff val="50000"/>
                  </a:srgbClr>
                </a:buClr>
                <a:buSzPct val="90000"/>
                <a:defRPr/>
              </a:pPr>
              <a:endParaRPr lang="en-US" sz="18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p:txBody>
        </p:sp>
        <p:grpSp>
          <p:nvGrpSpPr>
            <p:cNvPr id="6" name="组合 22"/>
            <p:cNvGrpSpPr/>
            <p:nvPr/>
          </p:nvGrpSpPr>
          <p:grpSpPr bwMode="auto">
            <a:xfrm>
              <a:off x="1228857" y="2763104"/>
              <a:ext cx="3658197" cy="1798209"/>
              <a:chOff x="1621077" y="2591060"/>
              <a:chExt cx="3890323" cy="1886881"/>
            </a:xfrm>
          </p:grpSpPr>
          <p:sp>
            <p:nvSpPr>
              <p:cNvPr id="9" name="Rectangle 3"/>
              <p:cNvSpPr/>
              <p:nvPr/>
            </p:nvSpPr>
            <p:spPr bwMode="auto">
              <a:xfrm>
                <a:off x="1621077" y="2591060"/>
                <a:ext cx="3890323" cy="1886881"/>
              </a:xfrm>
              <a:prstGeom prst="rect">
                <a:avLst/>
              </a:prstGeom>
              <a:solidFill>
                <a:srgbClr val="00B050"/>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lIns="68613" tIns="68616" rIns="68613" bIns="68616"/>
              <a:lstStyle/>
              <a:p>
                <a:pPr defTabSz="648335">
                  <a:lnSpc>
                    <a:spcPct val="90000"/>
                  </a:lnSpc>
                  <a:buClr>
                    <a:srgbClr val="FFFFFF">
                      <a:lumMod val="50000"/>
                      <a:lumOff val="50000"/>
                    </a:srgbClr>
                  </a:buClr>
                  <a:buSzPct val="90000"/>
                  <a:defRPr/>
                </a:pPr>
                <a:endParaRPr lang="en-US" altLang="zh-CN" sz="36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8335">
                  <a:lnSpc>
                    <a:spcPct val="90000"/>
                  </a:lnSpc>
                  <a:buClr>
                    <a:srgbClr val="FFFFFF">
                      <a:lumMod val="50000"/>
                      <a:lumOff val="50000"/>
                    </a:srgbClr>
                  </a:buClr>
                  <a:buSzPct val="90000"/>
                  <a:defRPr/>
                </a:pPr>
                <a:r>
                  <a:rPr lang="zh-CN" altLang="en-US" sz="36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单击填加标题</a:t>
                </a:r>
                <a:endParaRPr lang="en-US" altLang="zh-CN" sz="36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8335">
                  <a:lnSpc>
                    <a:spcPct val="90000"/>
                  </a:lnSpc>
                  <a:buClr>
                    <a:srgbClr val="FFFFFF">
                      <a:lumMod val="50000"/>
                      <a:lumOff val="50000"/>
                    </a:srgbClr>
                  </a:buClr>
                  <a:buSzPct val="90000"/>
                  <a:defRPr/>
                </a:pPr>
                <a:endParaRPr lang="en-US" sz="20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8335">
                  <a:lnSpc>
                    <a:spcPct val="90000"/>
                  </a:lnSpc>
                  <a:buClr>
                    <a:srgbClr val="FFFFFF">
                      <a:lumMod val="50000"/>
                      <a:lumOff val="50000"/>
                    </a:srgbClr>
                  </a:buClr>
                  <a:buSzPct val="90000"/>
                  <a:defRPr/>
                </a:pPr>
                <a:r>
                  <a:rPr lang="zh-CN" altLang="en-US" sz="20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单击填加文字内容</a:t>
                </a:r>
                <a:endParaRPr lang="en-US" sz="20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0" name="Freeform 72"/>
              <p:cNvSpPr>
                <a:spLocks noEditPoints="1"/>
              </p:cNvSpPr>
              <p:nvPr/>
            </p:nvSpPr>
            <p:spPr bwMode="auto">
              <a:xfrm>
                <a:off x="4567270" y="3534499"/>
                <a:ext cx="743144" cy="744482"/>
              </a:xfrm>
              <a:custGeom>
                <a:avLst/>
                <a:gdLst>
                  <a:gd name="T0" fmla="*/ 609342 w 411"/>
                  <a:gd name="T1" fmla="*/ 357785 h 412"/>
                  <a:gd name="T2" fmla="*/ 513511 w 411"/>
                  <a:gd name="T3" fmla="*/ 397539 h 412"/>
                  <a:gd name="T4" fmla="*/ 450226 w 411"/>
                  <a:gd name="T5" fmla="*/ 334294 h 412"/>
                  <a:gd name="T6" fmla="*/ 511703 w 411"/>
                  <a:gd name="T7" fmla="*/ 193348 h 412"/>
                  <a:gd name="T8" fmla="*/ 318232 w 411"/>
                  <a:gd name="T9" fmla="*/ 0 h 412"/>
                  <a:gd name="T10" fmla="*/ 122953 w 411"/>
                  <a:gd name="T11" fmla="*/ 193348 h 412"/>
                  <a:gd name="T12" fmla="*/ 209744 w 411"/>
                  <a:gd name="T13" fmla="*/ 354171 h 412"/>
                  <a:gd name="T14" fmla="*/ 173581 w 411"/>
                  <a:gd name="T15" fmla="*/ 480661 h 412"/>
                  <a:gd name="T16" fmla="*/ 133802 w 411"/>
                  <a:gd name="T17" fmla="*/ 475240 h 412"/>
                  <a:gd name="T18" fmla="*/ 0 w 411"/>
                  <a:gd name="T19" fmla="*/ 608957 h 412"/>
                  <a:gd name="T20" fmla="*/ 133802 w 411"/>
                  <a:gd name="T21" fmla="*/ 744482 h 412"/>
                  <a:gd name="T22" fmla="*/ 269412 w 411"/>
                  <a:gd name="T23" fmla="*/ 608957 h 412"/>
                  <a:gd name="T24" fmla="*/ 198895 w 411"/>
                  <a:gd name="T25" fmla="*/ 491503 h 412"/>
                  <a:gd name="T26" fmla="*/ 235058 w 411"/>
                  <a:gd name="T27" fmla="*/ 368627 h 412"/>
                  <a:gd name="T28" fmla="*/ 318232 w 411"/>
                  <a:gd name="T29" fmla="*/ 386697 h 412"/>
                  <a:gd name="T30" fmla="*/ 430336 w 411"/>
                  <a:gd name="T31" fmla="*/ 352364 h 412"/>
                  <a:gd name="T32" fmla="*/ 497238 w 411"/>
                  <a:gd name="T33" fmla="*/ 419223 h 412"/>
                  <a:gd name="T34" fmla="*/ 473732 w 411"/>
                  <a:gd name="T35" fmla="*/ 493310 h 412"/>
                  <a:gd name="T36" fmla="*/ 609342 w 411"/>
                  <a:gd name="T37" fmla="*/ 627027 h 412"/>
                  <a:gd name="T38" fmla="*/ 743144 w 411"/>
                  <a:gd name="T39" fmla="*/ 493310 h 412"/>
                  <a:gd name="T40" fmla="*/ 609342 w 411"/>
                  <a:gd name="T41" fmla="*/ 357785 h 412"/>
                  <a:gd name="T42" fmla="*/ 242290 w 411"/>
                  <a:gd name="T43" fmla="*/ 608957 h 412"/>
                  <a:gd name="T44" fmla="*/ 133802 w 411"/>
                  <a:gd name="T45" fmla="*/ 717377 h 412"/>
                  <a:gd name="T46" fmla="*/ 25314 w 411"/>
                  <a:gd name="T47" fmla="*/ 608957 h 412"/>
                  <a:gd name="T48" fmla="*/ 133802 w 411"/>
                  <a:gd name="T49" fmla="*/ 502345 h 412"/>
                  <a:gd name="T50" fmla="*/ 242290 w 411"/>
                  <a:gd name="T51" fmla="*/ 608957 h 412"/>
                  <a:gd name="T52" fmla="*/ 150075 w 411"/>
                  <a:gd name="T53" fmla="*/ 193348 h 412"/>
                  <a:gd name="T54" fmla="*/ 318232 w 411"/>
                  <a:gd name="T55" fmla="*/ 25298 h 412"/>
                  <a:gd name="T56" fmla="*/ 484581 w 411"/>
                  <a:gd name="T57" fmla="*/ 193348 h 412"/>
                  <a:gd name="T58" fmla="*/ 318232 w 411"/>
                  <a:gd name="T59" fmla="*/ 361399 h 412"/>
                  <a:gd name="T60" fmla="*/ 150075 w 411"/>
                  <a:gd name="T61" fmla="*/ 193348 h 412"/>
                  <a:gd name="T62" fmla="*/ 609342 w 411"/>
                  <a:gd name="T63" fmla="*/ 599922 h 412"/>
                  <a:gd name="T64" fmla="*/ 500854 w 411"/>
                  <a:gd name="T65" fmla="*/ 493310 h 412"/>
                  <a:gd name="T66" fmla="*/ 609342 w 411"/>
                  <a:gd name="T67" fmla="*/ 384890 h 412"/>
                  <a:gd name="T68" fmla="*/ 717830 w 411"/>
                  <a:gd name="T69" fmla="*/ 493310 h 412"/>
                  <a:gd name="T70" fmla="*/ 609342 w 411"/>
                  <a:gd name="T71" fmla="*/ 599922 h 41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11"/>
                  <a:gd name="T109" fmla="*/ 0 h 412"/>
                  <a:gd name="T110" fmla="*/ 411 w 411"/>
                  <a:gd name="T111" fmla="*/ 412 h 41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616" tIns="34308" rIns="68616" bIns="34308"/>
              <a:lstStyle/>
              <a:p>
                <a:endParaRPr lang="zh-CN" altLang="en-US" sz="2800">
                  <a:latin typeface="微软雅黑" panose="020B0503020204020204" pitchFamily="34" charset="-122"/>
                  <a:ea typeface="微软雅黑" panose="020B0503020204020204" pitchFamily="34" charset="-122"/>
                </a:endParaRPr>
              </a:p>
            </p:txBody>
          </p:sp>
        </p:grpSp>
        <p:sp>
          <p:nvSpPr>
            <p:cNvPr id="7" name="Rectangle 2"/>
            <p:cNvSpPr/>
            <p:nvPr/>
          </p:nvSpPr>
          <p:spPr bwMode="auto">
            <a:xfrm>
              <a:off x="3111707" y="857516"/>
              <a:ext cx="1775346" cy="1798209"/>
            </a:xfrm>
            <a:prstGeom prst="rect">
              <a:avLst/>
            </a:prstGeom>
            <a:solidFill>
              <a:schemeClr val="accent1">
                <a:lumMod val="75000"/>
              </a:schemeClr>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lIns="64825" tIns="64828" rIns="64825" bIns="64828"/>
            <a:lstStyle/>
            <a:p>
              <a:pPr defTabSz="648335">
                <a:lnSpc>
                  <a:spcPct val="90000"/>
                </a:lnSpc>
                <a:buClr>
                  <a:srgbClr val="FFFFFF">
                    <a:lumMod val="50000"/>
                    <a:lumOff val="50000"/>
                  </a:srgbClr>
                </a:buClr>
                <a:buSzPct val="90000"/>
                <a:defRPr/>
              </a:pPr>
              <a:endParaRPr lang="en-US" altLang="zh-CN" sz="24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8335">
                <a:lnSpc>
                  <a:spcPct val="90000"/>
                </a:lnSpc>
                <a:buClr>
                  <a:srgbClr val="FFFFFF">
                    <a:lumMod val="50000"/>
                    <a:lumOff val="50000"/>
                  </a:srgbClr>
                </a:buClr>
                <a:buSzPct val="90000"/>
                <a:defRPr/>
              </a:pPr>
              <a:r>
                <a:rPr lang="zh-CN" altLang="en-US" sz="24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单击填加标题</a:t>
              </a:r>
              <a:endParaRPr lang="en-US" altLang="zh-CN" sz="24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8335">
                <a:lnSpc>
                  <a:spcPct val="90000"/>
                </a:lnSpc>
                <a:buClr>
                  <a:srgbClr val="FFFFFF">
                    <a:lumMod val="50000"/>
                    <a:lumOff val="50000"/>
                  </a:srgbClr>
                </a:buClr>
                <a:buSzPct val="90000"/>
                <a:defRPr/>
              </a:pPr>
              <a:endParaRPr lang="en-US" sz="24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8335">
                <a:lnSpc>
                  <a:spcPct val="90000"/>
                </a:lnSpc>
                <a:buClr>
                  <a:srgbClr val="FFFFFF">
                    <a:lumMod val="50000"/>
                    <a:lumOff val="50000"/>
                  </a:srgbClr>
                </a:buClr>
                <a:buSzPct val="90000"/>
                <a:defRPr/>
              </a:pPr>
              <a:r>
                <a:rPr lang="zh-CN" altLang="en-US" sz="18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单击填加文字内容</a:t>
              </a:r>
              <a:endParaRPr lang="en-US" altLang="zh-CN" sz="18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8335">
                <a:lnSpc>
                  <a:spcPct val="90000"/>
                </a:lnSpc>
                <a:buClr>
                  <a:srgbClr val="FFFFFF">
                    <a:lumMod val="50000"/>
                    <a:lumOff val="50000"/>
                  </a:srgbClr>
                </a:buClr>
                <a:buSzPct val="90000"/>
                <a:defRPr/>
              </a:pPr>
              <a:r>
                <a:rPr lang="zh-CN" altLang="en-US" sz="18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单击填加文字内容</a:t>
              </a:r>
              <a:endParaRPr lang="en-US" altLang="zh-CN" sz="18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8335">
                <a:lnSpc>
                  <a:spcPct val="90000"/>
                </a:lnSpc>
                <a:buClr>
                  <a:srgbClr val="FFFFFF">
                    <a:lumMod val="50000"/>
                    <a:lumOff val="50000"/>
                  </a:srgbClr>
                </a:buClr>
                <a:buSzPct val="90000"/>
                <a:defRPr/>
              </a:pPr>
              <a:r>
                <a:rPr lang="zh-CN" altLang="en-US" sz="18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单击填加文字内容</a:t>
              </a:r>
              <a:endParaRPr lang="en-US" altLang="zh-CN" sz="18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8335">
                <a:lnSpc>
                  <a:spcPct val="90000"/>
                </a:lnSpc>
                <a:buClr>
                  <a:srgbClr val="FFFFFF">
                    <a:lumMod val="50000"/>
                    <a:lumOff val="50000"/>
                  </a:srgbClr>
                </a:buClr>
                <a:buSzPct val="90000"/>
                <a:defRPr/>
              </a:pPr>
              <a:endParaRPr lang="en-US" sz="18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p:txBody>
        </p:sp>
      </p:grpSp>
      <p:sp>
        <p:nvSpPr>
          <p:cNvPr id="11" name="Rectangle 4"/>
          <p:cNvSpPr/>
          <p:nvPr/>
        </p:nvSpPr>
        <p:spPr>
          <a:xfrm>
            <a:off x="6812689" y="1512429"/>
            <a:ext cx="4177281" cy="5050069"/>
          </a:xfrm>
          <a:prstGeom prst="rect">
            <a:avLst/>
          </a:prstGeom>
          <a:blipFill>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3391638" y="1211343"/>
            <a:ext cx="5277446" cy="0"/>
          </a:xfrm>
          <a:prstGeom prst="line">
            <a:avLst/>
          </a:prstGeom>
          <a:ln w="12700">
            <a:solidFill>
              <a:schemeClr val="bg1">
                <a:lumMod val="50000"/>
              </a:schemeClr>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7" name="文本框 23"/>
          <p:cNvSpPr txBox="1"/>
          <p:nvPr/>
        </p:nvSpPr>
        <p:spPr>
          <a:xfrm>
            <a:off x="4286244" y="452418"/>
            <a:ext cx="3590846" cy="585003"/>
          </a:xfrm>
          <a:prstGeom prst="rect">
            <a:avLst/>
          </a:prstGeom>
          <a:noFill/>
        </p:spPr>
        <p:txBody>
          <a:bodyPr wrap="none" rtlCol="0">
            <a:spAutoFit/>
          </a:bodyPr>
          <a:lstStyle/>
          <a:p>
            <a:pPr algn="ctr"/>
            <a:r>
              <a:rPr lang="zh-CN" altLang="en-US" sz="3200" dirty="0">
                <a:solidFill>
                  <a:schemeClr val="bg1">
                    <a:lumMod val="50000"/>
                  </a:schemeClr>
                </a:solidFill>
                <a:latin typeface="微软雅黑" panose="020B0503020204020204" pitchFamily="34" charset="-122"/>
                <a:ea typeface="微软雅黑" panose="020B0503020204020204" pitchFamily="34" charset="-122"/>
              </a:rPr>
              <a:t>添加标题文字内容 </a:t>
            </a:r>
          </a:p>
        </p:txBody>
      </p:sp>
      <p:grpSp>
        <p:nvGrpSpPr>
          <p:cNvPr id="4" name="组合 3"/>
          <p:cNvGrpSpPr/>
          <p:nvPr/>
        </p:nvGrpSpPr>
        <p:grpSpPr>
          <a:xfrm>
            <a:off x="1015962" y="2227580"/>
            <a:ext cx="9722681" cy="3537071"/>
            <a:chOff x="680429" y="1347614"/>
            <a:chExt cx="7611628" cy="2769080"/>
          </a:xfrm>
        </p:grpSpPr>
        <p:sp>
          <p:nvSpPr>
            <p:cNvPr id="5" name="Freeform 5"/>
            <p:cNvSpPr/>
            <p:nvPr/>
          </p:nvSpPr>
          <p:spPr bwMode="auto">
            <a:xfrm>
              <a:off x="3862679" y="1686565"/>
              <a:ext cx="705773" cy="1172154"/>
            </a:xfrm>
            <a:custGeom>
              <a:avLst/>
              <a:gdLst>
                <a:gd name="T0" fmla="*/ 484 w 569"/>
                <a:gd name="T1" fmla="*/ 704 h 945"/>
                <a:gd name="T2" fmla="*/ 484 w 569"/>
                <a:gd name="T3" fmla="*/ 0 h 945"/>
                <a:gd name="T4" fmla="*/ 91 w 569"/>
                <a:gd name="T5" fmla="*/ 0 h 945"/>
                <a:gd name="T6" fmla="*/ 91 w 569"/>
                <a:gd name="T7" fmla="*/ 704 h 945"/>
                <a:gd name="T8" fmla="*/ 0 w 569"/>
                <a:gd name="T9" fmla="*/ 704 h 945"/>
                <a:gd name="T10" fmla="*/ 284 w 569"/>
                <a:gd name="T11" fmla="*/ 945 h 945"/>
                <a:gd name="T12" fmla="*/ 569 w 569"/>
                <a:gd name="T13" fmla="*/ 704 h 945"/>
                <a:gd name="T14" fmla="*/ 484 w 569"/>
                <a:gd name="T15" fmla="*/ 704 h 9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9" h="945">
                  <a:moveTo>
                    <a:pt x="484" y="704"/>
                  </a:moveTo>
                  <a:lnTo>
                    <a:pt x="484" y="0"/>
                  </a:lnTo>
                  <a:lnTo>
                    <a:pt x="91" y="0"/>
                  </a:lnTo>
                  <a:lnTo>
                    <a:pt x="91" y="704"/>
                  </a:lnTo>
                  <a:lnTo>
                    <a:pt x="0" y="704"/>
                  </a:lnTo>
                  <a:lnTo>
                    <a:pt x="284" y="945"/>
                  </a:lnTo>
                  <a:lnTo>
                    <a:pt x="569" y="704"/>
                  </a:lnTo>
                  <a:lnTo>
                    <a:pt x="484" y="704"/>
                  </a:lnTo>
                  <a:close/>
                </a:path>
              </a:pathLst>
            </a:custGeom>
            <a:solidFill>
              <a:schemeClr val="accent1">
                <a:lumMod val="75000"/>
              </a:schemeClr>
            </a:solidFill>
            <a:ln>
              <a:noFill/>
            </a:ln>
          </p:spPr>
          <p:txBody>
            <a:bodyPr/>
            <a:lstStyle/>
            <a:p>
              <a:pPr defTabSz="915035">
                <a:defRPr/>
              </a:pPr>
              <a:endParaRPr lang="zh-CN" altLang="en-US" sz="1800" kern="0">
                <a:solidFill>
                  <a:srgbClr val="000000"/>
                </a:solidFill>
              </a:endParaRPr>
            </a:p>
          </p:txBody>
        </p:sp>
        <p:sp>
          <p:nvSpPr>
            <p:cNvPr id="6" name="Freeform 6"/>
            <p:cNvSpPr/>
            <p:nvPr/>
          </p:nvSpPr>
          <p:spPr bwMode="auto">
            <a:xfrm>
              <a:off x="4596981" y="1686565"/>
              <a:ext cx="707014" cy="1638534"/>
            </a:xfrm>
            <a:custGeom>
              <a:avLst/>
              <a:gdLst>
                <a:gd name="T0" fmla="*/ 484 w 570"/>
                <a:gd name="T1" fmla="*/ 1080 h 1321"/>
                <a:gd name="T2" fmla="*/ 484 w 570"/>
                <a:gd name="T3" fmla="*/ 0 h 1321"/>
                <a:gd name="T4" fmla="*/ 91 w 570"/>
                <a:gd name="T5" fmla="*/ 0 h 1321"/>
                <a:gd name="T6" fmla="*/ 91 w 570"/>
                <a:gd name="T7" fmla="*/ 1080 h 1321"/>
                <a:gd name="T8" fmla="*/ 0 w 570"/>
                <a:gd name="T9" fmla="*/ 1080 h 1321"/>
                <a:gd name="T10" fmla="*/ 285 w 570"/>
                <a:gd name="T11" fmla="*/ 1321 h 1321"/>
                <a:gd name="T12" fmla="*/ 570 w 570"/>
                <a:gd name="T13" fmla="*/ 1080 h 1321"/>
                <a:gd name="T14" fmla="*/ 484 w 570"/>
                <a:gd name="T15" fmla="*/ 1080 h 1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0" h="1321">
                  <a:moveTo>
                    <a:pt x="484" y="1080"/>
                  </a:moveTo>
                  <a:lnTo>
                    <a:pt x="484" y="0"/>
                  </a:lnTo>
                  <a:lnTo>
                    <a:pt x="91" y="0"/>
                  </a:lnTo>
                  <a:lnTo>
                    <a:pt x="91" y="1080"/>
                  </a:lnTo>
                  <a:lnTo>
                    <a:pt x="0" y="1080"/>
                  </a:lnTo>
                  <a:lnTo>
                    <a:pt x="285" y="1321"/>
                  </a:lnTo>
                  <a:lnTo>
                    <a:pt x="570" y="1080"/>
                  </a:lnTo>
                  <a:lnTo>
                    <a:pt x="484" y="1080"/>
                  </a:lnTo>
                  <a:close/>
                </a:path>
              </a:pathLst>
            </a:custGeom>
            <a:solidFill>
              <a:srgbClr val="00B050"/>
            </a:solidFill>
            <a:ln>
              <a:noFill/>
            </a:ln>
          </p:spPr>
          <p:txBody>
            <a:bodyPr/>
            <a:lstStyle/>
            <a:p>
              <a:pPr defTabSz="915035">
                <a:defRPr/>
              </a:pPr>
              <a:endParaRPr lang="zh-CN" altLang="en-US" sz="1800" kern="0">
                <a:solidFill>
                  <a:srgbClr val="000000"/>
                </a:solidFill>
              </a:endParaRPr>
            </a:p>
          </p:txBody>
        </p:sp>
        <p:sp>
          <p:nvSpPr>
            <p:cNvPr id="7" name="Freeform 7"/>
            <p:cNvSpPr/>
            <p:nvPr/>
          </p:nvSpPr>
          <p:spPr bwMode="auto">
            <a:xfrm>
              <a:off x="7586284" y="1686565"/>
              <a:ext cx="705773" cy="1638534"/>
            </a:xfrm>
            <a:custGeom>
              <a:avLst/>
              <a:gdLst>
                <a:gd name="T0" fmla="*/ 484 w 569"/>
                <a:gd name="T1" fmla="*/ 1080 h 1321"/>
                <a:gd name="T2" fmla="*/ 484 w 569"/>
                <a:gd name="T3" fmla="*/ 0 h 1321"/>
                <a:gd name="T4" fmla="*/ 91 w 569"/>
                <a:gd name="T5" fmla="*/ 0 h 1321"/>
                <a:gd name="T6" fmla="*/ 91 w 569"/>
                <a:gd name="T7" fmla="*/ 1080 h 1321"/>
                <a:gd name="T8" fmla="*/ 0 w 569"/>
                <a:gd name="T9" fmla="*/ 1080 h 1321"/>
                <a:gd name="T10" fmla="*/ 284 w 569"/>
                <a:gd name="T11" fmla="*/ 1321 h 1321"/>
                <a:gd name="T12" fmla="*/ 569 w 569"/>
                <a:gd name="T13" fmla="*/ 1080 h 1321"/>
                <a:gd name="T14" fmla="*/ 484 w 569"/>
                <a:gd name="T15" fmla="*/ 1080 h 1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9" h="1321">
                  <a:moveTo>
                    <a:pt x="484" y="1080"/>
                  </a:moveTo>
                  <a:lnTo>
                    <a:pt x="484" y="0"/>
                  </a:lnTo>
                  <a:lnTo>
                    <a:pt x="91" y="0"/>
                  </a:lnTo>
                  <a:lnTo>
                    <a:pt x="91" y="1080"/>
                  </a:lnTo>
                  <a:lnTo>
                    <a:pt x="0" y="1080"/>
                  </a:lnTo>
                  <a:lnTo>
                    <a:pt x="284" y="1321"/>
                  </a:lnTo>
                  <a:lnTo>
                    <a:pt x="569" y="1080"/>
                  </a:lnTo>
                  <a:lnTo>
                    <a:pt x="484" y="1080"/>
                  </a:lnTo>
                  <a:close/>
                </a:path>
              </a:pathLst>
            </a:custGeom>
            <a:solidFill>
              <a:srgbClr val="00B050"/>
            </a:solidFill>
            <a:ln>
              <a:noFill/>
            </a:ln>
          </p:spPr>
          <p:txBody>
            <a:bodyPr/>
            <a:lstStyle/>
            <a:p>
              <a:pPr defTabSz="915035">
                <a:defRPr/>
              </a:pPr>
              <a:endParaRPr lang="zh-CN" altLang="en-US" sz="1800" kern="0">
                <a:solidFill>
                  <a:srgbClr val="000000"/>
                </a:solidFill>
              </a:endParaRPr>
            </a:p>
          </p:txBody>
        </p:sp>
        <p:sp>
          <p:nvSpPr>
            <p:cNvPr id="8" name="Freeform 8"/>
            <p:cNvSpPr/>
            <p:nvPr/>
          </p:nvSpPr>
          <p:spPr bwMode="auto">
            <a:xfrm>
              <a:off x="5331283" y="1686565"/>
              <a:ext cx="707014" cy="860820"/>
            </a:xfrm>
            <a:custGeom>
              <a:avLst/>
              <a:gdLst>
                <a:gd name="T0" fmla="*/ 484 w 570"/>
                <a:gd name="T1" fmla="*/ 453 h 694"/>
                <a:gd name="T2" fmla="*/ 484 w 570"/>
                <a:gd name="T3" fmla="*/ 0 h 694"/>
                <a:gd name="T4" fmla="*/ 91 w 570"/>
                <a:gd name="T5" fmla="*/ 0 h 694"/>
                <a:gd name="T6" fmla="*/ 91 w 570"/>
                <a:gd name="T7" fmla="*/ 453 h 694"/>
                <a:gd name="T8" fmla="*/ 0 w 570"/>
                <a:gd name="T9" fmla="*/ 453 h 694"/>
                <a:gd name="T10" fmla="*/ 285 w 570"/>
                <a:gd name="T11" fmla="*/ 694 h 694"/>
                <a:gd name="T12" fmla="*/ 570 w 570"/>
                <a:gd name="T13" fmla="*/ 453 h 694"/>
                <a:gd name="T14" fmla="*/ 484 w 570"/>
                <a:gd name="T15" fmla="*/ 453 h 6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0" h="694">
                  <a:moveTo>
                    <a:pt x="484" y="453"/>
                  </a:moveTo>
                  <a:lnTo>
                    <a:pt x="484" y="0"/>
                  </a:lnTo>
                  <a:lnTo>
                    <a:pt x="91" y="0"/>
                  </a:lnTo>
                  <a:lnTo>
                    <a:pt x="91" y="453"/>
                  </a:lnTo>
                  <a:lnTo>
                    <a:pt x="0" y="453"/>
                  </a:lnTo>
                  <a:lnTo>
                    <a:pt x="285" y="694"/>
                  </a:lnTo>
                  <a:lnTo>
                    <a:pt x="570" y="453"/>
                  </a:lnTo>
                  <a:lnTo>
                    <a:pt x="484" y="453"/>
                  </a:lnTo>
                  <a:close/>
                </a:path>
              </a:pathLst>
            </a:custGeom>
            <a:solidFill>
              <a:schemeClr val="accent1">
                <a:lumMod val="75000"/>
              </a:schemeClr>
            </a:solidFill>
            <a:ln>
              <a:noFill/>
            </a:ln>
          </p:spPr>
          <p:txBody>
            <a:bodyPr/>
            <a:lstStyle/>
            <a:p>
              <a:pPr defTabSz="915035">
                <a:defRPr/>
              </a:pPr>
              <a:endParaRPr lang="zh-CN" altLang="en-US" sz="1800" kern="0">
                <a:solidFill>
                  <a:srgbClr val="000000"/>
                </a:solidFill>
              </a:endParaRPr>
            </a:p>
          </p:txBody>
        </p:sp>
        <p:sp>
          <p:nvSpPr>
            <p:cNvPr id="9" name="Freeform 9"/>
            <p:cNvSpPr/>
            <p:nvPr/>
          </p:nvSpPr>
          <p:spPr bwMode="auto">
            <a:xfrm>
              <a:off x="6065585" y="1686565"/>
              <a:ext cx="707014" cy="1172154"/>
            </a:xfrm>
            <a:custGeom>
              <a:avLst/>
              <a:gdLst>
                <a:gd name="T0" fmla="*/ 485 w 570"/>
                <a:gd name="T1" fmla="*/ 704 h 945"/>
                <a:gd name="T2" fmla="*/ 485 w 570"/>
                <a:gd name="T3" fmla="*/ 0 h 945"/>
                <a:gd name="T4" fmla="*/ 92 w 570"/>
                <a:gd name="T5" fmla="*/ 0 h 945"/>
                <a:gd name="T6" fmla="*/ 92 w 570"/>
                <a:gd name="T7" fmla="*/ 704 h 945"/>
                <a:gd name="T8" fmla="*/ 0 w 570"/>
                <a:gd name="T9" fmla="*/ 704 h 945"/>
                <a:gd name="T10" fmla="*/ 285 w 570"/>
                <a:gd name="T11" fmla="*/ 945 h 945"/>
                <a:gd name="T12" fmla="*/ 570 w 570"/>
                <a:gd name="T13" fmla="*/ 704 h 945"/>
                <a:gd name="T14" fmla="*/ 485 w 570"/>
                <a:gd name="T15" fmla="*/ 704 h 9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0" h="945">
                  <a:moveTo>
                    <a:pt x="485" y="704"/>
                  </a:moveTo>
                  <a:lnTo>
                    <a:pt x="485" y="0"/>
                  </a:lnTo>
                  <a:lnTo>
                    <a:pt x="92" y="0"/>
                  </a:lnTo>
                  <a:lnTo>
                    <a:pt x="92" y="704"/>
                  </a:lnTo>
                  <a:lnTo>
                    <a:pt x="0" y="704"/>
                  </a:lnTo>
                  <a:lnTo>
                    <a:pt x="285" y="945"/>
                  </a:lnTo>
                  <a:lnTo>
                    <a:pt x="570" y="704"/>
                  </a:lnTo>
                  <a:lnTo>
                    <a:pt x="485" y="704"/>
                  </a:lnTo>
                  <a:close/>
                </a:path>
              </a:pathLst>
            </a:custGeom>
            <a:solidFill>
              <a:srgbClr val="00B050"/>
            </a:solidFill>
            <a:ln>
              <a:noFill/>
            </a:ln>
          </p:spPr>
          <p:txBody>
            <a:bodyPr/>
            <a:lstStyle/>
            <a:p>
              <a:pPr defTabSz="915035">
                <a:defRPr/>
              </a:pPr>
              <a:endParaRPr lang="zh-CN" altLang="en-US" sz="1800" kern="0">
                <a:solidFill>
                  <a:srgbClr val="000000"/>
                </a:solidFill>
              </a:endParaRPr>
            </a:p>
          </p:txBody>
        </p:sp>
        <p:sp>
          <p:nvSpPr>
            <p:cNvPr id="10" name="Freeform 10"/>
            <p:cNvSpPr/>
            <p:nvPr/>
          </p:nvSpPr>
          <p:spPr bwMode="auto">
            <a:xfrm>
              <a:off x="6801127" y="1686565"/>
              <a:ext cx="705773" cy="2028012"/>
            </a:xfrm>
            <a:custGeom>
              <a:avLst/>
              <a:gdLst>
                <a:gd name="T0" fmla="*/ 484 w 569"/>
                <a:gd name="T1" fmla="*/ 1393 h 1635"/>
                <a:gd name="T2" fmla="*/ 484 w 569"/>
                <a:gd name="T3" fmla="*/ 0 h 1635"/>
                <a:gd name="T4" fmla="*/ 91 w 569"/>
                <a:gd name="T5" fmla="*/ 0 h 1635"/>
                <a:gd name="T6" fmla="*/ 91 w 569"/>
                <a:gd name="T7" fmla="*/ 1393 h 1635"/>
                <a:gd name="T8" fmla="*/ 0 w 569"/>
                <a:gd name="T9" fmla="*/ 1393 h 1635"/>
                <a:gd name="T10" fmla="*/ 285 w 569"/>
                <a:gd name="T11" fmla="*/ 1635 h 1635"/>
                <a:gd name="T12" fmla="*/ 569 w 569"/>
                <a:gd name="T13" fmla="*/ 1393 h 1635"/>
                <a:gd name="T14" fmla="*/ 484 w 569"/>
                <a:gd name="T15" fmla="*/ 1393 h 16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9" h="1635">
                  <a:moveTo>
                    <a:pt x="484" y="1393"/>
                  </a:moveTo>
                  <a:lnTo>
                    <a:pt x="484" y="0"/>
                  </a:lnTo>
                  <a:lnTo>
                    <a:pt x="91" y="0"/>
                  </a:lnTo>
                  <a:lnTo>
                    <a:pt x="91" y="1393"/>
                  </a:lnTo>
                  <a:lnTo>
                    <a:pt x="0" y="1393"/>
                  </a:lnTo>
                  <a:lnTo>
                    <a:pt x="285" y="1635"/>
                  </a:lnTo>
                  <a:lnTo>
                    <a:pt x="569" y="1393"/>
                  </a:lnTo>
                  <a:lnTo>
                    <a:pt x="484" y="1393"/>
                  </a:lnTo>
                  <a:close/>
                </a:path>
              </a:pathLst>
            </a:custGeom>
            <a:solidFill>
              <a:schemeClr val="accent1">
                <a:lumMod val="75000"/>
              </a:schemeClr>
            </a:solidFill>
            <a:ln>
              <a:noFill/>
            </a:ln>
          </p:spPr>
          <p:txBody>
            <a:bodyPr/>
            <a:lstStyle/>
            <a:p>
              <a:pPr defTabSz="915035">
                <a:defRPr/>
              </a:pPr>
              <a:endParaRPr lang="zh-CN" altLang="en-US" sz="1800" kern="0">
                <a:solidFill>
                  <a:srgbClr val="000000"/>
                </a:solidFill>
              </a:endParaRPr>
            </a:p>
          </p:txBody>
        </p:sp>
        <p:sp>
          <p:nvSpPr>
            <p:cNvPr id="11" name="Freeform 11"/>
            <p:cNvSpPr/>
            <p:nvPr/>
          </p:nvSpPr>
          <p:spPr bwMode="auto">
            <a:xfrm>
              <a:off x="3107292" y="1686565"/>
              <a:ext cx="707014" cy="1638534"/>
            </a:xfrm>
            <a:custGeom>
              <a:avLst/>
              <a:gdLst>
                <a:gd name="T0" fmla="*/ 484 w 570"/>
                <a:gd name="T1" fmla="*/ 1080 h 1321"/>
                <a:gd name="T2" fmla="*/ 484 w 570"/>
                <a:gd name="T3" fmla="*/ 0 h 1321"/>
                <a:gd name="T4" fmla="*/ 91 w 570"/>
                <a:gd name="T5" fmla="*/ 0 h 1321"/>
                <a:gd name="T6" fmla="*/ 91 w 570"/>
                <a:gd name="T7" fmla="*/ 1080 h 1321"/>
                <a:gd name="T8" fmla="*/ 0 w 570"/>
                <a:gd name="T9" fmla="*/ 1080 h 1321"/>
                <a:gd name="T10" fmla="*/ 285 w 570"/>
                <a:gd name="T11" fmla="*/ 1321 h 1321"/>
                <a:gd name="T12" fmla="*/ 570 w 570"/>
                <a:gd name="T13" fmla="*/ 1080 h 1321"/>
                <a:gd name="T14" fmla="*/ 484 w 570"/>
                <a:gd name="T15" fmla="*/ 1080 h 1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0" h="1321">
                  <a:moveTo>
                    <a:pt x="484" y="1080"/>
                  </a:moveTo>
                  <a:lnTo>
                    <a:pt x="484" y="0"/>
                  </a:lnTo>
                  <a:lnTo>
                    <a:pt x="91" y="0"/>
                  </a:lnTo>
                  <a:lnTo>
                    <a:pt x="91" y="1080"/>
                  </a:lnTo>
                  <a:lnTo>
                    <a:pt x="0" y="1080"/>
                  </a:lnTo>
                  <a:lnTo>
                    <a:pt x="285" y="1321"/>
                  </a:lnTo>
                  <a:lnTo>
                    <a:pt x="570" y="1080"/>
                  </a:lnTo>
                  <a:lnTo>
                    <a:pt x="484" y="1080"/>
                  </a:lnTo>
                  <a:close/>
                </a:path>
              </a:pathLst>
            </a:custGeom>
            <a:solidFill>
              <a:srgbClr val="00B050"/>
            </a:solidFill>
            <a:ln>
              <a:noFill/>
            </a:ln>
          </p:spPr>
          <p:txBody>
            <a:bodyPr/>
            <a:lstStyle/>
            <a:p>
              <a:pPr defTabSz="915035">
                <a:defRPr/>
              </a:pPr>
              <a:endParaRPr lang="zh-CN" altLang="en-US" sz="1800" kern="0">
                <a:solidFill>
                  <a:srgbClr val="000000"/>
                </a:solidFill>
              </a:endParaRPr>
            </a:p>
          </p:txBody>
        </p:sp>
        <p:sp>
          <p:nvSpPr>
            <p:cNvPr id="12" name="Freeform 12"/>
            <p:cNvSpPr/>
            <p:nvPr/>
          </p:nvSpPr>
          <p:spPr bwMode="auto">
            <a:xfrm>
              <a:off x="853531" y="1686565"/>
              <a:ext cx="707014" cy="860820"/>
            </a:xfrm>
            <a:custGeom>
              <a:avLst/>
              <a:gdLst>
                <a:gd name="T0" fmla="*/ 484 w 570"/>
                <a:gd name="T1" fmla="*/ 453 h 694"/>
                <a:gd name="T2" fmla="*/ 484 w 570"/>
                <a:gd name="T3" fmla="*/ 0 h 694"/>
                <a:gd name="T4" fmla="*/ 91 w 570"/>
                <a:gd name="T5" fmla="*/ 0 h 694"/>
                <a:gd name="T6" fmla="*/ 91 w 570"/>
                <a:gd name="T7" fmla="*/ 453 h 694"/>
                <a:gd name="T8" fmla="*/ 0 w 570"/>
                <a:gd name="T9" fmla="*/ 453 h 694"/>
                <a:gd name="T10" fmla="*/ 285 w 570"/>
                <a:gd name="T11" fmla="*/ 694 h 694"/>
                <a:gd name="T12" fmla="*/ 570 w 570"/>
                <a:gd name="T13" fmla="*/ 453 h 694"/>
                <a:gd name="T14" fmla="*/ 484 w 570"/>
                <a:gd name="T15" fmla="*/ 453 h 6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0" h="694">
                  <a:moveTo>
                    <a:pt x="484" y="453"/>
                  </a:moveTo>
                  <a:lnTo>
                    <a:pt x="484" y="0"/>
                  </a:lnTo>
                  <a:lnTo>
                    <a:pt x="91" y="0"/>
                  </a:lnTo>
                  <a:lnTo>
                    <a:pt x="91" y="453"/>
                  </a:lnTo>
                  <a:lnTo>
                    <a:pt x="0" y="453"/>
                  </a:lnTo>
                  <a:lnTo>
                    <a:pt x="285" y="694"/>
                  </a:lnTo>
                  <a:lnTo>
                    <a:pt x="570" y="453"/>
                  </a:lnTo>
                  <a:lnTo>
                    <a:pt x="484" y="453"/>
                  </a:lnTo>
                  <a:close/>
                </a:path>
              </a:pathLst>
            </a:custGeom>
            <a:solidFill>
              <a:schemeClr val="accent1">
                <a:lumMod val="75000"/>
              </a:schemeClr>
            </a:solidFill>
            <a:ln>
              <a:noFill/>
            </a:ln>
          </p:spPr>
          <p:txBody>
            <a:bodyPr/>
            <a:lstStyle/>
            <a:p>
              <a:pPr defTabSz="915035">
                <a:defRPr/>
              </a:pPr>
              <a:endParaRPr lang="zh-CN" altLang="en-US" sz="1800" kern="0">
                <a:solidFill>
                  <a:srgbClr val="000000"/>
                </a:solidFill>
              </a:endParaRPr>
            </a:p>
          </p:txBody>
        </p:sp>
        <p:sp>
          <p:nvSpPr>
            <p:cNvPr id="13" name="Freeform 13"/>
            <p:cNvSpPr/>
            <p:nvPr/>
          </p:nvSpPr>
          <p:spPr bwMode="auto">
            <a:xfrm>
              <a:off x="1587833" y="1686565"/>
              <a:ext cx="707014" cy="1172154"/>
            </a:xfrm>
            <a:custGeom>
              <a:avLst/>
              <a:gdLst>
                <a:gd name="T0" fmla="*/ 484 w 570"/>
                <a:gd name="T1" fmla="*/ 704 h 945"/>
                <a:gd name="T2" fmla="*/ 484 w 570"/>
                <a:gd name="T3" fmla="*/ 0 h 945"/>
                <a:gd name="T4" fmla="*/ 91 w 570"/>
                <a:gd name="T5" fmla="*/ 0 h 945"/>
                <a:gd name="T6" fmla="*/ 91 w 570"/>
                <a:gd name="T7" fmla="*/ 704 h 945"/>
                <a:gd name="T8" fmla="*/ 0 w 570"/>
                <a:gd name="T9" fmla="*/ 704 h 945"/>
                <a:gd name="T10" fmla="*/ 285 w 570"/>
                <a:gd name="T11" fmla="*/ 945 h 945"/>
                <a:gd name="T12" fmla="*/ 570 w 570"/>
                <a:gd name="T13" fmla="*/ 704 h 945"/>
                <a:gd name="T14" fmla="*/ 484 w 570"/>
                <a:gd name="T15" fmla="*/ 704 h 9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0" h="945">
                  <a:moveTo>
                    <a:pt x="484" y="704"/>
                  </a:moveTo>
                  <a:lnTo>
                    <a:pt x="484" y="0"/>
                  </a:lnTo>
                  <a:lnTo>
                    <a:pt x="91" y="0"/>
                  </a:lnTo>
                  <a:lnTo>
                    <a:pt x="91" y="704"/>
                  </a:lnTo>
                  <a:lnTo>
                    <a:pt x="0" y="704"/>
                  </a:lnTo>
                  <a:lnTo>
                    <a:pt x="285" y="945"/>
                  </a:lnTo>
                  <a:lnTo>
                    <a:pt x="570" y="704"/>
                  </a:lnTo>
                  <a:lnTo>
                    <a:pt x="484" y="704"/>
                  </a:lnTo>
                  <a:close/>
                </a:path>
              </a:pathLst>
            </a:custGeom>
            <a:solidFill>
              <a:srgbClr val="00B050"/>
            </a:solidFill>
            <a:ln>
              <a:noFill/>
            </a:ln>
          </p:spPr>
          <p:txBody>
            <a:bodyPr/>
            <a:lstStyle/>
            <a:p>
              <a:pPr defTabSz="915035">
                <a:defRPr/>
              </a:pPr>
              <a:endParaRPr lang="zh-CN" altLang="en-US" sz="1800" kern="0">
                <a:solidFill>
                  <a:srgbClr val="000000"/>
                </a:solidFill>
              </a:endParaRPr>
            </a:p>
          </p:txBody>
        </p:sp>
        <p:sp>
          <p:nvSpPr>
            <p:cNvPr id="14" name="Freeform 14"/>
            <p:cNvSpPr/>
            <p:nvPr/>
          </p:nvSpPr>
          <p:spPr bwMode="auto">
            <a:xfrm>
              <a:off x="2323375" y="1686565"/>
              <a:ext cx="705773" cy="2028012"/>
            </a:xfrm>
            <a:custGeom>
              <a:avLst/>
              <a:gdLst>
                <a:gd name="T0" fmla="*/ 484 w 569"/>
                <a:gd name="T1" fmla="*/ 1393 h 1635"/>
                <a:gd name="T2" fmla="*/ 484 w 569"/>
                <a:gd name="T3" fmla="*/ 0 h 1635"/>
                <a:gd name="T4" fmla="*/ 91 w 569"/>
                <a:gd name="T5" fmla="*/ 0 h 1635"/>
                <a:gd name="T6" fmla="*/ 91 w 569"/>
                <a:gd name="T7" fmla="*/ 1393 h 1635"/>
                <a:gd name="T8" fmla="*/ 0 w 569"/>
                <a:gd name="T9" fmla="*/ 1393 h 1635"/>
                <a:gd name="T10" fmla="*/ 284 w 569"/>
                <a:gd name="T11" fmla="*/ 1635 h 1635"/>
                <a:gd name="T12" fmla="*/ 569 w 569"/>
                <a:gd name="T13" fmla="*/ 1393 h 1635"/>
                <a:gd name="T14" fmla="*/ 484 w 569"/>
                <a:gd name="T15" fmla="*/ 1393 h 16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9" h="1635">
                  <a:moveTo>
                    <a:pt x="484" y="1393"/>
                  </a:moveTo>
                  <a:lnTo>
                    <a:pt x="484" y="0"/>
                  </a:lnTo>
                  <a:lnTo>
                    <a:pt x="91" y="0"/>
                  </a:lnTo>
                  <a:lnTo>
                    <a:pt x="91" y="1393"/>
                  </a:lnTo>
                  <a:lnTo>
                    <a:pt x="0" y="1393"/>
                  </a:lnTo>
                  <a:lnTo>
                    <a:pt x="284" y="1635"/>
                  </a:lnTo>
                  <a:lnTo>
                    <a:pt x="569" y="1393"/>
                  </a:lnTo>
                  <a:lnTo>
                    <a:pt x="484" y="1393"/>
                  </a:lnTo>
                  <a:close/>
                </a:path>
              </a:pathLst>
            </a:custGeom>
            <a:solidFill>
              <a:schemeClr val="accent1">
                <a:lumMod val="75000"/>
              </a:schemeClr>
            </a:solidFill>
            <a:ln>
              <a:noFill/>
            </a:ln>
          </p:spPr>
          <p:txBody>
            <a:bodyPr/>
            <a:lstStyle/>
            <a:p>
              <a:pPr defTabSz="915035">
                <a:defRPr/>
              </a:pPr>
              <a:endParaRPr lang="zh-CN" altLang="en-US" sz="1800" kern="0">
                <a:solidFill>
                  <a:srgbClr val="000000"/>
                </a:solidFill>
              </a:endParaRPr>
            </a:p>
          </p:txBody>
        </p:sp>
        <p:sp>
          <p:nvSpPr>
            <p:cNvPr id="15" name="TextBox 54"/>
            <p:cNvSpPr txBox="1"/>
            <p:nvPr/>
          </p:nvSpPr>
          <p:spPr bwMode="auto">
            <a:xfrm>
              <a:off x="923810" y="1347614"/>
              <a:ext cx="566454" cy="289253"/>
            </a:xfrm>
            <a:prstGeom prst="rect">
              <a:avLst/>
            </a:prstGeom>
            <a:noFill/>
          </p:spPr>
          <p:txBody>
            <a:bodyPr wrap="none">
              <a:spAutoFit/>
            </a:bodyPr>
            <a:lstStyle>
              <a:defPPr>
                <a:defRPr lang="zh-CN"/>
              </a:defPPr>
              <a:lvl1pPr algn="ctr" fontAlgn="auto">
                <a:spcBef>
                  <a:spcPts val="0"/>
                </a:spcBef>
                <a:spcAft>
                  <a:spcPts val="0"/>
                </a:spcAft>
                <a:defRPr sz="16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pPr defTabSz="915035">
                <a:defRPr/>
              </a:pPr>
              <a:r>
                <a:rPr lang="zh-CN" altLang="en-US" sz="1800" kern="0" dirty="0">
                  <a:solidFill>
                    <a:schemeClr val="bg1">
                      <a:lumMod val="50000"/>
                    </a:schemeClr>
                  </a:solidFill>
                </a:rPr>
                <a:t>标题</a:t>
              </a:r>
            </a:p>
          </p:txBody>
        </p:sp>
        <p:sp>
          <p:nvSpPr>
            <p:cNvPr id="16" name="TextBox 55"/>
            <p:cNvSpPr txBox="1"/>
            <p:nvPr/>
          </p:nvSpPr>
          <p:spPr bwMode="auto">
            <a:xfrm>
              <a:off x="1647710" y="1347614"/>
              <a:ext cx="566454" cy="289253"/>
            </a:xfrm>
            <a:prstGeom prst="rect">
              <a:avLst/>
            </a:prstGeom>
            <a:noFill/>
          </p:spPr>
          <p:txBody>
            <a:bodyPr wrap="none">
              <a:spAutoFit/>
            </a:bodyPr>
            <a:lstStyle>
              <a:defPPr>
                <a:defRPr lang="zh-CN"/>
              </a:defPPr>
              <a:lvl1pPr algn="ctr" fontAlgn="auto">
                <a:spcBef>
                  <a:spcPts val="0"/>
                </a:spcBef>
                <a:spcAft>
                  <a:spcPts val="0"/>
                </a:spcAft>
                <a:defRPr sz="1600" spc="300">
                  <a:solidFill>
                    <a:srgbClr val="EBAC07"/>
                  </a:solidFill>
                  <a:latin typeface="微软雅黑" panose="020B0503020204020204" pitchFamily="34" charset="-122"/>
                  <a:ea typeface="微软雅黑" panose="020B0503020204020204" pitchFamily="34" charset="-122"/>
                  <a:cs typeface="Arial" panose="020B0604020202020204" pitchFamily="34" charset="0"/>
                </a:defRPr>
              </a:lvl1pPr>
            </a:lstStyle>
            <a:p>
              <a:pPr defTabSz="915035">
                <a:defRPr/>
              </a:pPr>
              <a:r>
                <a:rPr lang="zh-CN" altLang="en-US" sz="1800" kern="0" dirty="0">
                  <a:solidFill>
                    <a:schemeClr val="bg1">
                      <a:lumMod val="50000"/>
                    </a:schemeClr>
                  </a:solidFill>
                </a:rPr>
                <a:t>标题</a:t>
              </a:r>
            </a:p>
          </p:txBody>
        </p:sp>
        <p:sp>
          <p:nvSpPr>
            <p:cNvPr id="17" name="TextBox 56"/>
            <p:cNvSpPr txBox="1"/>
            <p:nvPr/>
          </p:nvSpPr>
          <p:spPr bwMode="auto">
            <a:xfrm>
              <a:off x="2377960" y="1347614"/>
              <a:ext cx="566454" cy="289253"/>
            </a:xfrm>
            <a:prstGeom prst="rect">
              <a:avLst/>
            </a:prstGeom>
            <a:noFill/>
          </p:spPr>
          <p:txBody>
            <a:bodyPr wrap="none">
              <a:spAutoFit/>
            </a:bodyPr>
            <a:lstStyle>
              <a:defPPr>
                <a:defRPr lang="zh-CN"/>
              </a:defPPr>
              <a:lvl1pPr algn="ctr" fontAlgn="auto">
                <a:spcBef>
                  <a:spcPts val="0"/>
                </a:spcBef>
                <a:spcAft>
                  <a:spcPts val="0"/>
                </a:spcAft>
                <a:defRPr sz="1600" spc="300">
                  <a:solidFill>
                    <a:srgbClr val="8BC925"/>
                  </a:solidFill>
                  <a:latin typeface="微软雅黑" panose="020B0503020204020204" pitchFamily="34" charset="-122"/>
                  <a:ea typeface="微软雅黑" panose="020B0503020204020204" pitchFamily="34" charset="-122"/>
                  <a:cs typeface="Arial" panose="020B0604020202020204" pitchFamily="34" charset="0"/>
                </a:defRPr>
              </a:lvl1pPr>
            </a:lstStyle>
            <a:p>
              <a:pPr defTabSz="915035">
                <a:defRPr/>
              </a:pPr>
              <a:r>
                <a:rPr lang="zh-CN" altLang="en-US" sz="1800" kern="0" dirty="0">
                  <a:solidFill>
                    <a:schemeClr val="bg1">
                      <a:lumMod val="50000"/>
                    </a:schemeClr>
                  </a:solidFill>
                </a:rPr>
                <a:t>标题</a:t>
              </a:r>
            </a:p>
          </p:txBody>
        </p:sp>
        <p:sp>
          <p:nvSpPr>
            <p:cNvPr id="18" name="TextBox 57"/>
            <p:cNvSpPr txBox="1"/>
            <p:nvPr/>
          </p:nvSpPr>
          <p:spPr bwMode="auto">
            <a:xfrm>
              <a:off x="3165360" y="1347614"/>
              <a:ext cx="566454" cy="289253"/>
            </a:xfrm>
            <a:prstGeom prst="rect">
              <a:avLst/>
            </a:prstGeom>
            <a:noFill/>
          </p:spPr>
          <p:txBody>
            <a:bodyPr wrap="none">
              <a:spAutoFit/>
            </a:bodyPr>
            <a:lstStyle>
              <a:defPPr>
                <a:defRPr lang="zh-CN"/>
              </a:defPPr>
              <a:lvl1pPr algn="ctr" fontAlgn="auto">
                <a:spcBef>
                  <a:spcPts val="0"/>
                </a:spcBef>
                <a:spcAft>
                  <a:spcPts val="0"/>
                </a:spcAft>
                <a:defRPr sz="16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pPr defTabSz="915035">
                <a:defRPr/>
              </a:pPr>
              <a:r>
                <a:rPr lang="zh-CN" altLang="en-US" sz="1800" kern="0" dirty="0">
                  <a:solidFill>
                    <a:schemeClr val="bg1">
                      <a:lumMod val="50000"/>
                    </a:schemeClr>
                  </a:solidFill>
                </a:rPr>
                <a:t>标题</a:t>
              </a:r>
            </a:p>
          </p:txBody>
        </p:sp>
        <p:sp>
          <p:nvSpPr>
            <p:cNvPr id="19" name="TextBox 58"/>
            <p:cNvSpPr txBox="1"/>
            <p:nvPr/>
          </p:nvSpPr>
          <p:spPr bwMode="auto">
            <a:xfrm>
              <a:off x="3921010" y="1347614"/>
              <a:ext cx="566454" cy="289253"/>
            </a:xfrm>
            <a:prstGeom prst="rect">
              <a:avLst/>
            </a:prstGeom>
            <a:noFill/>
          </p:spPr>
          <p:txBody>
            <a:bodyPr wrap="none">
              <a:spAutoFit/>
            </a:bodyPr>
            <a:lstStyle>
              <a:defPPr>
                <a:defRPr lang="zh-CN"/>
              </a:defPPr>
              <a:lvl1pPr algn="ctr" fontAlgn="auto">
                <a:spcBef>
                  <a:spcPts val="0"/>
                </a:spcBef>
                <a:spcAft>
                  <a:spcPts val="0"/>
                </a:spcAft>
                <a:defRPr sz="1600" spc="300">
                  <a:solidFill>
                    <a:srgbClr val="3D9077"/>
                  </a:solidFill>
                  <a:latin typeface="微软雅黑" panose="020B0503020204020204" pitchFamily="34" charset="-122"/>
                  <a:ea typeface="微软雅黑" panose="020B0503020204020204" pitchFamily="34" charset="-122"/>
                  <a:cs typeface="Arial" panose="020B0604020202020204" pitchFamily="34" charset="0"/>
                </a:defRPr>
              </a:lvl1pPr>
            </a:lstStyle>
            <a:p>
              <a:pPr defTabSz="915035">
                <a:defRPr/>
              </a:pPr>
              <a:r>
                <a:rPr lang="zh-CN" altLang="en-US" sz="1800" kern="0" dirty="0">
                  <a:solidFill>
                    <a:schemeClr val="bg1">
                      <a:lumMod val="50000"/>
                    </a:schemeClr>
                  </a:solidFill>
                </a:rPr>
                <a:t>标题</a:t>
              </a:r>
            </a:p>
          </p:txBody>
        </p:sp>
        <p:sp>
          <p:nvSpPr>
            <p:cNvPr id="20" name="TextBox 59"/>
            <p:cNvSpPr txBox="1"/>
            <p:nvPr/>
          </p:nvSpPr>
          <p:spPr bwMode="auto">
            <a:xfrm>
              <a:off x="4663960" y="1347614"/>
              <a:ext cx="566454" cy="289253"/>
            </a:xfrm>
            <a:prstGeom prst="rect">
              <a:avLst/>
            </a:prstGeom>
            <a:noFill/>
          </p:spPr>
          <p:txBody>
            <a:bodyPr wrap="none">
              <a:spAutoFit/>
            </a:bodyPr>
            <a:lstStyle>
              <a:defPPr>
                <a:defRPr lang="zh-CN"/>
              </a:defPPr>
              <a:lvl1pPr algn="ctr" fontAlgn="auto">
                <a:spcBef>
                  <a:spcPts val="0"/>
                </a:spcBef>
                <a:spcAft>
                  <a:spcPts val="0"/>
                </a:spcAft>
                <a:defRPr sz="16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pPr defTabSz="915035">
                <a:defRPr/>
              </a:pPr>
              <a:r>
                <a:rPr lang="zh-CN" altLang="en-US" sz="1800" kern="0" dirty="0">
                  <a:solidFill>
                    <a:schemeClr val="bg1">
                      <a:lumMod val="50000"/>
                    </a:schemeClr>
                  </a:solidFill>
                </a:rPr>
                <a:t>标题</a:t>
              </a:r>
            </a:p>
          </p:txBody>
        </p:sp>
        <p:sp>
          <p:nvSpPr>
            <p:cNvPr id="21" name="TextBox 60"/>
            <p:cNvSpPr txBox="1"/>
            <p:nvPr/>
          </p:nvSpPr>
          <p:spPr bwMode="auto">
            <a:xfrm>
              <a:off x="5406910" y="1347614"/>
              <a:ext cx="566454" cy="289253"/>
            </a:xfrm>
            <a:prstGeom prst="rect">
              <a:avLst/>
            </a:prstGeom>
            <a:noFill/>
          </p:spPr>
          <p:txBody>
            <a:bodyPr wrap="none">
              <a:spAutoFit/>
            </a:bodyPr>
            <a:lstStyle>
              <a:defPPr>
                <a:defRPr lang="zh-CN"/>
              </a:defPPr>
              <a:lvl1pPr algn="ctr" fontAlgn="auto">
                <a:spcBef>
                  <a:spcPts val="0"/>
                </a:spcBef>
                <a:spcAft>
                  <a:spcPts val="0"/>
                </a:spcAft>
                <a:defRPr sz="16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pPr defTabSz="915035">
                <a:defRPr/>
              </a:pPr>
              <a:r>
                <a:rPr lang="zh-CN" altLang="en-US" sz="1800" kern="0" dirty="0">
                  <a:solidFill>
                    <a:schemeClr val="bg1">
                      <a:lumMod val="50000"/>
                    </a:schemeClr>
                  </a:solidFill>
                </a:rPr>
                <a:t>标题</a:t>
              </a:r>
            </a:p>
          </p:txBody>
        </p:sp>
        <p:sp>
          <p:nvSpPr>
            <p:cNvPr id="22" name="TextBox 61"/>
            <p:cNvSpPr txBox="1"/>
            <p:nvPr/>
          </p:nvSpPr>
          <p:spPr bwMode="auto">
            <a:xfrm>
              <a:off x="6137160" y="1347614"/>
              <a:ext cx="566454" cy="289253"/>
            </a:xfrm>
            <a:prstGeom prst="rect">
              <a:avLst/>
            </a:prstGeom>
            <a:noFill/>
          </p:spPr>
          <p:txBody>
            <a:bodyPr wrap="none">
              <a:spAutoFit/>
            </a:bodyPr>
            <a:lstStyle>
              <a:defPPr>
                <a:defRPr lang="zh-CN"/>
              </a:defPPr>
              <a:lvl1pPr algn="ctr" fontAlgn="auto">
                <a:spcBef>
                  <a:spcPts val="0"/>
                </a:spcBef>
                <a:spcAft>
                  <a:spcPts val="0"/>
                </a:spcAft>
                <a:defRPr sz="1600" spc="300">
                  <a:solidFill>
                    <a:srgbClr val="8BC925"/>
                  </a:solidFill>
                  <a:latin typeface="微软雅黑" panose="020B0503020204020204" pitchFamily="34" charset="-122"/>
                  <a:ea typeface="微软雅黑" panose="020B0503020204020204" pitchFamily="34" charset="-122"/>
                  <a:cs typeface="Arial" panose="020B0604020202020204" pitchFamily="34" charset="0"/>
                </a:defRPr>
              </a:lvl1pPr>
            </a:lstStyle>
            <a:p>
              <a:pPr defTabSz="915035">
                <a:defRPr/>
              </a:pPr>
              <a:r>
                <a:rPr lang="zh-CN" altLang="en-US" sz="1800" kern="0" dirty="0">
                  <a:solidFill>
                    <a:schemeClr val="bg1">
                      <a:lumMod val="50000"/>
                    </a:schemeClr>
                  </a:solidFill>
                </a:rPr>
                <a:t>标题</a:t>
              </a:r>
            </a:p>
          </p:txBody>
        </p:sp>
        <p:sp>
          <p:nvSpPr>
            <p:cNvPr id="23" name="TextBox 62"/>
            <p:cNvSpPr txBox="1"/>
            <p:nvPr/>
          </p:nvSpPr>
          <p:spPr bwMode="auto">
            <a:xfrm>
              <a:off x="6854710" y="1347614"/>
              <a:ext cx="566454" cy="289253"/>
            </a:xfrm>
            <a:prstGeom prst="rect">
              <a:avLst/>
            </a:prstGeom>
            <a:noFill/>
          </p:spPr>
          <p:txBody>
            <a:bodyPr wrap="none">
              <a:spAutoFit/>
            </a:bodyPr>
            <a:lstStyle>
              <a:defPPr>
                <a:defRPr lang="zh-CN"/>
              </a:defPPr>
              <a:lvl1pPr algn="ctr" fontAlgn="auto">
                <a:spcBef>
                  <a:spcPts val="0"/>
                </a:spcBef>
                <a:spcAft>
                  <a:spcPts val="0"/>
                </a:spcAft>
                <a:defRPr sz="16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pPr defTabSz="915035">
                <a:defRPr/>
              </a:pPr>
              <a:r>
                <a:rPr lang="zh-CN" altLang="en-US" sz="1800" kern="0" dirty="0">
                  <a:solidFill>
                    <a:schemeClr val="bg1">
                      <a:lumMod val="50000"/>
                    </a:schemeClr>
                  </a:solidFill>
                </a:rPr>
                <a:t>标题</a:t>
              </a:r>
            </a:p>
          </p:txBody>
        </p:sp>
        <p:sp>
          <p:nvSpPr>
            <p:cNvPr id="24" name="TextBox 63"/>
            <p:cNvSpPr txBox="1"/>
            <p:nvPr/>
          </p:nvSpPr>
          <p:spPr bwMode="auto">
            <a:xfrm>
              <a:off x="7654810" y="1347614"/>
              <a:ext cx="566454" cy="289253"/>
            </a:xfrm>
            <a:prstGeom prst="rect">
              <a:avLst/>
            </a:prstGeom>
            <a:noFill/>
          </p:spPr>
          <p:txBody>
            <a:bodyPr wrap="none">
              <a:spAutoFit/>
            </a:bodyPr>
            <a:lstStyle>
              <a:defPPr>
                <a:defRPr lang="zh-CN"/>
              </a:defPPr>
              <a:lvl1pPr algn="ctr" fontAlgn="auto">
                <a:spcBef>
                  <a:spcPts val="0"/>
                </a:spcBef>
                <a:spcAft>
                  <a:spcPts val="0"/>
                </a:spcAft>
                <a:defRPr sz="1600" spc="300">
                  <a:solidFill>
                    <a:srgbClr val="3D9077"/>
                  </a:solidFill>
                  <a:latin typeface="微软雅黑" panose="020B0503020204020204" pitchFamily="34" charset="-122"/>
                  <a:ea typeface="微软雅黑" panose="020B0503020204020204" pitchFamily="34" charset="-122"/>
                  <a:cs typeface="Arial" panose="020B0604020202020204" pitchFamily="34" charset="0"/>
                </a:defRPr>
              </a:lvl1pPr>
            </a:lstStyle>
            <a:p>
              <a:pPr defTabSz="915035">
                <a:defRPr/>
              </a:pPr>
              <a:r>
                <a:rPr lang="zh-CN" altLang="en-US" sz="1800" kern="0" dirty="0">
                  <a:solidFill>
                    <a:schemeClr val="bg1">
                      <a:lumMod val="50000"/>
                    </a:schemeClr>
                  </a:solidFill>
                </a:rPr>
                <a:t>标题</a:t>
              </a:r>
            </a:p>
          </p:txBody>
        </p:sp>
        <p:sp>
          <p:nvSpPr>
            <p:cNvPr id="25" name="TextBox 682"/>
            <p:cNvSpPr txBox="1"/>
            <p:nvPr/>
          </p:nvSpPr>
          <p:spPr>
            <a:xfrm>
              <a:off x="931125" y="1916920"/>
              <a:ext cx="415802" cy="289354"/>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defTabSz="915035">
                <a:defRPr/>
              </a:pPr>
              <a:r>
                <a:rPr lang="en-US" altLang="zh-CN" sz="1800" kern="0" dirty="0">
                  <a:solidFill>
                    <a:srgbClr val="FFFFFF"/>
                  </a:solidFill>
                </a:rPr>
                <a:t>36%</a:t>
              </a:r>
              <a:endParaRPr lang="zh-CN" altLang="en-US" sz="1800" kern="0" dirty="0">
                <a:solidFill>
                  <a:srgbClr val="FFFFFF"/>
                </a:solidFill>
              </a:endParaRPr>
            </a:p>
          </p:txBody>
        </p:sp>
        <p:sp>
          <p:nvSpPr>
            <p:cNvPr id="28" name="TextBox 682"/>
            <p:cNvSpPr txBox="1"/>
            <p:nvPr/>
          </p:nvSpPr>
          <p:spPr>
            <a:xfrm>
              <a:off x="1645500" y="2190621"/>
              <a:ext cx="415802" cy="289354"/>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defTabSz="915035">
                <a:defRPr/>
              </a:pPr>
              <a:r>
                <a:rPr lang="en-US" altLang="zh-CN" sz="1800" kern="0" dirty="0">
                  <a:solidFill>
                    <a:srgbClr val="FFFFFF"/>
                  </a:solidFill>
                </a:rPr>
                <a:t>45%</a:t>
              </a:r>
              <a:endParaRPr lang="zh-CN" altLang="en-US" sz="1800" kern="0" dirty="0">
                <a:solidFill>
                  <a:srgbClr val="FFFFFF"/>
                </a:solidFill>
              </a:endParaRPr>
            </a:p>
          </p:txBody>
        </p:sp>
        <p:sp>
          <p:nvSpPr>
            <p:cNvPr id="29" name="TextBox 682"/>
            <p:cNvSpPr txBox="1"/>
            <p:nvPr/>
          </p:nvSpPr>
          <p:spPr>
            <a:xfrm>
              <a:off x="2369400" y="3022845"/>
              <a:ext cx="415802" cy="289354"/>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defTabSz="915035">
                <a:defRPr/>
              </a:pPr>
              <a:r>
                <a:rPr lang="en-US" altLang="zh-CN" sz="1800" kern="0" dirty="0">
                  <a:solidFill>
                    <a:srgbClr val="FFFFFF"/>
                  </a:solidFill>
                </a:rPr>
                <a:t>64%</a:t>
              </a:r>
              <a:endParaRPr lang="zh-CN" altLang="en-US" sz="1800" kern="0" dirty="0">
                <a:solidFill>
                  <a:srgbClr val="FFFFFF"/>
                </a:solidFill>
              </a:endParaRPr>
            </a:p>
          </p:txBody>
        </p:sp>
        <p:sp>
          <p:nvSpPr>
            <p:cNvPr id="30" name="TextBox 682"/>
            <p:cNvSpPr txBox="1"/>
            <p:nvPr/>
          </p:nvSpPr>
          <p:spPr>
            <a:xfrm>
              <a:off x="3150450" y="2660671"/>
              <a:ext cx="415802" cy="289354"/>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defTabSz="915035">
                <a:defRPr/>
              </a:pPr>
              <a:r>
                <a:rPr lang="en-US" altLang="zh-CN" sz="1800" kern="0" dirty="0">
                  <a:solidFill>
                    <a:srgbClr val="FFFFFF"/>
                  </a:solidFill>
                </a:rPr>
                <a:t>51%</a:t>
              </a:r>
              <a:endParaRPr lang="zh-CN" altLang="en-US" sz="1800" kern="0" dirty="0">
                <a:solidFill>
                  <a:srgbClr val="FFFFFF"/>
                </a:solidFill>
              </a:endParaRPr>
            </a:p>
          </p:txBody>
        </p:sp>
        <p:sp>
          <p:nvSpPr>
            <p:cNvPr id="31" name="TextBox 682"/>
            <p:cNvSpPr txBox="1"/>
            <p:nvPr/>
          </p:nvSpPr>
          <p:spPr>
            <a:xfrm>
              <a:off x="3912451" y="2206043"/>
              <a:ext cx="415802" cy="289354"/>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defTabSz="915035">
                <a:defRPr/>
              </a:pPr>
              <a:r>
                <a:rPr lang="en-US" altLang="zh-CN" sz="1800" kern="0" dirty="0">
                  <a:solidFill>
                    <a:srgbClr val="FFFFFF"/>
                  </a:solidFill>
                </a:rPr>
                <a:t>47%</a:t>
              </a:r>
              <a:endParaRPr lang="zh-CN" altLang="en-US" sz="1800" kern="0" dirty="0">
                <a:solidFill>
                  <a:srgbClr val="FFFFFF"/>
                </a:solidFill>
              </a:endParaRPr>
            </a:p>
          </p:txBody>
        </p:sp>
        <p:sp>
          <p:nvSpPr>
            <p:cNvPr id="32" name="TextBox 682"/>
            <p:cNvSpPr txBox="1"/>
            <p:nvPr/>
          </p:nvSpPr>
          <p:spPr>
            <a:xfrm>
              <a:off x="4655400" y="2693861"/>
              <a:ext cx="415802" cy="289354"/>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defTabSz="915035">
                <a:defRPr/>
              </a:pPr>
              <a:r>
                <a:rPr lang="en-US" altLang="zh-CN" sz="1800" kern="0" dirty="0">
                  <a:solidFill>
                    <a:srgbClr val="FFFFFF"/>
                  </a:solidFill>
                </a:rPr>
                <a:t>52%</a:t>
              </a:r>
              <a:endParaRPr lang="zh-CN" altLang="en-US" sz="1800" kern="0" dirty="0">
                <a:solidFill>
                  <a:srgbClr val="FFFFFF"/>
                </a:solidFill>
              </a:endParaRPr>
            </a:p>
          </p:txBody>
        </p:sp>
        <p:sp>
          <p:nvSpPr>
            <p:cNvPr id="33" name="TextBox 682"/>
            <p:cNvSpPr txBox="1"/>
            <p:nvPr/>
          </p:nvSpPr>
          <p:spPr>
            <a:xfrm>
              <a:off x="5388825" y="1916920"/>
              <a:ext cx="415802" cy="289354"/>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defTabSz="915035">
                <a:defRPr/>
              </a:pPr>
              <a:r>
                <a:rPr lang="en-US" altLang="zh-CN" sz="1800" kern="0" dirty="0">
                  <a:solidFill>
                    <a:srgbClr val="FFFFFF"/>
                  </a:solidFill>
                </a:rPr>
                <a:t>38%</a:t>
              </a:r>
              <a:endParaRPr lang="zh-CN" altLang="en-US" sz="1800" kern="0" dirty="0">
                <a:solidFill>
                  <a:srgbClr val="FFFFFF"/>
                </a:solidFill>
              </a:endParaRPr>
            </a:p>
          </p:txBody>
        </p:sp>
        <p:sp>
          <p:nvSpPr>
            <p:cNvPr id="34" name="TextBox 682"/>
            <p:cNvSpPr txBox="1"/>
            <p:nvPr/>
          </p:nvSpPr>
          <p:spPr>
            <a:xfrm>
              <a:off x="6122251" y="2208610"/>
              <a:ext cx="415802" cy="289354"/>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defTabSz="915035">
                <a:defRPr/>
              </a:pPr>
              <a:r>
                <a:rPr lang="en-US" altLang="zh-CN" sz="1800" kern="0" dirty="0">
                  <a:solidFill>
                    <a:srgbClr val="FFFFFF"/>
                  </a:solidFill>
                </a:rPr>
                <a:t>46%</a:t>
              </a:r>
              <a:endParaRPr lang="zh-CN" altLang="en-US" sz="1800" kern="0" dirty="0">
                <a:solidFill>
                  <a:srgbClr val="FFFFFF"/>
                </a:solidFill>
              </a:endParaRPr>
            </a:p>
          </p:txBody>
        </p:sp>
        <p:sp>
          <p:nvSpPr>
            <p:cNvPr id="35" name="TextBox 682"/>
            <p:cNvSpPr txBox="1"/>
            <p:nvPr/>
          </p:nvSpPr>
          <p:spPr>
            <a:xfrm>
              <a:off x="6855675" y="3051757"/>
              <a:ext cx="415802" cy="289354"/>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defTabSz="915035">
                <a:defRPr/>
              </a:pPr>
              <a:r>
                <a:rPr lang="en-US" altLang="zh-CN" sz="1800" kern="0" dirty="0">
                  <a:solidFill>
                    <a:srgbClr val="FFFFFF"/>
                  </a:solidFill>
                </a:rPr>
                <a:t>68%</a:t>
              </a:r>
              <a:endParaRPr lang="zh-CN" altLang="en-US" sz="1800" kern="0" dirty="0">
                <a:solidFill>
                  <a:srgbClr val="FFFFFF"/>
                </a:solidFill>
              </a:endParaRPr>
            </a:p>
          </p:txBody>
        </p:sp>
        <p:sp>
          <p:nvSpPr>
            <p:cNvPr id="36" name="TextBox 682"/>
            <p:cNvSpPr txBox="1"/>
            <p:nvPr/>
          </p:nvSpPr>
          <p:spPr>
            <a:xfrm>
              <a:off x="7636725" y="2656720"/>
              <a:ext cx="415802" cy="289354"/>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defTabSz="915035">
                <a:defRPr/>
              </a:pPr>
              <a:r>
                <a:rPr lang="en-US" altLang="zh-CN" sz="1800" kern="0" dirty="0">
                  <a:solidFill>
                    <a:srgbClr val="FFFFFF"/>
                  </a:solidFill>
                </a:rPr>
                <a:t>55%</a:t>
              </a:r>
              <a:endParaRPr lang="zh-CN" altLang="en-US" sz="1800" kern="0" dirty="0">
                <a:solidFill>
                  <a:srgbClr val="FFFFFF"/>
                </a:solidFill>
              </a:endParaRPr>
            </a:p>
          </p:txBody>
        </p:sp>
        <p:sp>
          <p:nvSpPr>
            <p:cNvPr id="37" name="TextBox 74"/>
            <p:cNvSpPr txBox="1"/>
            <p:nvPr/>
          </p:nvSpPr>
          <p:spPr bwMode="auto">
            <a:xfrm>
              <a:off x="2154111" y="3827441"/>
              <a:ext cx="988281" cy="289253"/>
            </a:xfrm>
            <a:prstGeom prst="rect">
              <a:avLst/>
            </a:prstGeom>
            <a:noFill/>
          </p:spPr>
          <p:txBody>
            <a:bodyPr wrap="none">
              <a:spAutoFit/>
            </a:bodyPr>
            <a:lstStyle>
              <a:defPPr>
                <a:defRPr lang="zh-CN"/>
              </a:defPPr>
              <a:lvl1pPr fontAlgn="auto">
                <a:spcBef>
                  <a:spcPts val="0"/>
                </a:spcBef>
                <a:spcAft>
                  <a:spcPts val="0"/>
                </a:spcAft>
                <a:defRPr sz="1200" spc="300">
                  <a:latin typeface="微软雅黑" panose="020B0503020204020204" pitchFamily="34" charset="-122"/>
                  <a:ea typeface="微软雅黑" panose="020B0503020204020204" pitchFamily="34" charset="-122"/>
                  <a:cs typeface="Arial" panose="020B0604020202020204" pitchFamily="34" charset="0"/>
                </a:defRPr>
              </a:lvl1pPr>
            </a:lstStyle>
            <a:p>
              <a:pPr defTabSz="915035">
                <a:defRPr/>
              </a:pPr>
              <a:r>
                <a:rPr lang="zh-CN" altLang="en-US" sz="1800" kern="0" dirty="0">
                  <a:solidFill>
                    <a:schemeClr val="bg1">
                      <a:lumMod val="50000"/>
                    </a:schemeClr>
                  </a:solidFill>
                </a:rPr>
                <a:t>添加标题</a:t>
              </a:r>
            </a:p>
          </p:txBody>
        </p:sp>
        <p:sp>
          <p:nvSpPr>
            <p:cNvPr id="38" name="TextBox 75"/>
            <p:cNvSpPr txBox="1"/>
            <p:nvPr/>
          </p:nvSpPr>
          <p:spPr bwMode="auto">
            <a:xfrm>
              <a:off x="5168547" y="2610951"/>
              <a:ext cx="988281" cy="289253"/>
            </a:xfrm>
            <a:prstGeom prst="rect">
              <a:avLst/>
            </a:prstGeom>
            <a:noFill/>
          </p:spPr>
          <p:txBody>
            <a:bodyPr wrap="none">
              <a:spAutoFit/>
            </a:bodyPr>
            <a:lstStyle>
              <a:defPPr>
                <a:defRPr lang="zh-CN"/>
              </a:defPPr>
              <a:lvl1pPr fontAlgn="auto">
                <a:spcBef>
                  <a:spcPts val="0"/>
                </a:spcBef>
                <a:spcAft>
                  <a:spcPts val="0"/>
                </a:spcAft>
                <a:defRPr sz="1200" spc="300">
                  <a:latin typeface="微软雅黑" panose="020B0503020204020204" pitchFamily="34" charset="-122"/>
                  <a:ea typeface="微软雅黑" panose="020B0503020204020204" pitchFamily="34" charset="-122"/>
                  <a:cs typeface="Arial" panose="020B0604020202020204" pitchFamily="34" charset="0"/>
                </a:defRPr>
              </a:lvl1pPr>
            </a:lstStyle>
            <a:p>
              <a:pPr defTabSz="915035">
                <a:defRPr/>
              </a:pPr>
              <a:r>
                <a:rPr lang="zh-CN" altLang="en-US" sz="1800" kern="0" dirty="0">
                  <a:solidFill>
                    <a:schemeClr val="bg1">
                      <a:lumMod val="50000"/>
                    </a:schemeClr>
                  </a:solidFill>
                </a:rPr>
                <a:t>添加标题</a:t>
              </a:r>
            </a:p>
          </p:txBody>
        </p:sp>
        <p:sp>
          <p:nvSpPr>
            <p:cNvPr id="39" name="TextBox 76"/>
            <p:cNvSpPr txBox="1"/>
            <p:nvPr/>
          </p:nvSpPr>
          <p:spPr bwMode="auto">
            <a:xfrm>
              <a:off x="6640110" y="3827441"/>
              <a:ext cx="988281" cy="289253"/>
            </a:xfrm>
            <a:prstGeom prst="rect">
              <a:avLst/>
            </a:prstGeom>
            <a:noFill/>
          </p:spPr>
          <p:txBody>
            <a:bodyPr wrap="none">
              <a:spAutoFit/>
            </a:bodyPr>
            <a:lstStyle>
              <a:defPPr>
                <a:defRPr lang="zh-CN"/>
              </a:defPPr>
              <a:lvl1pPr fontAlgn="auto">
                <a:spcBef>
                  <a:spcPts val="0"/>
                </a:spcBef>
                <a:spcAft>
                  <a:spcPts val="0"/>
                </a:spcAft>
                <a:defRPr sz="1200" spc="300">
                  <a:latin typeface="微软雅黑" panose="020B0503020204020204" pitchFamily="34" charset="-122"/>
                  <a:ea typeface="微软雅黑" panose="020B0503020204020204" pitchFamily="34" charset="-122"/>
                  <a:cs typeface="Arial" panose="020B0604020202020204" pitchFamily="34" charset="0"/>
                </a:defRPr>
              </a:lvl1pPr>
            </a:lstStyle>
            <a:p>
              <a:pPr defTabSz="915035">
                <a:defRPr/>
              </a:pPr>
              <a:r>
                <a:rPr lang="zh-CN" altLang="en-US" sz="1800" kern="0" dirty="0">
                  <a:solidFill>
                    <a:schemeClr val="bg1">
                      <a:lumMod val="50000"/>
                    </a:schemeClr>
                  </a:solidFill>
                </a:rPr>
                <a:t>添加标题</a:t>
              </a:r>
            </a:p>
          </p:txBody>
        </p:sp>
        <p:sp>
          <p:nvSpPr>
            <p:cNvPr id="40" name="TextBox 77"/>
            <p:cNvSpPr txBox="1"/>
            <p:nvPr/>
          </p:nvSpPr>
          <p:spPr bwMode="auto">
            <a:xfrm>
              <a:off x="680429" y="2610951"/>
              <a:ext cx="988281" cy="289253"/>
            </a:xfrm>
            <a:prstGeom prst="rect">
              <a:avLst/>
            </a:prstGeom>
            <a:noFill/>
          </p:spPr>
          <p:txBody>
            <a:bodyPr wrap="none">
              <a:spAutoFit/>
            </a:bodyPr>
            <a:lstStyle>
              <a:defPPr>
                <a:defRPr lang="zh-CN"/>
              </a:defPPr>
              <a:lvl1pPr fontAlgn="auto">
                <a:spcBef>
                  <a:spcPts val="0"/>
                </a:spcBef>
                <a:spcAft>
                  <a:spcPts val="0"/>
                </a:spcAft>
                <a:defRPr sz="1200" spc="300">
                  <a:latin typeface="微软雅黑" panose="020B0503020204020204" pitchFamily="34" charset="-122"/>
                  <a:ea typeface="微软雅黑" panose="020B0503020204020204" pitchFamily="34" charset="-122"/>
                  <a:cs typeface="Arial" panose="020B0604020202020204" pitchFamily="34" charset="0"/>
                </a:defRPr>
              </a:lvl1pPr>
            </a:lstStyle>
            <a:p>
              <a:pPr defTabSz="915035">
                <a:defRPr/>
              </a:pPr>
              <a:r>
                <a:rPr lang="zh-CN" altLang="en-US" sz="1800" kern="0" dirty="0">
                  <a:solidFill>
                    <a:schemeClr val="bg1">
                      <a:lumMod val="50000"/>
                    </a:schemeClr>
                  </a:solidFill>
                </a:rPr>
                <a:t>添加标题</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6" presetClass="emph" presetSubtype="0" fill="hold" nodeType="clickEffect">
                                  <p:stCondLst>
                                    <p:cond delay="0"/>
                                  </p:stCondLst>
                                  <p:childTnLst>
                                    <p:animEffect transition="out" filter="fade">
                                      <p:cBhvr>
                                        <p:cTn id="23" dur="500" tmFilter="0, 0; .2, .5; .8, .5; 1, 0"/>
                                        <p:tgtEl>
                                          <p:spTgt spid="4"/>
                                        </p:tgtEl>
                                      </p:cBhvr>
                                    </p:animEffect>
                                    <p:animScale>
                                      <p:cBhvr>
                                        <p:cTn id="24"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3391638" y="1211343"/>
            <a:ext cx="5277446" cy="0"/>
          </a:xfrm>
          <a:prstGeom prst="line">
            <a:avLst/>
          </a:prstGeom>
          <a:ln w="12700">
            <a:solidFill>
              <a:schemeClr val="bg1">
                <a:lumMod val="50000"/>
              </a:schemeClr>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7" name="文本框 23"/>
          <p:cNvSpPr txBox="1"/>
          <p:nvPr/>
        </p:nvSpPr>
        <p:spPr>
          <a:xfrm>
            <a:off x="4286244" y="452418"/>
            <a:ext cx="3590846" cy="585003"/>
          </a:xfrm>
          <a:prstGeom prst="rect">
            <a:avLst/>
          </a:prstGeom>
          <a:noFill/>
        </p:spPr>
        <p:txBody>
          <a:bodyPr wrap="none" rtlCol="0">
            <a:spAutoFit/>
          </a:bodyPr>
          <a:lstStyle/>
          <a:p>
            <a:pPr algn="ctr"/>
            <a:r>
              <a:rPr lang="zh-CN" altLang="en-US" sz="3200" dirty="0">
                <a:solidFill>
                  <a:schemeClr val="bg1">
                    <a:lumMod val="50000"/>
                  </a:schemeClr>
                </a:solidFill>
                <a:latin typeface="微软雅黑" panose="020B0503020204020204" pitchFamily="34" charset="-122"/>
                <a:ea typeface="微软雅黑" panose="020B0503020204020204" pitchFamily="34" charset="-122"/>
              </a:rPr>
              <a:t>添加标题文字内容 </a:t>
            </a:r>
          </a:p>
        </p:txBody>
      </p:sp>
      <p:grpSp>
        <p:nvGrpSpPr>
          <p:cNvPr id="4" name="组合 3"/>
          <p:cNvGrpSpPr/>
          <p:nvPr/>
        </p:nvGrpSpPr>
        <p:grpSpPr>
          <a:xfrm>
            <a:off x="605341" y="1597327"/>
            <a:ext cx="11214162" cy="4623334"/>
            <a:chOff x="381458" y="1146421"/>
            <a:chExt cx="8313116" cy="3427301"/>
          </a:xfrm>
        </p:grpSpPr>
        <p:grpSp>
          <p:nvGrpSpPr>
            <p:cNvPr id="5" name="Group 127"/>
            <p:cNvGrpSpPr/>
            <p:nvPr/>
          </p:nvGrpSpPr>
          <p:grpSpPr>
            <a:xfrm>
              <a:off x="5460282" y="2478400"/>
              <a:ext cx="805239" cy="829190"/>
              <a:chOff x="5217363" y="3593206"/>
              <a:chExt cx="805239" cy="829190"/>
            </a:xfrm>
          </p:grpSpPr>
          <p:sp>
            <p:nvSpPr>
              <p:cNvPr id="58" name="Oval 34"/>
              <p:cNvSpPr>
                <a:spLocks noChangeArrowheads="1"/>
              </p:cNvSpPr>
              <p:nvPr/>
            </p:nvSpPr>
            <p:spPr bwMode="auto">
              <a:xfrm>
                <a:off x="5217363" y="3593206"/>
                <a:ext cx="805239" cy="829190"/>
              </a:xfrm>
              <a:prstGeom prst="ellipse">
                <a:avLst/>
              </a:pr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3" rIns="68607" bIns="34303" numCol="1" anchor="t" anchorCtr="0" compatLnSpc="1"/>
              <a:lstStyle/>
              <a:p>
                <a:endParaRPr lang="zh-CN" altLang="en-US" sz="2800">
                  <a:solidFill>
                    <a:schemeClr val="bg1">
                      <a:lumMod val="50000"/>
                    </a:schemeClr>
                  </a:solidFill>
                </a:endParaRPr>
              </a:p>
            </p:txBody>
          </p:sp>
          <p:grpSp>
            <p:nvGrpSpPr>
              <p:cNvPr id="59" name="Group 126"/>
              <p:cNvGrpSpPr/>
              <p:nvPr/>
            </p:nvGrpSpPr>
            <p:grpSpPr>
              <a:xfrm>
                <a:off x="5268340" y="3645631"/>
                <a:ext cx="703284" cy="724338"/>
                <a:chOff x="5268340" y="3645631"/>
                <a:chExt cx="703284" cy="724338"/>
              </a:xfrm>
            </p:grpSpPr>
            <p:sp>
              <p:nvSpPr>
                <p:cNvPr id="60" name="Oval 35"/>
                <p:cNvSpPr>
                  <a:spLocks noChangeArrowheads="1"/>
                </p:cNvSpPr>
                <p:nvPr/>
              </p:nvSpPr>
              <p:spPr bwMode="auto">
                <a:xfrm>
                  <a:off x="5268340" y="3645631"/>
                  <a:ext cx="703284" cy="724338"/>
                </a:xfrm>
                <a:prstGeom prst="ellipse">
                  <a:avLst/>
                </a:pr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3" rIns="68607" bIns="34303" numCol="1" anchor="t" anchorCtr="0" compatLnSpc="1"/>
                <a:lstStyle/>
                <a:p>
                  <a:endParaRPr lang="zh-CN" altLang="en-US" sz="2800">
                    <a:solidFill>
                      <a:schemeClr val="bg1">
                        <a:lumMod val="50000"/>
                      </a:schemeClr>
                    </a:solidFill>
                  </a:endParaRPr>
                </a:p>
              </p:txBody>
            </p:sp>
            <p:sp>
              <p:nvSpPr>
                <p:cNvPr id="61" name="Oval 36"/>
                <p:cNvSpPr>
                  <a:spLocks noChangeArrowheads="1"/>
                </p:cNvSpPr>
                <p:nvPr/>
              </p:nvSpPr>
              <p:spPr bwMode="auto">
                <a:xfrm>
                  <a:off x="5316197" y="3695918"/>
                  <a:ext cx="607570" cy="621625"/>
                </a:xfrm>
                <a:prstGeom prst="ellipse">
                  <a:avLst/>
                </a:prstGeom>
                <a:solidFill>
                  <a:schemeClr val="accent1">
                    <a:lumMod val="75000"/>
                  </a:schemeClr>
                </a:solidFill>
                <a:ln>
                  <a:noFill/>
                </a:ln>
              </p:spPr>
              <p:txBody>
                <a:bodyPr vert="horz" wrap="square" lIns="68607" tIns="34303" rIns="68607" bIns="34303" numCol="1" anchor="t" anchorCtr="0" compatLnSpc="1"/>
                <a:lstStyle/>
                <a:p>
                  <a:endParaRPr lang="zh-CN" altLang="en-US" sz="2800">
                    <a:solidFill>
                      <a:schemeClr val="bg1">
                        <a:lumMod val="50000"/>
                      </a:schemeClr>
                    </a:solidFill>
                  </a:endParaRPr>
                </a:p>
              </p:txBody>
            </p:sp>
            <p:sp>
              <p:nvSpPr>
                <p:cNvPr id="62" name="Freeform 85"/>
                <p:cNvSpPr>
                  <a:spLocks noEditPoints="1"/>
                </p:cNvSpPr>
                <p:nvPr/>
              </p:nvSpPr>
              <p:spPr bwMode="auto">
                <a:xfrm>
                  <a:off x="5482655" y="3853197"/>
                  <a:ext cx="268413" cy="305998"/>
                </a:xfrm>
                <a:custGeom>
                  <a:avLst/>
                  <a:gdLst>
                    <a:gd name="T0" fmla="*/ 67 w 84"/>
                    <a:gd name="T1" fmla="*/ 13 h 93"/>
                    <a:gd name="T2" fmla="*/ 59 w 84"/>
                    <a:gd name="T3" fmla="*/ 23 h 93"/>
                    <a:gd name="T4" fmla="*/ 71 w 84"/>
                    <a:gd name="T5" fmla="*/ 47 h 93"/>
                    <a:gd name="T6" fmla="*/ 43 w 84"/>
                    <a:gd name="T7" fmla="*/ 76 h 93"/>
                    <a:gd name="T8" fmla="*/ 43 w 84"/>
                    <a:gd name="T9" fmla="*/ 71 h 93"/>
                    <a:gd name="T10" fmla="*/ 24 w 84"/>
                    <a:gd name="T11" fmla="*/ 82 h 93"/>
                    <a:gd name="T12" fmla="*/ 43 w 84"/>
                    <a:gd name="T13" fmla="*/ 93 h 93"/>
                    <a:gd name="T14" fmla="*/ 43 w 84"/>
                    <a:gd name="T15" fmla="*/ 89 h 93"/>
                    <a:gd name="T16" fmla="*/ 84 w 84"/>
                    <a:gd name="T17" fmla="*/ 47 h 93"/>
                    <a:gd name="T18" fmla="*/ 67 w 84"/>
                    <a:gd name="T19" fmla="*/ 13 h 93"/>
                    <a:gd name="T20" fmla="*/ 38 w 84"/>
                    <a:gd name="T21" fmla="*/ 0 h 93"/>
                    <a:gd name="T22" fmla="*/ 38 w 84"/>
                    <a:gd name="T23" fmla="*/ 5 h 93"/>
                    <a:gd name="T24" fmla="*/ 0 w 84"/>
                    <a:gd name="T25" fmla="*/ 47 h 93"/>
                    <a:gd name="T26" fmla="*/ 14 w 84"/>
                    <a:gd name="T27" fmla="*/ 78 h 93"/>
                    <a:gd name="T28" fmla="*/ 23 w 84"/>
                    <a:gd name="T29" fmla="*/ 69 h 93"/>
                    <a:gd name="T30" fmla="*/ 13 w 84"/>
                    <a:gd name="T31" fmla="*/ 47 h 93"/>
                    <a:gd name="T32" fmla="*/ 38 w 84"/>
                    <a:gd name="T33" fmla="*/ 18 h 93"/>
                    <a:gd name="T34" fmla="*/ 38 w 84"/>
                    <a:gd name="T35" fmla="*/ 22 h 93"/>
                    <a:gd name="T36" fmla="*/ 57 w 84"/>
                    <a:gd name="T37" fmla="*/ 11 h 93"/>
                    <a:gd name="T38" fmla="*/ 38 w 84"/>
                    <a:gd name="T3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93">
                      <a:moveTo>
                        <a:pt x="67" y="13"/>
                      </a:moveTo>
                      <a:cubicBezTo>
                        <a:pt x="59" y="23"/>
                        <a:pt x="59" y="23"/>
                        <a:pt x="59" y="23"/>
                      </a:cubicBezTo>
                      <a:cubicBezTo>
                        <a:pt x="66" y="29"/>
                        <a:pt x="71" y="37"/>
                        <a:pt x="71" y="47"/>
                      </a:cubicBezTo>
                      <a:cubicBezTo>
                        <a:pt x="71" y="62"/>
                        <a:pt x="59" y="75"/>
                        <a:pt x="43" y="76"/>
                      </a:cubicBezTo>
                      <a:cubicBezTo>
                        <a:pt x="43" y="71"/>
                        <a:pt x="43" y="71"/>
                        <a:pt x="43" y="71"/>
                      </a:cubicBezTo>
                      <a:cubicBezTo>
                        <a:pt x="24" y="82"/>
                        <a:pt x="24" y="82"/>
                        <a:pt x="24" y="82"/>
                      </a:cubicBezTo>
                      <a:cubicBezTo>
                        <a:pt x="43" y="93"/>
                        <a:pt x="43" y="93"/>
                        <a:pt x="43" y="93"/>
                      </a:cubicBezTo>
                      <a:cubicBezTo>
                        <a:pt x="43" y="89"/>
                        <a:pt x="43" y="89"/>
                        <a:pt x="43" y="89"/>
                      </a:cubicBezTo>
                      <a:cubicBezTo>
                        <a:pt x="66" y="88"/>
                        <a:pt x="84" y="69"/>
                        <a:pt x="84" y="47"/>
                      </a:cubicBezTo>
                      <a:cubicBezTo>
                        <a:pt x="84" y="33"/>
                        <a:pt x="77" y="21"/>
                        <a:pt x="67" y="13"/>
                      </a:cubicBezTo>
                      <a:moveTo>
                        <a:pt x="38" y="0"/>
                      </a:moveTo>
                      <a:cubicBezTo>
                        <a:pt x="38" y="5"/>
                        <a:pt x="38" y="5"/>
                        <a:pt x="38" y="5"/>
                      </a:cubicBezTo>
                      <a:cubicBezTo>
                        <a:pt x="17" y="7"/>
                        <a:pt x="0" y="25"/>
                        <a:pt x="0" y="47"/>
                      </a:cubicBezTo>
                      <a:cubicBezTo>
                        <a:pt x="0" y="59"/>
                        <a:pt x="5" y="70"/>
                        <a:pt x="14" y="78"/>
                      </a:cubicBezTo>
                      <a:cubicBezTo>
                        <a:pt x="23" y="69"/>
                        <a:pt x="23" y="69"/>
                        <a:pt x="23" y="69"/>
                      </a:cubicBezTo>
                      <a:cubicBezTo>
                        <a:pt x="17" y="63"/>
                        <a:pt x="13" y="55"/>
                        <a:pt x="13" y="47"/>
                      </a:cubicBezTo>
                      <a:cubicBezTo>
                        <a:pt x="13" y="32"/>
                        <a:pt x="24" y="20"/>
                        <a:pt x="38" y="18"/>
                      </a:cubicBezTo>
                      <a:cubicBezTo>
                        <a:pt x="38" y="22"/>
                        <a:pt x="38" y="22"/>
                        <a:pt x="38" y="22"/>
                      </a:cubicBezTo>
                      <a:cubicBezTo>
                        <a:pt x="57" y="11"/>
                        <a:pt x="57" y="11"/>
                        <a:pt x="57" y="11"/>
                      </a:cubicBezTo>
                      <a:cubicBezTo>
                        <a:pt x="38" y="0"/>
                        <a:pt x="38" y="0"/>
                        <a:pt x="38" y="0"/>
                      </a:cubicBezTo>
                    </a:path>
                  </a:pathLst>
                </a:custGeom>
                <a:solidFill>
                  <a:schemeClr val="bg1"/>
                </a:solidFill>
                <a:ln>
                  <a:noFill/>
                </a:ln>
              </p:spPr>
              <p:txBody>
                <a:bodyPr vert="horz" wrap="square" lIns="68607" tIns="34303" rIns="68607" bIns="34303" numCol="1" anchor="t" anchorCtr="0" compatLnSpc="1"/>
                <a:lstStyle/>
                <a:p>
                  <a:endParaRPr lang="zh-CN" altLang="en-US" sz="2800">
                    <a:solidFill>
                      <a:schemeClr val="bg1">
                        <a:lumMod val="50000"/>
                      </a:schemeClr>
                    </a:solidFill>
                  </a:endParaRPr>
                </a:p>
              </p:txBody>
            </p:sp>
          </p:grpSp>
        </p:grpSp>
        <p:grpSp>
          <p:nvGrpSpPr>
            <p:cNvPr id="6" name="Group 123"/>
            <p:cNvGrpSpPr/>
            <p:nvPr/>
          </p:nvGrpSpPr>
          <p:grpSpPr>
            <a:xfrm>
              <a:off x="2468137" y="1918832"/>
              <a:ext cx="1576146" cy="1622002"/>
              <a:chOff x="2668480" y="971897"/>
              <a:chExt cx="1576146" cy="1622002"/>
            </a:xfrm>
          </p:grpSpPr>
          <p:sp>
            <p:nvSpPr>
              <p:cNvPr id="47" name="Oval 43"/>
              <p:cNvSpPr>
                <a:spLocks noChangeArrowheads="1"/>
              </p:cNvSpPr>
              <p:nvPr/>
            </p:nvSpPr>
            <p:spPr bwMode="auto">
              <a:xfrm>
                <a:off x="2668480" y="971897"/>
                <a:ext cx="1576146" cy="1622002"/>
              </a:xfrm>
              <a:prstGeom prst="ellipse">
                <a:avLst/>
              </a:pr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3" rIns="68607" bIns="34303" numCol="1" anchor="t" anchorCtr="0" compatLnSpc="1"/>
              <a:lstStyle/>
              <a:p>
                <a:endParaRPr lang="zh-CN" altLang="en-US" sz="2800">
                  <a:solidFill>
                    <a:schemeClr val="bg1">
                      <a:lumMod val="50000"/>
                    </a:schemeClr>
                  </a:solidFill>
                </a:endParaRPr>
              </a:p>
            </p:txBody>
          </p:sp>
          <p:sp>
            <p:nvSpPr>
              <p:cNvPr id="48" name="Oval 44"/>
              <p:cNvSpPr>
                <a:spLocks noChangeArrowheads="1"/>
              </p:cNvSpPr>
              <p:nvPr/>
            </p:nvSpPr>
            <p:spPr bwMode="auto">
              <a:xfrm>
                <a:off x="2770435" y="1076749"/>
                <a:ext cx="1372236" cy="1411228"/>
              </a:xfrm>
              <a:prstGeom prst="ellipse">
                <a:avLst/>
              </a:pr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3" rIns="68607" bIns="34303" numCol="1" anchor="t" anchorCtr="0" compatLnSpc="1"/>
              <a:lstStyle/>
              <a:p>
                <a:endParaRPr lang="zh-CN" altLang="en-US" sz="2800">
                  <a:solidFill>
                    <a:schemeClr val="bg1">
                      <a:lumMod val="50000"/>
                    </a:schemeClr>
                  </a:solidFill>
                </a:endParaRPr>
              </a:p>
            </p:txBody>
          </p:sp>
          <p:sp>
            <p:nvSpPr>
              <p:cNvPr id="49" name="Oval 45"/>
              <p:cNvSpPr>
                <a:spLocks noChangeArrowheads="1"/>
              </p:cNvSpPr>
              <p:nvPr/>
            </p:nvSpPr>
            <p:spPr bwMode="auto">
              <a:xfrm>
                <a:off x="2867189" y="1176252"/>
                <a:ext cx="1179769" cy="1213292"/>
              </a:xfrm>
              <a:prstGeom prst="ellipse">
                <a:avLst/>
              </a:prstGeom>
              <a:solidFill>
                <a:srgbClr val="00B050"/>
              </a:solidFill>
              <a:ln>
                <a:noFill/>
              </a:ln>
            </p:spPr>
            <p:txBody>
              <a:bodyPr vert="horz" wrap="square" lIns="68607" tIns="34303" rIns="68607" bIns="34303" numCol="1" anchor="t" anchorCtr="0" compatLnSpc="1"/>
              <a:lstStyle/>
              <a:p>
                <a:endParaRPr lang="zh-CN" altLang="en-US" sz="2800">
                  <a:solidFill>
                    <a:schemeClr val="bg1">
                      <a:lumMod val="50000"/>
                    </a:schemeClr>
                  </a:solidFill>
                </a:endParaRPr>
              </a:p>
            </p:txBody>
          </p:sp>
          <p:sp>
            <p:nvSpPr>
              <p:cNvPr id="50" name="Freeform 46"/>
              <p:cNvSpPr>
                <a:spLocks noEditPoints="1"/>
              </p:cNvSpPr>
              <p:nvPr/>
            </p:nvSpPr>
            <p:spPr bwMode="auto">
              <a:xfrm>
                <a:off x="2867189" y="1176252"/>
                <a:ext cx="620055" cy="634464"/>
              </a:xfrm>
              <a:custGeom>
                <a:avLst/>
                <a:gdLst>
                  <a:gd name="T0" fmla="*/ 0 w 194"/>
                  <a:gd name="T1" fmla="*/ 193 h 193"/>
                  <a:gd name="T2" fmla="*/ 0 w 194"/>
                  <a:gd name="T3" fmla="*/ 193 h 193"/>
                  <a:gd name="T4" fmla="*/ 0 w 194"/>
                  <a:gd name="T5" fmla="*/ 192 h 193"/>
                  <a:gd name="T6" fmla="*/ 0 w 194"/>
                  <a:gd name="T7" fmla="*/ 192 h 193"/>
                  <a:gd name="T8" fmla="*/ 0 w 194"/>
                  <a:gd name="T9" fmla="*/ 192 h 193"/>
                  <a:gd name="T10" fmla="*/ 0 w 194"/>
                  <a:gd name="T11" fmla="*/ 192 h 193"/>
                  <a:gd name="T12" fmla="*/ 0 w 194"/>
                  <a:gd name="T13" fmla="*/ 191 h 193"/>
                  <a:gd name="T14" fmla="*/ 0 w 194"/>
                  <a:gd name="T15" fmla="*/ 191 h 193"/>
                  <a:gd name="T16" fmla="*/ 0 w 194"/>
                  <a:gd name="T17" fmla="*/ 191 h 193"/>
                  <a:gd name="T18" fmla="*/ 0 w 194"/>
                  <a:gd name="T19" fmla="*/ 190 h 193"/>
                  <a:gd name="T20" fmla="*/ 0 w 194"/>
                  <a:gd name="T21" fmla="*/ 190 h 193"/>
                  <a:gd name="T22" fmla="*/ 0 w 194"/>
                  <a:gd name="T23" fmla="*/ 190 h 193"/>
                  <a:gd name="T24" fmla="*/ 0 w 194"/>
                  <a:gd name="T25" fmla="*/ 189 h 193"/>
                  <a:gd name="T26" fmla="*/ 0 w 194"/>
                  <a:gd name="T27" fmla="*/ 189 h 193"/>
                  <a:gd name="T28" fmla="*/ 0 w 194"/>
                  <a:gd name="T29" fmla="*/ 189 h 193"/>
                  <a:gd name="T30" fmla="*/ 0 w 194"/>
                  <a:gd name="T31" fmla="*/ 189 h 193"/>
                  <a:gd name="T32" fmla="*/ 0 w 194"/>
                  <a:gd name="T33" fmla="*/ 188 h 193"/>
                  <a:gd name="T34" fmla="*/ 0 w 194"/>
                  <a:gd name="T35" fmla="*/ 188 h 193"/>
                  <a:gd name="T36" fmla="*/ 0 w 194"/>
                  <a:gd name="T37" fmla="*/ 188 h 193"/>
                  <a:gd name="T38" fmla="*/ 0 w 194"/>
                  <a:gd name="T39" fmla="*/ 187 h 193"/>
                  <a:gd name="T40" fmla="*/ 0 w 194"/>
                  <a:gd name="T41" fmla="*/ 187 h 193"/>
                  <a:gd name="T42" fmla="*/ 0 w 194"/>
                  <a:gd name="T43" fmla="*/ 187 h 193"/>
                  <a:gd name="T44" fmla="*/ 0 w 194"/>
                  <a:gd name="T45" fmla="*/ 186 h 193"/>
                  <a:gd name="T46" fmla="*/ 0 w 194"/>
                  <a:gd name="T47" fmla="*/ 186 h 193"/>
                  <a:gd name="T48" fmla="*/ 0 w 194"/>
                  <a:gd name="T49" fmla="*/ 186 h 193"/>
                  <a:gd name="T50" fmla="*/ 0 w 194"/>
                  <a:gd name="T51" fmla="*/ 186 h 193"/>
                  <a:gd name="T52" fmla="*/ 0 w 194"/>
                  <a:gd name="T53" fmla="*/ 185 h 193"/>
                  <a:gd name="T54" fmla="*/ 0 w 194"/>
                  <a:gd name="T55" fmla="*/ 185 h 193"/>
                  <a:gd name="T56" fmla="*/ 0 w 194"/>
                  <a:gd name="T57" fmla="*/ 184 h 193"/>
                  <a:gd name="T58" fmla="*/ 194 w 194"/>
                  <a:gd name="T59" fmla="*/ 0 h 193"/>
                  <a:gd name="T60" fmla="*/ 193 w 194"/>
                  <a:gd name="T61" fmla="*/ 0 h 193"/>
                  <a:gd name="T62" fmla="*/ 193 w 194"/>
                  <a:gd name="T63" fmla="*/ 0 h 193"/>
                  <a:gd name="T64" fmla="*/ 192 w 194"/>
                  <a:gd name="T65" fmla="*/ 0 h 193"/>
                  <a:gd name="T66" fmla="*/ 192 w 194"/>
                  <a:gd name="T67" fmla="*/ 0 h 193"/>
                  <a:gd name="T68" fmla="*/ 192 w 194"/>
                  <a:gd name="T69" fmla="*/ 0 h 193"/>
                  <a:gd name="T70" fmla="*/ 191 w 194"/>
                  <a:gd name="T71" fmla="*/ 0 h 193"/>
                  <a:gd name="T72" fmla="*/ 191 w 194"/>
                  <a:gd name="T73" fmla="*/ 0 h 193"/>
                  <a:gd name="T74" fmla="*/ 191 w 194"/>
                  <a:gd name="T75" fmla="*/ 0 h 193"/>
                  <a:gd name="T76" fmla="*/ 190 w 194"/>
                  <a:gd name="T77" fmla="*/ 0 h 193"/>
                  <a:gd name="T78" fmla="*/ 190 w 194"/>
                  <a:gd name="T79" fmla="*/ 0 h 193"/>
                  <a:gd name="T80" fmla="*/ 190 w 194"/>
                  <a:gd name="T81" fmla="*/ 0 h 193"/>
                  <a:gd name="T82" fmla="*/ 189 w 194"/>
                  <a:gd name="T83" fmla="*/ 0 h 193"/>
                  <a:gd name="T84" fmla="*/ 189 w 194"/>
                  <a:gd name="T85" fmla="*/ 0 h 193"/>
                  <a:gd name="T86" fmla="*/ 189 w 194"/>
                  <a:gd name="T87" fmla="*/ 0 h 193"/>
                  <a:gd name="T88" fmla="*/ 189 w 194"/>
                  <a:gd name="T89" fmla="*/ 0 h 193"/>
                  <a:gd name="T90" fmla="*/ 188 w 194"/>
                  <a:gd name="T91" fmla="*/ 0 h 193"/>
                  <a:gd name="T92" fmla="*/ 188 w 194"/>
                  <a:gd name="T93" fmla="*/ 0 h 193"/>
                  <a:gd name="T94" fmla="*/ 188 w 194"/>
                  <a:gd name="T95" fmla="*/ 0 h 193"/>
                  <a:gd name="T96" fmla="*/ 187 w 194"/>
                  <a:gd name="T97" fmla="*/ 0 h 193"/>
                  <a:gd name="T98" fmla="*/ 187 w 194"/>
                  <a:gd name="T99" fmla="*/ 0 h 193"/>
                  <a:gd name="T100" fmla="*/ 187 w 194"/>
                  <a:gd name="T101" fmla="*/ 0 h 193"/>
                  <a:gd name="T102" fmla="*/ 186 w 194"/>
                  <a:gd name="T103" fmla="*/ 0 h 193"/>
                  <a:gd name="T104" fmla="*/ 186 w 194"/>
                  <a:gd name="T105" fmla="*/ 0 h 193"/>
                  <a:gd name="T106" fmla="*/ 186 w 194"/>
                  <a:gd name="T107" fmla="*/ 0 h 193"/>
                  <a:gd name="T108" fmla="*/ 185 w 194"/>
                  <a:gd name="T109" fmla="*/ 0 h 193"/>
                  <a:gd name="T110" fmla="*/ 185 w 194"/>
                  <a:gd name="T111" fmla="*/ 0 h 193"/>
                  <a:gd name="T112" fmla="*/ 0 w 194"/>
                  <a:gd name="T113" fmla="*/ 184 h 193"/>
                  <a:gd name="T114" fmla="*/ 185 w 194"/>
                  <a:gd name="T115"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4" h="193">
                    <a:moveTo>
                      <a:pt x="0" y="193"/>
                    </a:moveTo>
                    <a:cubicBezTo>
                      <a:pt x="0" y="193"/>
                      <a:pt x="0" y="193"/>
                      <a:pt x="0" y="193"/>
                    </a:cubicBezTo>
                    <a:cubicBezTo>
                      <a:pt x="0" y="193"/>
                      <a:pt x="0" y="193"/>
                      <a:pt x="0" y="193"/>
                    </a:cubicBezTo>
                    <a:moveTo>
                      <a:pt x="0" y="193"/>
                    </a:moveTo>
                    <a:cubicBezTo>
                      <a:pt x="0" y="193"/>
                      <a:pt x="0" y="193"/>
                      <a:pt x="0" y="193"/>
                    </a:cubicBezTo>
                    <a:cubicBezTo>
                      <a:pt x="0" y="193"/>
                      <a:pt x="0" y="193"/>
                      <a:pt x="0" y="193"/>
                    </a:cubicBezTo>
                    <a:moveTo>
                      <a:pt x="0" y="192"/>
                    </a:moveTo>
                    <a:cubicBezTo>
                      <a:pt x="0" y="192"/>
                      <a:pt x="0" y="193"/>
                      <a:pt x="0" y="193"/>
                    </a:cubicBezTo>
                    <a:cubicBezTo>
                      <a:pt x="0" y="193"/>
                      <a:pt x="0" y="192"/>
                      <a:pt x="0" y="192"/>
                    </a:cubicBezTo>
                    <a:moveTo>
                      <a:pt x="0" y="192"/>
                    </a:moveTo>
                    <a:cubicBezTo>
                      <a:pt x="0" y="192"/>
                      <a:pt x="0" y="192"/>
                      <a:pt x="0" y="192"/>
                    </a:cubicBezTo>
                    <a:cubicBezTo>
                      <a:pt x="0" y="192"/>
                      <a:pt x="0" y="192"/>
                      <a:pt x="0" y="192"/>
                    </a:cubicBezTo>
                    <a:moveTo>
                      <a:pt x="0" y="192"/>
                    </a:moveTo>
                    <a:cubicBezTo>
                      <a:pt x="0" y="192"/>
                      <a:pt x="0" y="192"/>
                      <a:pt x="0" y="192"/>
                    </a:cubicBezTo>
                    <a:cubicBezTo>
                      <a:pt x="0" y="192"/>
                      <a:pt x="0" y="192"/>
                      <a:pt x="0" y="192"/>
                    </a:cubicBezTo>
                    <a:moveTo>
                      <a:pt x="0" y="192"/>
                    </a:moveTo>
                    <a:cubicBezTo>
                      <a:pt x="0" y="192"/>
                      <a:pt x="0" y="192"/>
                      <a:pt x="0" y="192"/>
                    </a:cubicBezTo>
                    <a:cubicBezTo>
                      <a:pt x="0" y="192"/>
                      <a:pt x="0" y="192"/>
                      <a:pt x="0" y="192"/>
                    </a:cubicBezTo>
                    <a:moveTo>
                      <a:pt x="0" y="191"/>
                    </a:moveTo>
                    <a:cubicBezTo>
                      <a:pt x="0" y="191"/>
                      <a:pt x="0" y="191"/>
                      <a:pt x="0" y="191"/>
                    </a:cubicBezTo>
                    <a:cubicBezTo>
                      <a:pt x="0" y="191"/>
                      <a:pt x="0" y="191"/>
                      <a:pt x="0" y="191"/>
                    </a:cubicBezTo>
                    <a:moveTo>
                      <a:pt x="0" y="191"/>
                    </a:moveTo>
                    <a:cubicBezTo>
                      <a:pt x="0" y="191"/>
                      <a:pt x="0" y="191"/>
                      <a:pt x="0" y="191"/>
                    </a:cubicBezTo>
                    <a:cubicBezTo>
                      <a:pt x="0" y="191"/>
                      <a:pt x="0" y="191"/>
                      <a:pt x="0" y="191"/>
                    </a:cubicBezTo>
                    <a:moveTo>
                      <a:pt x="0" y="191"/>
                    </a:moveTo>
                    <a:cubicBezTo>
                      <a:pt x="0" y="191"/>
                      <a:pt x="0" y="191"/>
                      <a:pt x="0" y="191"/>
                    </a:cubicBezTo>
                    <a:cubicBezTo>
                      <a:pt x="0" y="191"/>
                      <a:pt x="0" y="191"/>
                      <a:pt x="0" y="191"/>
                    </a:cubicBezTo>
                    <a:moveTo>
                      <a:pt x="0" y="190"/>
                    </a:moveTo>
                    <a:cubicBezTo>
                      <a:pt x="0" y="190"/>
                      <a:pt x="0" y="190"/>
                      <a:pt x="0" y="190"/>
                    </a:cubicBezTo>
                    <a:cubicBezTo>
                      <a:pt x="0" y="190"/>
                      <a:pt x="0" y="190"/>
                      <a:pt x="0" y="190"/>
                    </a:cubicBezTo>
                    <a:moveTo>
                      <a:pt x="0" y="190"/>
                    </a:moveTo>
                    <a:cubicBezTo>
                      <a:pt x="0" y="190"/>
                      <a:pt x="0" y="190"/>
                      <a:pt x="0" y="190"/>
                    </a:cubicBezTo>
                    <a:cubicBezTo>
                      <a:pt x="0" y="190"/>
                      <a:pt x="0" y="190"/>
                      <a:pt x="0" y="190"/>
                    </a:cubicBezTo>
                    <a:moveTo>
                      <a:pt x="0" y="190"/>
                    </a:moveTo>
                    <a:cubicBezTo>
                      <a:pt x="0" y="190"/>
                      <a:pt x="0" y="190"/>
                      <a:pt x="0" y="190"/>
                    </a:cubicBezTo>
                    <a:cubicBezTo>
                      <a:pt x="0" y="190"/>
                      <a:pt x="0" y="190"/>
                      <a:pt x="0" y="190"/>
                    </a:cubicBezTo>
                    <a:moveTo>
                      <a:pt x="0" y="189"/>
                    </a:moveTo>
                    <a:cubicBezTo>
                      <a:pt x="0" y="189"/>
                      <a:pt x="0" y="190"/>
                      <a:pt x="0" y="190"/>
                    </a:cubicBezTo>
                    <a:cubicBezTo>
                      <a:pt x="0" y="190"/>
                      <a:pt x="0" y="189"/>
                      <a:pt x="0" y="189"/>
                    </a:cubicBezTo>
                    <a:moveTo>
                      <a:pt x="0" y="189"/>
                    </a:moveTo>
                    <a:cubicBezTo>
                      <a:pt x="0" y="189"/>
                      <a:pt x="0" y="189"/>
                      <a:pt x="0" y="189"/>
                    </a:cubicBezTo>
                    <a:cubicBezTo>
                      <a:pt x="0" y="189"/>
                      <a:pt x="0" y="189"/>
                      <a:pt x="0" y="189"/>
                    </a:cubicBezTo>
                    <a:moveTo>
                      <a:pt x="0" y="189"/>
                    </a:moveTo>
                    <a:cubicBezTo>
                      <a:pt x="0" y="189"/>
                      <a:pt x="0" y="189"/>
                      <a:pt x="0" y="189"/>
                    </a:cubicBezTo>
                    <a:cubicBezTo>
                      <a:pt x="0" y="189"/>
                      <a:pt x="0" y="189"/>
                      <a:pt x="0" y="189"/>
                    </a:cubicBezTo>
                    <a:moveTo>
                      <a:pt x="0" y="189"/>
                    </a:moveTo>
                    <a:cubicBezTo>
                      <a:pt x="0" y="189"/>
                      <a:pt x="0" y="189"/>
                      <a:pt x="0" y="189"/>
                    </a:cubicBezTo>
                    <a:cubicBezTo>
                      <a:pt x="0" y="189"/>
                      <a:pt x="0" y="189"/>
                      <a:pt x="0" y="189"/>
                    </a:cubicBezTo>
                    <a:moveTo>
                      <a:pt x="0" y="188"/>
                    </a:moveTo>
                    <a:cubicBezTo>
                      <a:pt x="0" y="188"/>
                      <a:pt x="0" y="188"/>
                      <a:pt x="0" y="188"/>
                    </a:cubicBezTo>
                    <a:cubicBezTo>
                      <a:pt x="0" y="188"/>
                      <a:pt x="0" y="188"/>
                      <a:pt x="0" y="188"/>
                    </a:cubicBezTo>
                    <a:moveTo>
                      <a:pt x="0" y="188"/>
                    </a:moveTo>
                    <a:cubicBezTo>
                      <a:pt x="0" y="188"/>
                      <a:pt x="0" y="188"/>
                      <a:pt x="0" y="188"/>
                    </a:cubicBezTo>
                    <a:cubicBezTo>
                      <a:pt x="0" y="188"/>
                      <a:pt x="0" y="188"/>
                      <a:pt x="0" y="188"/>
                    </a:cubicBezTo>
                    <a:moveTo>
                      <a:pt x="0" y="188"/>
                    </a:moveTo>
                    <a:cubicBezTo>
                      <a:pt x="0" y="188"/>
                      <a:pt x="0" y="188"/>
                      <a:pt x="0" y="188"/>
                    </a:cubicBezTo>
                    <a:cubicBezTo>
                      <a:pt x="0" y="188"/>
                      <a:pt x="0" y="188"/>
                      <a:pt x="0" y="188"/>
                    </a:cubicBezTo>
                    <a:moveTo>
                      <a:pt x="0" y="187"/>
                    </a:moveTo>
                    <a:cubicBezTo>
                      <a:pt x="0" y="187"/>
                      <a:pt x="0" y="187"/>
                      <a:pt x="0" y="188"/>
                    </a:cubicBezTo>
                    <a:cubicBezTo>
                      <a:pt x="0" y="187"/>
                      <a:pt x="0" y="187"/>
                      <a:pt x="0" y="187"/>
                    </a:cubicBezTo>
                    <a:moveTo>
                      <a:pt x="0" y="187"/>
                    </a:moveTo>
                    <a:cubicBezTo>
                      <a:pt x="0" y="187"/>
                      <a:pt x="0" y="187"/>
                      <a:pt x="0" y="187"/>
                    </a:cubicBezTo>
                    <a:cubicBezTo>
                      <a:pt x="0" y="187"/>
                      <a:pt x="0" y="187"/>
                      <a:pt x="0" y="187"/>
                    </a:cubicBezTo>
                    <a:moveTo>
                      <a:pt x="0" y="187"/>
                    </a:moveTo>
                    <a:cubicBezTo>
                      <a:pt x="0" y="187"/>
                      <a:pt x="0" y="187"/>
                      <a:pt x="0" y="187"/>
                    </a:cubicBezTo>
                    <a:cubicBezTo>
                      <a:pt x="0" y="187"/>
                      <a:pt x="0" y="187"/>
                      <a:pt x="0" y="187"/>
                    </a:cubicBezTo>
                    <a:moveTo>
                      <a:pt x="0" y="186"/>
                    </a:moveTo>
                    <a:cubicBezTo>
                      <a:pt x="0" y="186"/>
                      <a:pt x="0" y="187"/>
                      <a:pt x="0" y="187"/>
                    </a:cubicBezTo>
                    <a:cubicBezTo>
                      <a:pt x="0" y="187"/>
                      <a:pt x="0" y="187"/>
                      <a:pt x="0" y="186"/>
                    </a:cubicBezTo>
                    <a:moveTo>
                      <a:pt x="0" y="186"/>
                    </a:moveTo>
                    <a:cubicBezTo>
                      <a:pt x="0" y="186"/>
                      <a:pt x="0" y="186"/>
                      <a:pt x="0" y="186"/>
                    </a:cubicBezTo>
                    <a:cubicBezTo>
                      <a:pt x="0" y="186"/>
                      <a:pt x="0" y="186"/>
                      <a:pt x="0" y="186"/>
                    </a:cubicBezTo>
                    <a:moveTo>
                      <a:pt x="0" y="186"/>
                    </a:moveTo>
                    <a:cubicBezTo>
                      <a:pt x="0" y="186"/>
                      <a:pt x="0" y="186"/>
                      <a:pt x="0" y="186"/>
                    </a:cubicBezTo>
                    <a:cubicBezTo>
                      <a:pt x="0" y="186"/>
                      <a:pt x="0" y="186"/>
                      <a:pt x="0" y="186"/>
                    </a:cubicBezTo>
                    <a:moveTo>
                      <a:pt x="0" y="186"/>
                    </a:moveTo>
                    <a:cubicBezTo>
                      <a:pt x="0" y="186"/>
                      <a:pt x="0" y="186"/>
                      <a:pt x="0" y="186"/>
                    </a:cubicBezTo>
                    <a:cubicBezTo>
                      <a:pt x="0" y="186"/>
                      <a:pt x="0" y="186"/>
                      <a:pt x="0" y="186"/>
                    </a:cubicBezTo>
                    <a:moveTo>
                      <a:pt x="0" y="185"/>
                    </a:moveTo>
                    <a:cubicBezTo>
                      <a:pt x="0" y="185"/>
                      <a:pt x="0" y="185"/>
                      <a:pt x="0" y="185"/>
                    </a:cubicBezTo>
                    <a:cubicBezTo>
                      <a:pt x="0" y="185"/>
                      <a:pt x="0" y="185"/>
                      <a:pt x="0" y="185"/>
                    </a:cubicBezTo>
                    <a:moveTo>
                      <a:pt x="0" y="185"/>
                    </a:moveTo>
                    <a:cubicBezTo>
                      <a:pt x="0" y="185"/>
                      <a:pt x="0" y="185"/>
                      <a:pt x="0" y="185"/>
                    </a:cubicBezTo>
                    <a:cubicBezTo>
                      <a:pt x="0" y="185"/>
                      <a:pt x="0" y="185"/>
                      <a:pt x="0" y="185"/>
                    </a:cubicBezTo>
                    <a:moveTo>
                      <a:pt x="0" y="184"/>
                    </a:moveTo>
                    <a:cubicBezTo>
                      <a:pt x="0" y="184"/>
                      <a:pt x="0" y="184"/>
                      <a:pt x="0" y="185"/>
                    </a:cubicBezTo>
                    <a:cubicBezTo>
                      <a:pt x="0" y="184"/>
                      <a:pt x="0" y="184"/>
                      <a:pt x="0" y="184"/>
                    </a:cubicBezTo>
                    <a:moveTo>
                      <a:pt x="194" y="0"/>
                    </a:moveTo>
                    <a:cubicBezTo>
                      <a:pt x="194" y="0"/>
                      <a:pt x="194" y="0"/>
                      <a:pt x="194" y="0"/>
                    </a:cubicBezTo>
                    <a:cubicBezTo>
                      <a:pt x="194" y="0"/>
                      <a:pt x="194" y="0"/>
                      <a:pt x="194" y="0"/>
                    </a:cubicBezTo>
                    <a:moveTo>
                      <a:pt x="193" y="0"/>
                    </a:moveTo>
                    <a:cubicBezTo>
                      <a:pt x="193" y="0"/>
                      <a:pt x="193" y="0"/>
                      <a:pt x="193" y="0"/>
                    </a:cubicBezTo>
                    <a:cubicBezTo>
                      <a:pt x="193" y="0"/>
                      <a:pt x="193" y="0"/>
                      <a:pt x="193" y="0"/>
                    </a:cubicBezTo>
                    <a:moveTo>
                      <a:pt x="193" y="0"/>
                    </a:moveTo>
                    <a:cubicBezTo>
                      <a:pt x="193" y="0"/>
                      <a:pt x="193" y="0"/>
                      <a:pt x="193" y="0"/>
                    </a:cubicBezTo>
                    <a:cubicBezTo>
                      <a:pt x="193" y="0"/>
                      <a:pt x="193" y="0"/>
                      <a:pt x="193" y="0"/>
                    </a:cubicBezTo>
                    <a:moveTo>
                      <a:pt x="192" y="0"/>
                    </a:moveTo>
                    <a:cubicBezTo>
                      <a:pt x="192" y="0"/>
                      <a:pt x="192" y="0"/>
                      <a:pt x="193" y="0"/>
                    </a:cubicBezTo>
                    <a:cubicBezTo>
                      <a:pt x="193" y="0"/>
                      <a:pt x="192" y="0"/>
                      <a:pt x="192" y="0"/>
                    </a:cubicBezTo>
                    <a:moveTo>
                      <a:pt x="192" y="0"/>
                    </a:moveTo>
                    <a:cubicBezTo>
                      <a:pt x="192" y="0"/>
                      <a:pt x="192" y="0"/>
                      <a:pt x="192" y="0"/>
                    </a:cubicBezTo>
                    <a:cubicBezTo>
                      <a:pt x="192" y="0"/>
                      <a:pt x="192" y="0"/>
                      <a:pt x="192" y="0"/>
                    </a:cubicBezTo>
                    <a:moveTo>
                      <a:pt x="192" y="0"/>
                    </a:moveTo>
                    <a:cubicBezTo>
                      <a:pt x="192" y="0"/>
                      <a:pt x="192" y="0"/>
                      <a:pt x="192" y="0"/>
                    </a:cubicBezTo>
                    <a:cubicBezTo>
                      <a:pt x="192" y="0"/>
                      <a:pt x="192" y="0"/>
                      <a:pt x="192" y="0"/>
                    </a:cubicBezTo>
                    <a:moveTo>
                      <a:pt x="191" y="0"/>
                    </a:moveTo>
                    <a:cubicBezTo>
                      <a:pt x="191" y="0"/>
                      <a:pt x="191" y="0"/>
                      <a:pt x="191" y="0"/>
                    </a:cubicBezTo>
                    <a:cubicBezTo>
                      <a:pt x="191" y="0"/>
                      <a:pt x="191" y="0"/>
                      <a:pt x="191" y="0"/>
                    </a:cubicBezTo>
                    <a:moveTo>
                      <a:pt x="191" y="0"/>
                    </a:moveTo>
                    <a:cubicBezTo>
                      <a:pt x="191" y="0"/>
                      <a:pt x="191" y="0"/>
                      <a:pt x="191" y="0"/>
                    </a:cubicBezTo>
                    <a:cubicBezTo>
                      <a:pt x="191" y="0"/>
                      <a:pt x="191" y="0"/>
                      <a:pt x="191" y="0"/>
                    </a:cubicBezTo>
                    <a:moveTo>
                      <a:pt x="191" y="0"/>
                    </a:moveTo>
                    <a:cubicBezTo>
                      <a:pt x="191" y="0"/>
                      <a:pt x="191" y="0"/>
                      <a:pt x="191" y="0"/>
                    </a:cubicBezTo>
                    <a:cubicBezTo>
                      <a:pt x="191" y="0"/>
                      <a:pt x="191" y="0"/>
                      <a:pt x="191" y="0"/>
                    </a:cubicBezTo>
                    <a:moveTo>
                      <a:pt x="190" y="0"/>
                    </a:moveTo>
                    <a:cubicBezTo>
                      <a:pt x="190" y="0"/>
                      <a:pt x="190" y="0"/>
                      <a:pt x="191" y="0"/>
                    </a:cubicBezTo>
                    <a:cubicBezTo>
                      <a:pt x="190" y="0"/>
                      <a:pt x="190" y="0"/>
                      <a:pt x="190" y="0"/>
                    </a:cubicBezTo>
                    <a:moveTo>
                      <a:pt x="190" y="0"/>
                    </a:moveTo>
                    <a:cubicBezTo>
                      <a:pt x="190" y="0"/>
                      <a:pt x="190" y="0"/>
                      <a:pt x="190" y="0"/>
                    </a:cubicBezTo>
                    <a:cubicBezTo>
                      <a:pt x="190" y="0"/>
                      <a:pt x="190" y="0"/>
                      <a:pt x="190" y="0"/>
                    </a:cubicBezTo>
                    <a:moveTo>
                      <a:pt x="190" y="0"/>
                    </a:moveTo>
                    <a:cubicBezTo>
                      <a:pt x="190" y="0"/>
                      <a:pt x="190" y="0"/>
                      <a:pt x="190" y="0"/>
                    </a:cubicBezTo>
                    <a:cubicBezTo>
                      <a:pt x="190" y="0"/>
                      <a:pt x="190" y="0"/>
                      <a:pt x="190" y="0"/>
                    </a:cubicBezTo>
                    <a:moveTo>
                      <a:pt x="189" y="0"/>
                    </a:moveTo>
                    <a:cubicBezTo>
                      <a:pt x="190" y="0"/>
                      <a:pt x="190" y="0"/>
                      <a:pt x="190" y="0"/>
                    </a:cubicBezTo>
                    <a:cubicBezTo>
                      <a:pt x="190" y="0"/>
                      <a:pt x="190" y="0"/>
                      <a:pt x="189" y="0"/>
                    </a:cubicBezTo>
                    <a:moveTo>
                      <a:pt x="189" y="0"/>
                    </a:moveTo>
                    <a:cubicBezTo>
                      <a:pt x="189" y="0"/>
                      <a:pt x="189" y="0"/>
                      <a:pt x="189" y="0"/>
                    </a:cubicBezTo>
                    <a:cubicBezTo>
                      <a:pt x="189" y="0"/>
                      <a:pt x="189" y="0"/>
                      <a:pt x="189" y="0"/>
                    </a:cubicBezTo>
                    <a:moveTo>
                      <a:pt x="189" y="0"/>
                    </a:moveTo>
                    <a:cubicBezTo>
                      <a:pt x="189" y="0"/>
                      <a:pt x="189" y="0"/>
                      <a:pt x="189" y="0"/>
                    </a:cubicBezTo>
                    <a:cubicBezTo>
                      <a:pt x="189" y="0"/>
                      <a:pt x="189" y="0"/>
                      <a:pt x="189" y="0"/>
                    </a:cubicBezTo>
                    <a:moveTo>
                      <a:pt x="189" y="0"/>
                    </a:moveTo>
                    <a:cubicBezTo>
                      <a:pt x="189" y="0"/>
                      <a:pt x="189" y="0"/>
                      <a:pt x="189" y="0"/>
                    </a:cubicBezTo>
                    <a:cubicBezTo>
                      <a:pt x="189" y="0"/>
                      <a:pt x="189" y="0"/>
                      <a:pt x="189" y="0"/>
                    </a:cubicBezTo>
                    <a:moveTo>
                      <a:pt x="188" y="0"/>
                    </a:moveTo>
                    <a:cubicBezTo>
                      <a:pt x="188" y="0"/>
                      <a:pt x="188" y="0"/>
                      <a:pt x="188" y="0"/>
                    </a:cubicBezTo>
                    <a:cubicBezTo>
                      <a:pt x="188" y="0"/>
                      <a:pt x="188" y="0"/>
                      <a:pt x="188" y="0"/>
                    </a:cubicBezTo>
                    <a:moveTo>
                      <a:pt x="188" y="0"/>
                    </a:moveTo>
                    <a:cubicBezTo>
                      <a:pt x="188" y="0"/>
                      <a:pt x="188" y="0"/>
                      <a:pt x="188" y="0"/>
                    </a:cubicBezTo>
                    <a:cubicBezTo>
                      <a:pt x="188" y="0"/>
                      <a:pt x="188" y="0"/>
                      <a:pt x="188" y="0"/>
                    </a:cubicBezTo>
                    <a:moveTo>
                      <a:pt x="188" y="0"/>
                    </a:moveTo>
                    <a:cubicBezTo>
                      <a:pt x="188" y="0"/>
                      <a:pt x="188" y="0"/>
                      <a:pt x="188" y="0"/>
                    </a:cubicBezTo>
                    <a:cubicBezTo>
                      <a:pt x="188" y="0"/>
                      <a:pt x="188" y="0"/>
                      <a:pt x="188" y="0"/>
                    </a:cubicBezTo>
                    <a:moveTo>
                      <a:pt x="187" y="0"/>
                    </a:moveTo>
                    <a:cubicBezTo>
                      <a:pt x="187" y="0"/>
                      <a:pt x="187" y="0"/>
                      <a:pt x="188" y="0"/>
                    </a:cubicBezTo>
                    <a:cubicBezTo>
                      <a:pt x="187" y="0"/>
                      <a:pt x="187" y="0"/>
                      <a:pt x="187" y="0"/>
                    </a:cubicBezTo>
                    <a:moveTo>
                      <a:pt x="187" y="0"/>
                    </a:moveTo>
                    <a:cubicBezTo>
                      <a:pt x="187" y="0"/>
                      <a:pt x="187" y="0"/>
                      <a:pt x="187" y="0"/>
                    </a:cubicBezTo>
                    <a:cubicBezTo>
                      <a:pt x="187" y="0"/>
                      <a:pt x="187" y="0"/>
                      <a:pt x="187" y="0"/>
                    </a:cubicBezTo>
                    <a:moveTo>
                      <a:pt x="187" y="0"/>
                    </a:moveTo>
                    <a:cubicBezTo>
                      <a:pt x="187" y="0"/>
                      <a:pt x="187" y="0"/>
                      <a:pt x="187" y="0"/>
                    </a:cubicBezTo>
                    <a:cubicBezTo>
                      <a:pt x="187" y="0"/>
                      <a:pt x="187" y="0"/>
                      <a:pt x="187" y="0"/>
                    </a:cubicBezTo>
                    <a:moveTo>
                      <a:pt x="186" y="0"/>
                    </a:moveTo>
                    <a:cubicBezTo>
                      <a:pt x="187" y="0"/>
                      <a:pt x="187" y="0"/>
                      <a:pt x="187" y="0"/>
                    </a:cubicBezTo>
                    <a:cubicBezTo>
                      <a:pt x="187" y="0"/>
                      <a:pt x="187" y="0"/>
                      <a:pt x="186" y="0"/>
                    </a:cubicBezTo>
                    <a:moveTo>
                      <a:pt x="186" y="0"/>
                    </a:moveTo>
                    <a:cubicBezTo>
                      <a:pt x="186" y="0"/>
                      <a:pt x="186" y="0"/>
                      <a:pt x="186" y="0"/>
                    </a:cubicBezTo>
                    <a:cubicBezTo>
                      <a:pt x="186" y="0"/>
                      <a:pt x="186" y="0"/>
                      <a:pt x="186" y="0"/>
                    </a:cubicBezTo>
                    <a:moveTo>
                      <a:pt x="186" y="0"/>
                    </a:moveTo>
                    <a:cubicBezTo>
                      <a:pt x="186" y="0"/>
                      <a:pt x="186" y="0"/>
                      <a:pt x="186" y="0"/>
                    </a:cubicBezTo>
                    <a:cubicBezTo>
                      <a:pt x="186" y="0"/>
                      <a:pt x="186" y="0"/>
                      <a:pt x="186" y="0"/>
                    </a:cubicBezTo>
                    <a:moveTo>
                      <a:pt x="185" y="0"/>
                    </a:moveTo>
                    <a:cubicBezTo>
                      <a:pt x="185" y="0"/>
                      <a:pt x="186" y="0"/>
                      <a:pt x="186" y="0"/>
                    </a:cubicBezTo>
                    <a:cubicBezTo>
                      <a:pt x="186" y="0"/>
                      <a:pt x="185" y="0"/>
                      <a:pt x="185" y="0"/>
                    </a:cubicBezTo>
                    <a:moveTo>
                      <a:pt x="185" y="0"/>
                    </a:moveTo>
                    <a:cubicBezTo>
                      <a:pt x="185" y="0"/>
                      <a:pt x="185" y="0"/>
                      <a:pt x="185" y="0"/>
                    </a:cubicBezTo>
                    <a:cubicBezTo>
                      <a:pt x="185" y="0"/>
                      <a:pt x="185" y="0"/>
                      <a:pt x="185" y="0"/>
                    </a:cubicBezTo>
                    <a:moveTo>
                      <a:pt x="185" y="0"/>
                    </a:moveTo>
                    <a:cubicBezTo>
                      <a:pt x="83" y="0"/>
                      <a:pt x="0" y="82"/>
                      <a:pt x="0" y="184"/>
                    </a:cubicBezTo>
                    <a:cubicBezTo>
                      <a:pt x="0" y="184"/>
                      <a:pt x="0" y="184"/>
                      <a:pt x="0" y="184"/>
                    </a:cubicBezTo>
                    <a:cubicBezTo>
                      <a:pt x="0" y="82"/>
                      <a:pt x="83" y="0"/>
                      <a:pt x="185" y="0"/>
                    </a:cubicBezTo>
                    <a:cubicBezTo>
                      <a:pt x="185" y="0"/>
                      <a:pt x="185" y="0"/>
                      <a:pt x="185" y="0"/>
                    </a:cubicBezTo>
                    <a:cubicBezTo>
                      <a:pt x="185" y="0"/>
                      <a:pt x="185" y="0"/>
                      <a:pt x="185"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3" rIns="68607" bIns="34303" numCol="1" anchor="t" anchorCtr="0" compatLnSpc="1"/>
              <a:lstStyle/>
              <a:p>
                <a:endParaRPr lang="zh-CN" altLang="en-US" sz="2800">
                  <a:solidFill>
                    <a:schemeClr val="bg1">
                      <a:lumMod val="50000"/>
                    </a:schemeClr>
                  </a:solidFill>
                </a:endParaRPr>
              </a:p>
            </p:txBody>
          </p:sp>
          <p:sp>
            <p:nvSpPr>
              <p:cNvPr id="51" name="Freeform 55"/>
              <p:cNvSpPr/>
              <p:nvPr/>
            </p:nvSpPr>
            <p:spPr bwMode="auto">
              <a:xfrm>
                <a:off x="3947083" y="2287901"/>
                <a:ext cx="124843" cy="128391"/>
              </a:xfrm>
              <a:custGeom>
                <a:avLst/>
                <a:gdLst>
                  <a:gd name="T0" fmla="*/ 39 w 39"/>
                  <a:gd name="T1" fmla="*/ 0 h 39"/>
                  <a:gd name="T2" fmla="*/ 39 w 39"/>
                  <a:gd name="T3" fmla="*/ 0 h 39"/>
                  <a:gd name="T4" fmla="*/ 0 w 39"/>
                  <a:gd name="T5" fmla="*/ 39 h 39"/>
                  <a:gd name="T6" fmla="*/ 0 w 39"/>
                  <a:gd name="T7" fmla="*/ 39 h 39"/>
                  <a:gd name="T8" fmla="*/ 0 w 39"/>
                  <a:gd name="T9" fmla="*/ 39 h 39"/>
                  <a:gd name="T10" fmla="*/ 0 w 39"/>
                  <a:gd name="T11" fmla="*/ 39 h 39"/>
                  <a:gd name="T12" fmla="*/ 0 w 39"/>
                  <a:gd name="T13" fmla="*/ 39 h 39"/>
                  <a:gd name="T14" fmla="*/ 0 w 39"/>
                  <a:gd name="T15" fmla="*/ 39 h 39"/>
                  <a:gd name="T16" fmla="*/ 39 w 39"/>
                  <a:gd name="T17" fmla="*/ 0 h 39"/>
                  <a:gd name="T18" fmla="*/ 39 w 39"/>
                  <a:gd name="T19" fmla="*/ 0 h 39"/>
                  <a:gd name="T20" fmla="*/ 39 w 39"/>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9">
                    <a:moveTo>
                      <a:pt x="39" y="0"/>
                    </a:moveTo>
                    <a:cubicBezTo>
                      <a:pt x="39" y="0"/>
                      <a:pt x="39" y="0"/>
                      <a:pt x="39" y="0"/>
                    </a:cubicBezTo>
                    <a:cubicBezTo>
                      <a:pt x="28" y="14"/>
                      <a:pt x="15" y="27"/>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15" y="27"/>
                      <a:pt x="28" y="14"/>
                      <a:pt x="39" y="0"/>
                    </a:cubicBezTo>
                    <a:cubicBezTo>
                      <a:pt x="39" y="0"/>
                      <a:pt x="39" y="0"/>
                      <a:pt x="39" y="0"/>
                    </a:cubicBezTo>
                    <a:cubicBezTo>
                      <a:pt x="39" y="0"/>
                      <a:pt x="39" y="0"/>
                      <a:pt x="39"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3" rIns="68607" bIns="34303" numCol="1" anchor="t" anchorCtr="0" compatLnSpc="1"/>
              <a:lstStyle/>
              <a:p>
                <a:endParaRPr lang="zh-CN" altLang="en-US" sz="2800">
                  <a:solidFill>
                    <a:schemeClr val="bg1">
                      <a:lumMod val="50000"/>
                    </a:schemeClr>
                  </a:solidFill>
                </a:endParaRPr>
              </a:p>
            </p:txBody>
          </p:sp>
          <p:sp>
            <p:nvSpPr>
              <p:cNvPr id="52" name="Freeform 58"/>
              <p:cNvSpPr/>
              <p:nvPr/>
            </p:nvSpPr>
            <p:spPr bwMode="auto">
              <a:xfrm>
                <a:off x="4071926" y="2218356"/>
                <a:ext cx="153974" cy="69545"/>
              </a:xfrm>
              <a:custGeom>
                <a:avLst/>
                <a:gdLst>
                  <a:gd name="T0" fmla="*/ 48 w 48"/>
                  <a:gd name="T1" fmla="*/ 0 h 21"/>
                  <a:gd name="T2" fmla="*/ 0 w 48"/>
                  <a:gd name="T3" fmla="*/ 21 h 21"/>
                  <a:gd name="T4" fmla="*/ 0 w 48"/>
                  <a:gd name="T5" fmla="*/ 21 h 21"/>
                  <a:gd name="T6" fmla="*/ 48 w 48"/>
                  <a:gd name="T7" fmla="*/ 0 h 21"/>
                  <a:gd name="T8" fmla="*/ 48 w 48"/>
                  <a:gd name="T9" fmla="*/ 0 h 21"/>
                </a:gdLst>
                <a:ahLst/>
                <a:cxnLst>
                  <a:cxn ang="0">
                    <a:pos x="T0" y="T1"/>
                  </a:cxn>
                  <a:cxn ang="0">
                    <a:pos x="T2" y="T3"/>
                  </a:cxn>
                  <a:cxn ang="0">
                    <a:pos x="T4" y="T5"/>
                  </a:cxn>
                  <a:cxn ang="0">
                    <a:pos x="T6" y="T7"/>
                  </a:cxn>
                  <a:cxn ang="0">
                    <a:pos x="T8" y="T9"/>
                  </a:cxn>
                </a:cxnLst>
                <a:rect l="0" t="0" r="r" b="b"/>
                <a:pathLst>
                  <a:path w="48" h="21">
                    <a:moveTo>
                      <a:pt x="48" y="0"/>
                    </a:moveTo>
                    <a:cubicBezTo>
                      <a:pt x="31" y="4"/>
                      <a:pt x="14" y="11"/>
                      <a:pt x="0" y="21"/>
                    </a:cubicBezTo>
                    <a:cubicBezTo>
                      <a:pt x="0" y="21"/>
                      <a:pt x="0" y="21"/>
                      <a:pt x="0" y="21"/>
                    </a:cubicBezTo>
                    <a:cubicBezTo>
                      <a:pt x="14" y="11"/>
                      <a:pt x="31" y="4"/>
                      <a:pt x="48" y="0"/>
                    </a:cubicBezTo>
                    <a:cubicBezTo>
                      <a:pt x="48" y="0"/>
                      <a:pt x="48" y="0"/>
                      <a:pt x="48" y="0"/>
                    </a:cubicBezTo>
                  </a:path>
                </a:pathLst>
              </a:custGeom>
              <a:solidFill>
                <a:srgbClr val="A95865"/>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3" rIns="68607" bIns="34303" numCol="1" anchor="t" anchorCtr="0" compatLnSpc="1"/>
              <a:lstStyle/>
              <a:p>
                <a:endParaRPr lang="zh-CN" altLang="en-US" sz="2800">
                  <a:solidFill>
                    <a:schemeClr val="bg1">
                      <a:lumMod val="50000"/>
                    </a:schemeClr>
                  </a:solidFill>
                </a:endParaRPr>
              </a:p>
            </p:txBody>
          </p:sp>
          <p:sp>
            <p:nvSpPr>
              <p:cNvPr id="53" name="Freeform 59"/>
              <p:cNvSpPr/>
              <p:nvPr/>
            </p:nvSpPr>
            <p:spPr bwMode="auto">
              <a:xfrm>
                <a:off x="4071926" y="2057868"/>
                <a:ext cx="124843" cy="230034"/>
              </a:xfrm>
              <a:custGeom>
                <a:avLst/>
                <a:gdLst>
                  <a:gd name="T0" fmla="*/ 39 w 39"/>
                  <a:gd name="T1" fmla="*/ 0 h 70"/>
                  <a:gd name="T2" fmla="*/ 39 w 39"/>
                  <a:gd name="T3" fmla="*/ 0 h 70"/>
                  <a:gd name="T4" fmla="*/ 0 w 39"/>
                  <a:gd name="T5" fmla="*/ 70 h 70"/>
                  <a:gd name="T6" fmla="*/ 0 w 39"/>
                  <a:gd name="T7" fmla="*/ 70 h 70"/>
                  <a:gd name="T8" fmla="*/ 0 w 39"/>
                  <a:gd name="T9" fmla="*/ 70 h 70"/>
                  <a:gd name="T10" fmla="*/ 26 w 39"/>
                  <a:gd name="T11" fmla="*/ 30 h 70"/>
                  <a:gd name="T12" fmla="*/ 39 w 39"/>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39" h="70">
                    <a:moveTo>
                      <a:pt x="39" y="0"/>
                    </a:moveTo>
                    <a:cubicBezTo>
                      <a:pt x="39" y="0"/>
                      <a:pt x="39" y="0"/>
                      <a:pt x="39" y="0"/>
                    </a:cubicBezTo>
                    <a:cubicBezTo>
                      <a:pt x="30" y="26"/>
                      <a:pt x="17" y="49"/>
                      <a:pt x="0" y="70"/>
                    </a:cubicBezTo>
                    <a:cubicBezTo>
                      <a:pt x="0" y="70"/>
                      <a:pt x="0" y="70"/>
                      <a:pt x="0" y="70"/>
                    </a:cubicBezTo>
                    <a:cubicBezTo>
                      <a:pt x="0" y="70"/>
                      <a:pt x="0" y="70"/>
                      <a:pt x="0" y="70"/>
                    </a:cubicBezTo>
                    <a:cubicBezTo>
                      <a:pt x="10" y="57"/>
                      <a:pt x="19" y="44"/>
                      <a:pt x="26" y="30"/>
                    </a:cubicBezTo>
                    <a:cubicBezTo>
                      <a:pt x="31" y="20"/>
                      <a:pt x="36" y="10"/>
                      <a:pt x="39"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3" rIns="68607" bIns="34303" numCol="1" anchor="t" anchorCtr="0" compatLnSpc="1"/>
              <a:lstStyle/>
              <a:p>
                <a:endParaRPr lang="zh-CN" altLang="en-US" sz="2800">
                  <a:solidFill>
                    <a:schemeClr val="bg1">
                      <a:lumMod val="50000"/>
                    </a:schemeClr>
                  </a:solidFill>
                </a:endParaRPr>
              </a:p>
            </p:txBody>
          </p:sp>
          <p:sp>
            <p:nvSpPr>
              <p:cNvPr id="54" name="Freeform 60"/>
              <p:cNvSpPr/>
              <p:nvPr/>
            </p:nvSpPr>
            <p:spPr bwMode="auto">
              <a:xfrm>
                <a:off x="4071926" y="2218356"/>
                <a:ext cx="153974" cy="69545"/>
              </a:xfrm>
              <a:custGeom>
                <a:avLst/>
                <a:gdLst>
                  <a:gd name="T0" fmla="*/ 48 w 48"/>
                  <a:gd name="T1" fmla="*/ 0 h 21"/>
                  <a:gd name="T2" fmla="*/ 0 w 48"/>
                  <a:gd name="T3" fmla="*/ 21 h 21"/>
                  <a:gd name="T4" fmla="*/ 0 w 48"/>
                  <a:gd name="T5" fmla="*/ 21 h 21"/>
                  <a:gd name="T6" fmla="*/ 48 w 48"/>
                  <a:gd name="T7" fmla="*/ 0 h 21"/>
                  <a:gd name="T8" fmla="*/ 48 w 48"/>
                  <a:gd name="T9" fmla="*/ 0 h 21"/>
                </a:gdLst>
                <a:ahLst/>
                <a:cxnLst>
                  <a:cxn ang="0">
                    <a:pos x="T0" y="T1"/>
                  </a:cxn>
                  <a:cxn ang="0">
                    <a:pos x="T2" y="T3"/>
                  </a:cxn>
                  <a:cxn ang="0">
                    <a:pos x="T4" y="T5"/>
                  </a:cxn>
                  <a:cxn ang="0">
                    <a:pos x="T6" y="T7"/>
                  </a:cxn>
                  <a:cxn ang="0">
                    <a:pos x="T8" y="T9"/>
                  </a:cxn>
                </a:cxnLst>
                <a:rect l="0" t="0" r="r" b="b"/>
                <a:pathLst>
                  <a:path w="48" h="21">
                    <a:moveTo>
                      <a:pt x="48" y="0"/>
                    </a:moveTo>
                    <a:cubicBezTo>
                      <a:pt x="31" y="4"/>
                      <a:pt x="14" y="11"/>
                      <a:pt x="0" y="21"/>
                    </a:cubicBezTo>
                    <a:cubicBezTo>
                      <a:pt x="0" y="21"/>
                      <a:pt x="0" y="21"/>
                      <a:pt x="0" y="21"/>
                    </a:cubicBezTo>
                    <a:cubicBezTo>
                      <a:pt x="14" y="11"/>
                      <a:pt x="31" y="4"/>
                      <a:pt x="48" y="0"/>
                    </a:cubicBezTo>
                    <a:cubicBezTo>
                      <a:pt x="48" y="0"/>
                      <a:pt x="48" y="0"/>
                      <a:pt x="48" y="0"/>
                    </a:cubicBezTo>
                  </a:path>
                </a:pathLst>
              </a:custGeom>
              <a:solidFill>
                <a:srgbClr val="894D5A"/>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3" rIns="68607" bIns="34303" numCol="1" anchor="t" anchorCtr="0" compatLnSpc="1"/>
              <a:lstStyle/>
              <a:p>
                <a:endParaRPr lang="zh-CN" altLang="en-US" sz="2800">
                  <a:solidFill>
                    <a:schemeClr val="bg1">
                      <a:lumMod val="50000"/>
                    </a:schemeClr>
                  </a:solidFill>
                </a:endParaRPr>
              </a:p>
            </p:txBody>
          </p:sp>
          <p:sp>
            <p:nvSpPr>
              <p:cNvPr id="55" name="Oval 61"/>
              <p:cNvSpPr>
                <a:spLocks noChangeArrowheads="1"/>
              </p:cNvSpPr>
              <p:nvPr/>
            </p:nvSpPr>
            <p:spPr bwMode="auto">
              <a:xfrm>
                <a:off x="4071926" y="2287901"/>
                <a:ext cx="1041" cy="1070"/>
              </a:xfrm>
              <a:prstGeom prst="ellipse">
                <a:avLst/>
              </a:pr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3" rIns="68607" bIns="34303" numCol="1" anchor="t" anchorCtr="0" compatLnSpc="1"/>
              <a:lstStyle/>
              <a:p>
                <a:endParaRPr lang="zh-CN" altLang="en-US" sz="2800">
                  <a:solidFill>
                    <a:schemeClr val="bg1">
                      <a:lumMod val="50000"/>
                    </a:schemeClr>
                  </a:solidFill>
                </a:endParaRPr>
              </a:p>
            </p:txBody>
          </p:sp>
          <p:sp>
            <p:nvSpPr>
              <p:cNvPr id="56" name="Oval 67"/>
              <p:cNvSpPr>
                <a:spLocks noChangeArrowheads="1"/>
              </p:cNvSpPr>
              <p:nvPr/>
            </p:nvSpPr>
            <p:spPr bwMode="auto">
              <a:xfrm>
                <a:off x="3947083" y="2416292"/>
                <a:ext cx="1041" cy="1070"/>
              </a:xfrm>
              <a:prstGeom prst="ellipse">
                <a:avLst/>
              </a:pr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3" rIns="68607" bIns="34303" numCol="1" anchor="t" anchorCtr="0" compatLnSpc="1"/>
              <a:lstStyle/>
              <a:p>
                <a:endParaRPr lang="zh-CN" altLang="en-US" sz="2800">
                  <a:solidFill>
                    <a:schemeClr val="bg1">
                      <a:lumMod val="50000"/>
                    </a:schemeClr>
                  </a:solidFill>
                </a:endParaRPr>
              </a:p>
            </p:txBody>
          </p:sp>
          <p:sp>
            <p:nvSpPr>
              <p:cNvPr id="57" name="Freeform 86"/>
              <p:cNvSpPr>
                <a:spLocks noEditPoints="1"/>
              </p:cNvSpPr>
              <p:nvPr/>
            </p:nvSpPr>
            <p:spPr bwMode="auto">
              <a:xfrm>
                <a:off x="3163691" y="1525047"/>
                <a:ext cx="611732" cy="522122"/>
              </a:xfrm>
              <a:custGeom>
                <a:avLst/>
                <a:gdLst>
                  <a:gd name="T0" fmla="*/ 25 w 191"/>
                  <a:gd name="T1" fmla="*/ 89 h 159"/>
                  <a:gd name="T2" fmla="*/ 113 w 191"/>
                  <a:gd name="T3" fmla="*/ 89 h 159"/>
                  <a:gd name="T4" fmla="*/ 80 w 191"/>
                  <a:gd name="T5" fmla="*/ 20 h 159"/>
                  <a:gd name="T6" fmla="*/ 58 w 191"/>
                  <a:gd name="T7" fmla="*/ 33 h 159"/>
                  <a:gd name="T8" fmla="*/ 28 w 191"/>
                  <a:gd name="T9" fmla="*/ 33 h 159"/>
                  <a:gd name="T10" fmla="*/ 21 w 191"/>
                  <a:gd name="T11" fmla="*/ 57 h 159"/>
                  <a:gd name="T12" fmla="*/ 0 w 191"/>
                  <a:gd name="T13" fmla="*/ 79 h 159"/>
                  <a:gd name="T14" fmla="*/ 12 w 191"/>
                  <a:gd name="T15" fmla="*/ 100 h 159"/>
                  <a:gd name="T16" fmla="*/ 12 w 191"/>
                  <a:gd name="T17" fmla="*/ 131 h 159"/>
                  <a:gd name="T18" fmla="*/ 37 w 191"/>
                  <a:gd name="T19" fmla="*/ 137 h 159"/>
                  <a:gd name="T20" fmla="*/ 58 w 191"/>
                  <a:gd name="T21" fmla="*/ 159 h 159"/>
                  <a:gd name="T22" fmla="*/ 80 w 191"/>
                  <a:gd name="T23" fmla="*/ 146 h 159"/>
                  <a:gd name="T24" fmla="*/ 110 w 191"/>
                  <a:gd name="T25" fmla="*/ 146 h 159"/>
                  <a:gd name="T26" fmla="*/ 116 w 191"/>
                  <a:gd name="T27" fmla="*/ 122 h 159"/>
                  <a:gd name="T28" fmla="*/ 138 w 191"/>
                  <a:gd name="T29" fmla="*/ 100 h 159"/>
                  <a:gd name="T30" fmla="*/ 125 w 191"/>
                  <a:gd name="T31" fmla="*/ 79 h 159"/>
                  <a:gd name="T32" fmla="*/ 126 w 191"/>
                  <a:gd name="T33" fmla="*/ 48 h 159"/>
                  <a:gd name="T34" fmla="*/ 101 w 191"/>
                  <a:gd name="T35" fmla="*/ 42 h 159"/>
                  <a:gd name="T36" fmla="*/ 80 w 191"/>
                  <a:gd name="T37" fmla="*/ 20 h 159"/>
                  <a:gd name="T38" fmla="*/ 141 w 191"/>
                  <a:gd name="T39" fmla="*/ 34 h 159"/>
                  <a:gd name="T40" fmla="*/ 175 w 191"/>
                  <a:gd name="T41" fmla="*/ 34 h 159"/>
                  <a:gd name="T42" fmla="*/ 163 w 191"/>
                  <a:gd name="T43" fmla="*/ 0 h 159"/>
                  <a:gd name="T44" fmla="*/ 153 w 191"/>
                  <a:gd name="T45" fmla="*/ 7 h 159"/>
                  <a:gd name="T46" fmla="*/ 138 w 191"/>
                  <a:gd name="T47" fmla="*/ 7 h 159"/>
                  <a:gd name="T48" fmla="*/ 135 w 191"/>
                  <a:gd name="T49" fmla="*/ 18 h 159"/>
                  <a:gd name="T50" fmla="*/ 125 w 191"/>
                  <a:gd name="T51" fmla="*/ 29 h 159"/>
                  <a:gd name="T52" fmla="*/ 131 w 191"/>
                  <a:gd name="T53" fmla="*/ 39 h 159"/>
                  <a:gd name="T54" fmla="*/ 131 w 191"/>
                  <a:gd name="T55" fmla="*/ 54 h 159"/>
                  <a:gd name="T56" fmla="*/ 143 w 191"/>
                  <a:gd name="T57" fmla="*/ 57 h 159"/>
                  <a:gd name="T58" fmla="*/ 153 w 191"/>
                  <a:gd name="T59" fmla="*/ 67 h 159"/>
                  <a:gd name="T60" fmla="*/ 163 w 191"/>
                  <a:gd name="T61" fmla="*/ 61 h 159"/>
                  <a:gd name="T62" fmla="*/ 178 w 191"/>
                  <a:gd name="T63" fmla="*/ 61 h 159"/>
                  <a:gd name="T64" fmla="*/ 181 w 191"/>
                  <a:gd name="T65" fmla="*/ 49 h 159"/>
                  <a:gd name="T66" fmla="*/ 191 w 191"/>
                  <a:gd name="T67" fmla="*/ 39 h 159"/>
                  <a:gd name="T68" fmla="*/ 185 w 191"/>
                  <a:gd name="T69" fmla="*/ 29 h 159"/>
                  <a:gd name="T70" fmla="*/ 185 w 191"/>
                  <a:gd name="T71" fmla="*/ 14 h 159"/>
                  <a:gd name="T72" fmla="*/ 174 w 191"/>
                  <a:gd name="T73" fmla="*/ 11 h 159"/>
                  <a:gd name="T74" fmla="*/ 163 w 191"/>
                  <a:gd name="T75"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1" h="159">
                    <a:moveTo>
                      <a:pt x="69" y="133"/>
                    </a:moveTo>
                    <a:cubicBezTo>
                      <a:pt x="45" y="133"/>
                      <a:pt x="25" y="114"/>
                      <a:pt x="25" y="89"/>
                    </a:cubicBezTo>
                    <a:cubicBezTo>
                      <a:pt x="25" y="65"/>
                      <a:pt x="45" y="46"/>
                      <a:pt x="69" y="46"/>
                    </a:cubicBezTo>
                    <a:cubicBezTo>
                      <a:pt x="93" y="46"/>
                      <a:pt x="113" y="65"/>
                      <a:pt x="113" y="89"/>
                    </a:cubicBezTo>
                    <a:cubicBezTo>
                      <a:pt x="113" y="114"/>
                      <a:pt x="93" y="133"/>
                      <a:pt x="69" y="133"/>
                    </a:cubicBezTo>
                    <a:moveTo>
                      <a:pt x="80" y="20"/>
                    </a:moveTo>
                    <a:cubicBezTo>
                      <a:pt x="58" y="20"/>
                      <a:pt x="58" y="20"/>
                      <a:pt x="58" y="20"/>
                    </a:cubicBezTo>
                    <a:cubicBezTo>
                      <a:pt x="58" y="33"/>
                      <a:pt x="58" y="33"/>
                      <a:pt x="58" y="33"/>
                    </a:cubicBezTo>
                    <a:cubicBezTo>
                      <a:pt x="50" y="35"/>
                      <a:pt x="43" y="38"/>
                      <a:pt x="37" y="42"/>
                    </a:cubicBezTo>
                    <a:cubicBezTo>
                      <a:pt x="28" y="33"/>
                      <a:pt x="28" y="33"/>
                      <a:pt x="28" y="33"/>
                    </a:cubicBezTo>
                    <a:cubicBezTo>
                      <a:pt x="12" y="48"/>
                      <a:pt x="12" y="48"/>
                      <a:pt x="12" y="48"/>
                    </a:cubicBezTo>
                    <a:cubicBezTo>
                      <a:pt x="21" y="57"/>
                      <a:pt x="21" y="57"/>
                      <a:pt x="21" y="57"/>
                    </a:cubicBezTo>
                    <a:cubicBezTo>
                      <a:pt x="17" y="64"/>
                      <a:pt x="14" y="71"/>
                      <a:pt x="12" y="79"/>
                    </a:cubicBezTo>
                    <a:cubicBezTo>
                      <a:pt x="0" y="79"/>
                      <a:pt x="0" y="79"/>
                      <a:pt x="0" y="79"/>
                    </a:cubicBezTo>
                    <a:cubicBezTo>
                      <a:pt x="0" y="100"/>
                      <a:pt x="0" y="100"/>
                      <a:pt x="0" y="100"/>
                    </a:cubicBezTo>
                    <a:cubicBezTo>
                      <a:pt x="12" y="100"/>
                      <a:pt x="12" y="100"/>
                      <a:pt x="12" y="100"/>
                    </a:cubicBezTo>
                    <a:cubicBezTo>
                      <a:pt x="14" y="108"/>
                      <a:pt x="17" y="115"/>
                      <a:pt x="21" y="122"/>
                    </a:cubicBezTo>
                    <a:cubicBezTo>
                      <a:pt x="12" y="131"/>
                      <a:pt x="12" y="131"/>
                      <a:pt x="12" y="131"/>
                    </a:cubicBezTo>
                    <a:cubicBezTo>
                      <a:pt x="28" y="146"/>
                      <a:pt x="28" y="146"/>
                      <a:pt x="28" y="146"/>
                    </a:cubicBezTo>
                    <a:cubicBezTo>
                      <a:pt x="37" y="137"/>
                      <a:pt x="37" y="137"/>
                      <a:pt x="37" y="137"/>
                    </a:cubicBezTo>
                    <a:cubicBezTo>
                      <a:pt x="43" y="141"/>
                      <a:pt x="50" y="144"/>
                      <a:pt x="58" y="146"/>
                    </a:cubicBezTo>
                    <a:cubicBezTo>
                      <a:pt x="58" y="159"/>
                      <a:pt x="58" y="159"/>
                      <a:pt x="58" y="159"/>
                    </a:cubicBezTo>
                    <a:cubicBezTo>
                      <a:pt x="80" y="159"/>
                      <a:pt x="80" y="159"/>
                      <a:pt x="80" y="159"/>
                    </a:cubicBezTo>
                    <a:cubicBezTo>
                      <a:pt x="80" y="146"/>
                      <a:pt x="80" y="146"/>
                      <a:pt x="80" y="146"/>
                    </a:cubicBezTo>
                    <a:cubicBezTo>
                      <a:pt x="87" y="144"/>
                      <a:pt x="95" y="141"/>
                      <a:pt x="101" y="137"/>
                    </a:cubicBezTo>
                    <a:cubicBezTo>
                      <a:pt x="110" y="146"/>
                      <a:pt x="110" y="146"/>
                      <a:pt x="110" y="146"/>
                    </a:cubicBezTo>
                    <a:cubicBezTo>
                      <a:pt x="126" y="131"/>
                      <a:pt x="126" y="131"/>
                      <a:pt x="126" y="131"/>
                    </a:cubicBezTo>
                    <a:cubicBezTo>
                      <a:pt x="116" y="122"/>
                      <a:pt x="116" y="122"/>
                      <a:pt x="116" y="122"/>
                    </a:cubicBezTo>
                    <a:cubicBezTo>
                      <a:pt x="121" y="115"/>
                      <a:pt x="124" y="108"/>
                      <a:pt x="125" y="100"/>
                    </a:cubicBezTo>
                    <a:cubicBezTo>
                      <a:pt x="138" y="100"/>
                      <a:pt x="138" y="100"/>
                      <a:pt x="138" y="100"/>
                    </a:cubicBezTo>
                    <a:cubicBezTo>
                      <a:pt x="138" y="79"/>
                      <a:pt x="138" y="79"/>
                      <a:pt x="138" y="79"/>
                    </a:cubicBezTo>
                    <a:cubicBezTo>
                      <a:pt x="125" y="79"/>
                      <a:pt x="125" y="79"/>
                      <a:pt x="125" y="79"/>
                    </a:cubicBezTo>
                    <a:cubicBezTo>
                      <a:pt x="124" y="71"/>
                      <a:pt x="121" y="64"/>
                      <a:pt x="116" y="57"/>
                    </a:cubicBezTo>
                    <a:cubicBezTo>
                      <a:pt x="126" y="48"/>
                      <a:pt x="126" y="48"/>
                      <a:pt x="126" y="48"/>
                    </a:cubicBezTo>
                    <a:cubicBezTo>
                      <a:pt x="110" y="33"/>
                      <a:pt x="110" y="33"/>
                      <a:pt x="110" y="33"/>
                    </a:cubicBezTo>
                    <a:cubicBezTo>
                      <a:pt x="101" y="42"/>
                      <a:pt x="101" y="42"/>
                      <a:pt x="101" y="42"/>
                    </a:cubicBezTo>
                    <a:cubicBezTo>
                      <a:pt x="95" y="38"/>
                      <a:pt x="87" y="35"/>
                      <a:pt x="80" y="33"/>
                    </a:cubicBezTo>
                    <a:cubicBezTo>
                      <a:pt x="80" y="20"/>
                      <a:pt x="80" y="20"/>
                      <a:pt x="80" y="20"/>
                    </a:cubicBezTo>
                    <a:moveTo>
                      <a:pt x="158" y="51"/>
                    </a:moveTo>
                    <a:cubicBezTo>
                      <a:pt x="149" y="51"/>
                      <a:pt x="141" y="43"/>
                      <a:pt x="141" y="34"/>
                    </a:cubicBezTo>
                    <a:cubicBezTo>
                      <a:pt x="141" y="24"/>
                      <a:pt x="149" y="17"/>
                      <a:pt x="158" y="17"/>
                    </a:cubicBezTo>
                    <a:cubicBezTo>
                      <a:pt x="168" y="17"/>
                      <a:pt x="175" y="24"/>
                      <a:pt x="175" y="34"/>
                    </a:cubicBezTo>
                    <a:cubicBezTo>
                      <a:pt x="175" y="43"/>
                      <a:pt x="168" y="51"/>
                      <a:pt x="158" y="51"/>
                    </a:cubicBezTo>
                    <a:moveTo>
                      <a:pt x="163" y="0"/>
                    </a:moveTo>
                    <a:cubicBezTo>
                      <a:pt x="153" y="0"/>
                      <a:pt x="153" y="0"/>
                      <a:pt x="153" y="0"/>
                    </a:cubicBezTo>
                    <a:cubicBezTo>
                      <a:pt x="153" y="7"/>
                      <a:pt x="153" y="7"/>
                      <a:pt x="153" y="7"/>
                    </a:cubicBezTo>
                    <a:cubicBezTo>
                      <a:pt x="149" y="7"/>
                      <a:pt x="146" y="9"/>
                      <a:pt x="143" y="11"/>
                    </a:cubicBezTo>
                    <a:cubicBezTo>
                      <a:pt x="138" y="7"/>
                      <a:pt x="138" y="7"/>
                      <a:pt x="138" y="7"/>
                    </a:cubicBezTo>
                    <a:cubicBezTo>
                      <a:pt x="131" y="14"/>
                      <a:pt x="131" y="14"/>
                      <a:pt x="131" y="14"/>
                    </a:cubicBezTo>
                    <a:cubicBezTo>
                      <a:pt x="135" y="18"/>
                      <a:pt x="135" y="18"/>
                      <a:pt x="135" y="18"/>
                    </a:cubicBezTo>
                    <a:cubicBezTo>
                      <a:pt x="133" y="21"/>
                      <a:pt x="132" y="25"/>
                      <a:pt x="131" y="29"/>
                    </a:cubicBezTo>
                    <a:cubicBezTo>
                      <a:pt x="125" y="29"/>
                      <a:pt x="125" y="29"/>
                      <a:pt x="125" y="29"/>
                    </a:cubicBezTo>
                    <a:cubicBezTo>
                      <a:pt x="125" y="39"/>
                      <a:pt x="125" y="39"/>
                      <a:pt x="125" y="39"/>
                    </a:cubicBezTo>
                    <a:cubicBezTo>
                      <a:pt x="131" y="39"/>
                      <a:pt x="131" y="39"/>
                      <a:pt x="131" y="39"/>
                    </a:cubicBezTo>
                    <a:cubicBezTo>
                      <a:pt x="132" y="43"/>
                      <a:pt x="133" y="46"/>
                      <a:pt x="135" y="49"/>
                    </a:cubicBezTo>
                    <a:cubicBezTo>
                      <a:pt x="131" y="54"/>
                      <a:pt x="131" y="54"/>
                      <a:pt x="131" y="54"/>
                    </a:cubicBezTo>
                    <a:cubicBezTo>
                      <a:pt x="138" y="61"/>
                      <a:pt x="138" y="61"/>
                      <a:pt x="138" y="61"/>
                    </a:cubicBezTo>
                    <a:cubicBezTo>
                      <a:pt x="143" y="57"/>
                      <a:pt x="143" y="57"/>
                      <a:pt x="143" y="57"/>
                    </a:cubicBezTo>
                    <a:cubicBezTo>
                      <a:pt x="146" y="59"/>
                      <a:pt x="149" y="60"/>
                      <a:pt x="153" y="61"/>
                    </a:cubicBezTo>
                    <a:cubicBezTo>
                      <a:pt x="153" y="67"/>
                      <a:pt x="153" y="67"/>
                      <a:pt x="153" y="67"/>
                    </a:cubicBezTo>
                    <a:cubicBezTo>
                      <a:pt x="163" y="67"/>
                      <a:pt x="163" y="67"/>
                      <a:pt x="163" y="67"/>
                    </a:cubicBezTo>
                    <a:cubicBezTo>
                      <a:pt x="163" y="61"/>
                      <a:pt x="163" y="61"/>
                      <a:pt x="163" y="61"/>
                    </a:cubicBezTo>
                    <a:cubicBezTo>
                      <a:pt x="167" y="60"/>
                      <a:pt x="171" y="59"/>
                      <a:pt x="174" y="57"/>
                    </a:cubicBezTo>
                    <a:cubicBezTo>
                      <a:pt x="178" y="61"/>
                      <a:pt x="178" y="61"/>
                      <a:pt x="178" y="61"/>
                    </a:cubicBezTo>
                    <a:cubicBezTo>
                      <a:pt x="185" y="54"/>
                      <a:pt x="185" y="54"/>
                      <a:pt x="185" y="54"/>
                    </a:cubicBezTo>
                    <a:cubicBezTo>
                      <a:pt x="181" y="49"/>
                      <a:pt x="181" y="49"/>
                      <a:pt x="181" y="49"/>
                    </a:cubicBezTo>
                    <a:cubicBezTo>
                      <a:pt x="183" y="46"/>
                      <a:pt x="185" y="43"/>
                      <a:pt x="185" y="39"/>
                    </a:cubicBezTo>
                    <a:cubicBezTo>
                      <a:pt x="191" y="39"/>
                      <a:pt x="191" y="39"/>
                      <a:pt x="191" y="39"/>
                    </a:cubicBezTo>
                    <a:cubicBezTo>
                      <a:pt x="191" y="29"/>
                      <a:pt x="191" y="29"/>
                      <a:pt x="191" y="29"/>
                    </a:cubicBezTo>
                    <a:cubicBezTo>
                      <a:pt x="185" y="29"/>
                      <a:pt x="185" y="29"/>
                      <a:pt x="185" y="29"/>
                    </a:cubicBezTo>
                    <a:cubicBezTo>
                      <a:pt x="185" y="25"/>
                      <a:pt x="183" y="21"/>
                      <a:pt x="181" y="18"/>
                    </a:cubicBezTo>
                    <a:cubicBezTo>
                      <a:pt x="185" y="14"/>
                      <a:pt x="185" y="14"/>
                      <a:pt x="185" y="14"/>
                    </a:cubicBezTo>
                    <a:cubicBezTo>
                      <a:pt x="178" y="7"/>
                      <a:pt x="178" y="7"/>
                      <a:pt x="178" y="7"/>
                    </a:cubicBezTo>
                    <a:cubicBezTo>
                      <a:pt x="174" y="11"/>
                      <a:pt x="174" y="11"/>
                      <a:pt x="174" y="11"/>
                    </a:cubicBezTo>
                    <a:cubicBezTo>
                      <a:pt x="171" y="9"/>
                      <a:pt x="167" y="7"/>
                      <a:pt x="163" y="7"/>
                    </a:cubicBezTo>
                    <a:cubicBezTo>
                      <a:pt x="163" y="0"/>
                      <a:pt x="163" y="0"/>
                      <a:pt x="163" y="0"/>
                    </a:cubicBezTo>
                  </a:path>
                </a:pathLst>
              </a:custGeom>
              <a:solidFill>
                <a:schemeClr val="bg1"/>
              </a:solidFill>
              <a:ln>
                <a:noFill/>
              </a:ln>
            </p:spPr>
            <p:txBody>
              <a:bodyPr vert="horz" wrap="square" lIns="68607" tIns="34303" rIns="68607" bIns="34303" numCol="1" anchor="t" anchorCtr="0" compatLnSpc="1"/>
              <a:lstStyle/>
              <a:p>
                <a:endParaRPr lang="zh-CN" altLang="en-US" sz="2800">
                  <a:solidFill>
                    <a:schemeClr val="bg1">
                      <a:lumMod val="50000"/>
                    </a:schemeClr>
                  </a:solidFill>
                </a:endParaRPr>
              </a:p>
            </p:txBody>
          </p:sp>
        </p:grpSp>
        <p:grpSp>
          <p:nvGrpSpPr>
            <p:cNvPr id="7" name="Group 125"/>
            <p:cNvGrpSpPr/>
            <p:nvPr/>
          </p:nvGrpSpPr>
          <p:grpSpPr>
            <a:xfrm>
              <a:off x="4484424" y="2614281"/>
              <a:ext cx="1084056" cy="1114858"/>
              <a:chOff x="4548411" y="2906316"/>
              <a:chExt cx="1084056" cy="1114858"/>
            </a:xfrm>
          </p:grpSpPr>
          <p:sp>
            <p:nvSpPr>
              <p:cNvPr id="33" name="Oval 37"/>
              <p:cNvSpPr>
                <a:spLocks noChangeArrowheads="1"/>
              </p:cNvSpPr>
              <p:nvPr/>
            </p:nvSpPr>
            <p:spPr bwMode="auto">
              <a:xfrm>
                <a:off x="4548411" y="2906316"/>
                <a:ext cx="1007069" cy="1035684"/>
              </a:xfrm>
              <a:prstGeom prst="ellipse">
                <a:avLst/>
              </a:pr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3" rIns="68607" bIns="34303" numCol="1" anchor="t" anchorCtr="0" compatLnSpc="1"/>
              <a:lstStyle/>
              <a:p>
                <a:endParaRPr lang="zh-CN" altLang="en-US" sz="2800">
                  <a:solidFill>
                    <a:schemeClr val="bg1">
                      <a:lumMod val="50000"/>
                    </a:schemeClr>
                  </a:solidFill>
                </a:endParaRPr>
              </a:p>
            </p:txBody>
          </p:sp>
          <p:sp>
            <p:nvSpPr>
              <p:cNvPr id="34" name="Oval 38"/>
              <p:cNvSpPr>
                <a:spLocks noChangeArrowheads="1"/>
              </p:cNvSpPr>
              <p:nvPr/>
            </p:nvSpPr>
            <p:spPr bwMode="auto">
              <a:xfrm>
                <a:off x="4612913" y="2971581"/>
                <a:ext cx="879105" cy="905154"/>
              </a:xfrm>
              <a:prstGeom prst="ellipse">
                <a:avLst/>
              </a:pr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3" rIns="68607" bIns="34303" numCol="1" anchor="t" anchorCtr="0" compatLnSpc="1"/>
              <a:lstStyle/>
              <a:p>
                <a:endParaRPr lang="zh-CN" altLang="en-US" sz="2800">
                  <a:solidFill>
                    <a:schemeClr val="bg1">
                      <a:lumMod val="50000"/>
                    </a:schemeClr>
                  </a:solidFill>
                </a:endParaRPr>
              </a:p>
            </p:txBody>
          </p:sp>
          <p:sp>
            <p:nvSpPr>
              <p:cNvPr id="35" name="Oval 39"/>
              <p:cNvSpPr>
                <a:spLocks noChangeArrowheads="1"/>
              </p:cNvSpPr>
              <p:nvPr/>
            </p:nvSpPr>
            <p:spPr bwMode="auto">
              <a:xfrm>
                <a:off x="4673254" y="3034707"/>
                <a:ext cx="758423" cy="775694"/>
              </a:xfrm>
              <a:prstGeom prst="ellipse">
                <a:avLst/>
              </a:pr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3" rIns="68607" bIns="34303" numCol="1" anchor="t" anchorCtr="0" compatLnSpc="1"/>
              <a:lstStyle/>
              <a:p>
                <a:endParaRPr lang="zh-CN" altLang="en-US" sz="2800">
                  <a:solidFill>
                    <a:schemeClr val="bg1">
                      <a:lumMod val="50000"/>
                    </a:schemeClr>
                  </a:solidFill>
                </a:endParaRPr>
              </a:p>
            </p:txBody>
          </p:sp>
          <p:sp>
            <p:nvSpPr>
              <p:cNvPr id="36" name="Freeform 48"/>
              <p:cNvSpPr>
                <a:spLocks noEditPoints="1"/>
              </p:cNvSpPr>
              <p:nvPr/>
            </p:nvSpPr>
            <p:spPr bwMode="auto">
              <a:xfrm>
                <a:off x="4673254" y="3034707"/>
                <a:ext cx="399498" cy="414060"/>
              </a:xfrm>
              <a:custGeom>
                <a:avLst/>
                <a:gdLst>
                  <a:gd name="T0" fmla="*/ 1 w 125"/>
                  <a:gd name="T1" fmla="*/ 126 h 126"/>
                  <a:gd name="T2" fmla="*/ 1 w 125"/>
                  <a:gd name="T3" fmla="*/ 125 h 126"/>
                  <a:gd name="T4" fmla="*/ 0 w 125"/>
                  <a:gd name="T5" fmla="*/ 125 h 126"/>
                  <a:gd name="T6" fmla="*/ 0 w 125"/>
                  <a:gd name="T7" fmla="*/ 124 h 126"/>
                  <a:gd name="T8" fmla="*/ 0 w 125"/>
                  <a:gd name="T9" fmla="*/ 124 h 126"/>
                  <a:gd name="T10" fmla="*/ 0 w 125"/>
                  <a:gd name="T11" fmla="*/ 124 h 126"/>
                  <a:gd name="T12" fmla="*/ 0 w 125"/>
                  <a:gd name="T13" fmla="*/ 123 h 126"/>
                  <a:gd name="T14" fmla="*/ 0 w 125"/>
                  <a:gd name="T15" fmla="*/ 123 h 126"/>
                  <a:gd name="T16" fmla="*/ 0 w 125"/>
                  <a:gd name="T17" fmla="*/ 123 h 126"/>
                  <a:gd name="T18" fmla="*/ 0 w 125"/>
                  <a:gd name="T19" fmla="*/ 122 h 126"/>
                  <a:gd name="T20" fmla="*/ 0 w 125"/>
                  <a:gd name="T21" fmla="*/ 122 h 126"/>
                  <a:gd name="T22" fmla="*/ 0 w 125"/>
                  <a:gd name="T23" fmla="*/ 122 h 126"/>
                  <a:gd name="T24" fmla="*/ 0 w 125"/>
                  <a:gd name="T25" fmla="*/ 122 h 126"/>
                  <a:gd name="T26" fmla="*/ 0 w 125"/>
                  <a:gd name="T27" fmla="*/ 121 h 126"/>
                  <a:gd name="T28" fmla="*/ 0 w 125"/>
                  <a:gd name="T29" fmla="*/ 121 h 126"/>
                  <a:gd name="T30" fmla="*/ 0 w 125"/>
                  <a:gd name="T31" fmla="*/ 121 h 126"/>
                  <a:gd name="T32" fmla="*/ 0 w 125"/>
                  <a:gd name="T33" fmla="*/ 121 h 126"/>
                  <a:gd name="T34" fmla="*/ 0 w 125"/>
                  <a:gd name="T35" fmla="*/ 120 h 126"/>
                  <a:gd name="T36" fmla="*/ 0 w 125"/>
                  <a:gd name="T37" fmla="*/ 120 h 126"/>
                  <a:gd name="T38" fmla="*/ 0 w 125"/>
                  <a:gd name="T39" fmla="*/ 120 h 126"/>
                  <a:gd name="T40" fmla="*/ 0 w 125"/>
                  <a:gd name="T41" fmla="*/ 120 h 126"/>
                  <a:gd name="T42" fmla="*/ 0 w 125"/>
                  <a:gd name="T43" fmla="*/ 119 h 126"/>
                  <a:gd name="T44" fmla="*/ 0 w 125"/>
                  <a:gd name="T45" fmla="*/ 119 h 126"/>
                  <a:gd name="T46" fmla="*/ 0 w 125"/>
                  <a:gd name="T47" fmla="*/ 119 h 126"/>
                  <a:gd name="T48" fmla="*/ 0 w 125"/>
                  <a:gd name="T49" fmla="*/ 119 h 126"/>
                  <a:gd name="T50" fmla="*/ 0 w 125"/>
                  <a:gd name="T51" fmla="*/ 118 h 126"/>
                  <a:gd name="T52" fmla="*/ 125 w 125"/>
                  <a:gd name="T53" fmla="*/ 0 h 126"/>
                  <a:gd name="T54" fmla="*/ 125 w 125"/>
                  <a:gd name="T55" fmla="*/ 0 h 126"/>
                  <a:gd name="T56" fmla="*/ 124 w 125"/>
                  <a:gd name="T57" fmla="*/ 0 h 126"/>
                  <a:gd name="T58" fmla="*/ 124 w 125"/>
                  <a:gd name="T59" fmla="*/ 0 h 126"/>
                  <a:gd name="T60" fmla="*/ 123 w 125"/>
                  <a:gd name="T61" fmla="*/ 0 h 126"/>
                  <a:gd name="T62" fmla="*/ 123 w 125"/>
                  <a:gd name="T63" fmla="*/ 0 h 126"/>
                  <a:gd name="T64" fmla="*/ 123 w 125"/>
                  <a:gd name="T65" fmla="*/ 0 h 126"/>
                  <a:gd name="T66" fmla="*/ 122 w 125"/>
                  <a:gd name="T67" fmla="*/ 0 h 126"/>
                  <a:gd name="T68" fmla="*/ 122 w 125"/>
                  <a:gd name="T69" fmla="*/ 0 h 126"/>
                  <a:gd name="T70" fmla="*/ 122 w 125"/>
                  <a:gd name="T71" fmla="*/ 0 h 126"/>
                  <a:gd name="T72" fmla="*/ 122 w 125"/>
                  <a:gd name="T73" fmla="*/ 0 h 126"/>
                  <a:gd name="T74" fmla="*/ 121 w 125"/>
                  <a:gd name="T75" fmla="*/ 0 h 126"/>
                  <a:gd name="T76" fmla="*/ 121 w 125"/>
                  <a:gd name="T77" fmla="*/ 0 h 126"/>
                  <a:gd name="T78" fmla="*/ 121 w 125"/>
                  <a:gd name="T79" fmla="*/ 0 h 126"/>
                  <a:gd name="T80" fmla="*/ 121 w 125"/>
                  <a:gd name="T81" fmla="*/ 0 h 126"/>
                  <a:gd name="T82" fmla="*/ 120 w 125"/>
                  <a:gd name="T83" fmla="*/ 0 h 126"/>
                  <a:gd name="T84" fmla="*/ 120 w 125"/>
                  <a:gd name="T85" fmla="*/ 0 h 126"/>
                  <a:gd name="T86" fmla="*/ 120 w 125"/>
                  <a:gd name="T87" fmla="*/ 0 h 126"/>
                  <a:gd name="T88" fmla="*/ 120 w 125"/>
                  <a:gd name="T89" fmla="*/ 0 h 126"/>
                  <a:gd name="T90" fmla="*/ 120 w 125"/>
                  <a:gd name="T91" fmla="*/ 0 h 126"/>
                  <a:gd name="T92" fmla="*/ 119 w 125"/>
                  <a:gd name="T93" fmla="*/ 0 h 126"/>
                  <a:gd name="T94" fmla="*/ 119 w 125"/>
                  <a:gd name="T95" fmla="*/ 0 h 126"/>
                  <a:gd name="T96" fmla="*/ 119 w 125"/>
                  <a:gd name="T9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5" h="126">
                    <a:moveTo>
                      <a:pt x="1" y="126"/>
                    </a:moveTo>
                    <a:cubicBezTo>
                      <a:pt x="1" y="126"/>
                      <a:pt x="1" y="126"/>
                      <a:pt x="1" y="126"/>
                    </a:cubicBezTo>
                    <a:cubicBezTo>
                      <a:pt x="1" y="126"/>
                      <a:pt x="1" y="126"/>
                      <a:pt x="1" y="126"/>
                    </a:cubicBezTo>
                    <a:moveTo>
                      <a:pt x="1" y="125"/>
                    </a:moveTo>
                    <a:cubicBezTo>
                      <a:pt x="1" y="125"/>
                      <a:pt x="1" y="125"/>
                      <a:pt x="1" y="125"/>
                    </a:cubicBezTo>
                    <a:cubicBezTo>
                      <a:pt x="1" y="125"/>
                      <a:pt x="1" y="125"/>
                      <a:pt x="1" y="125"/>
                    </a:cubicBezTo>
                    <a:moveTo>
                      <a:pt x="0" y="125"/>
                    </a:moveTo>
                    <a:cubicBezTo>
                      <a:pt x="0" y="125"/>
                      <a:pt x="0" y="125"/>
                      <a:pt x="0" y="125"/>
                    </a:cubicBezTo>
                    <a:cubicBezTo>
                      <a:pt x="0" y="125"/>
                      <a:pt x="0" y="125"/>
                      <a:pt x="0" y="125"/>
                    </a:cubicBezTo>
                    <a:moveTo>
                      <a:pt x="0" y="124"/>
                    </a:moveTo>
                    <a:cubicBezTo>
                      <a:pt x="0" y="124"/>
                      <a:pt x="0" y="124"/>
                      <a:pt x="0" y="124"/>
                    </a:cubicBezTo>
                    <a:cubicBezTo>
                      <a:pt x="0" y="124"/>
                      <a:pt x="0" y="124"/>
                      <a:pt x="0" y="124"/>
                    </a:cubicBezTo>
                    <a:moveTo>
                      <a:pt x="0" y="124"/>
                    </a:moveTo>
                    <a:cubicBezTo>
                      <a:pt x="0" y="124"/>
                      <a:pt x="0" y="124"/>
                      <a:pt x="0" y="124"/>
                    </a:cubicBezTo>
                    <a:cubicBezTo>
                      <a:pt x="0" y="124"/>
                      <a:pt x="0" y="124"/>
                      <a:pt x="0" y="124"/>
                    </a:cubicBezTo>
                    <a:moveTo>
                      <a:pt x="0" y="124"/>
                    </a:moveTo>
                    <a:cubicBezTo>
                      <a:pt x="0" y="124"/>
                      <a:pt x="0" y="124"/>
                      <a:pt x="0" y="124"/>
                    </a:cubicBezTo>
                    <a:cubicBezTo>
                      <a:pt x="0" y="124"/>
                      <a:pt x="0" y="124"/>
                      <a:pt x="0" y="124"/>
                    </a:cubicBezTo>
                    <a:moveTo>
                      <a:pt x="0" y="123"/>
                    </a:moveTo>
                    <a:cubicBezTo>
                      <a:pt x="0" y="123"/>
                      <a:pt x="0" y="123"/>
                      <a:pt x="0" y="123"/>
                    </a:cubicBezTo>
                    <a:cubicBezTo>
                      <a:pt x="0" y="123"/>
                      <a:pt x="0" y="123"/>
                      <a:pt x="0" y="123"/>
                    </a:cubicBezTo>
                    <a:moveTo>
                      <a:pt x="0" y="123"/>
                    </a:moveTo>
                    <a:cubicBezTo>
                      <a:pt x="0" y="123"/>
                      <a:pt x="0" y="123"/>
                      <a:pt x="0" y="123"/>
                    </a:cubicBezTo>
                    <a:cubicBezTo>
                      <a:pt x="0" y="123"/>
                      <a:pt x="0" y="123"/>
                      <a:pt x="0" y="123"/>
                    </a:cubicBezTo>
                    <a:moveTo>
                      <a:pt x="0" y="123"/>
                    </a:moveTo>
                    <a:cubicBezTo>
                      <a:pt x="0" y="123"/>
                      <a:pt x="0" y="123"/>
                      <a:pt x="0" y="123"/>
                    </a:cubicBezTo>
                    <a:cubicBezTo>
                      <a:pt x="0" y="123"/>
                      <a:pt x="0" y="123"/>
                      <a:pt x="0" y="123"/>
                    </a:cubicBezTo>
                    <a:moveTo>
                      <a:pt x="0" y="122"/>
                    </a:moveTo>
                    <a:cubicBezTo>
                      <a:pt x="0" y="122"/>
                      <a:pt x="0" y="122"/>
                      <a:pt x="0" y="123"/>
                    </a:cubicBezTo>
                    <a:cubicBezTo>
                      <a:pt x="0" y="122"/>
                      <a:pt x="0" y="122"/>
                      <a:pt x="0" y="122"/>
                    </a:cubicBezTo>
                    <a:moveTo>
                      <a:pt x="0" y="122"/>
                    </a:moveTo>
                    <a:cubicBezTo>
                      <a:pt x="0" y="122"/>
                      <a:pt x="0" y="122"/>
                      <a:pt x="0" y="122"/>
                    </a:cubicBezTo>
                    <a:cubicBezTo>
                      <a:pt x="0" y="122"/>
                      <a:pt x="0" y="122"/>
                      <a:pt x="0" y="122"/>
                    </a:cubicBezTo>
                    <a:moveTo>
                      <a:pt x="0" y="122"/>
                    </a:moveTo>
                    <a:cubicBezTo>
                      <a:pt x="0" y="122"/>
                      <a:pt x="0" y="122"/>
                      <a:pt x="0" y="122"/>
                    </a:cubicBezTo>
                    <a:cubicBezTo>
                      <a:pt x="0" y="122"/>
                      <a:pt x="0" y="122"/>
                      <a:pt x="0" y="122"/>
                    </a:cubicBezTo>
                    <a:moveTo>
                      <a:pt x="0" y="122"/>
                    </a:moveTo>
                    <a:cubicBezTo>
                      <a:pt x="0" y="122"/>
                      <a:pt x="0" y="122"/>
                      <a:pt x="0" y="122"/>
                    </a:cubicBezTo>
                    <a:cubicBezTo>
                      <a:pt x="0" y="122"/>
                      <a:pt x="0" y="122"/>
                      <a:pt x="0" y="122"/>
                    </a:cubicBezTo>
                    <a:moveTo>
                      <a:pt x="0" y="121"/>
                    </a:moveTo>
                    <a:cubicBezTo>
                      <a:pt x="0" y="121"/>
                      <a:pt x="0" y="121"/>
                      <a:pt x="0" y="121"/>
                    </a:cubicBezTo>
                    <a:cubicBezTo>
                      <a:pt x="0" y="121"/>
                      <a:pt x="0" y="121"/>
                      <a:pt x="0" y="121"/>
                    </a:cubicBezTo>
                    <a:moveTo>
                      <a:pt x="0" y="121"/>
                    </a:moveTo>
                    <a:cubicBezTo>
                      <a:pt x="0" y="121"/>
                      <a:pt x="0" y="121"/>
                      <a:pt x="0" y="121"/>
                    </a:cubicBezTo>
                    <a:cubicBezTo>
                      <a:pt x="0" y="121"/>
                      <a:pt x="0" y="121"/>
                      <a:pt x="0" y="121"/>
                    </a:cubicBezTo>
                    <a:moveTo>
                      <a:pt x="0" y="121"/>
                    </a:moveTo>
                    <a:cubicBezTo>
                      <a:pt x="0" y="121"/>
                      <a:pt x="0" y="121"/>
                      <a:pt x="0" y="121"/>
                    </a:cubicBezTo>
                    <a:cubicBezTo>
                      <a:pt x="0" y="121"/>
                      <a:pt x="0" y="121"/>
                      <a:pt x="0" y="121"/>
                    </a:cubicBezTo>
                    <a:moveTo>
                      <a:pt x="0" y="121"/>
                    </a:moveTo>
                    <a:cubicBezTo>
                      <a:pt x="0" y="121"/>
                      <a:pt x="0" y="121"/>
                      <a:pt x="0" y="121"/>
                    </a:cubicBezTo>
                    <a:cubicBezTo>
                      <a:pt x="0" y="121"/>
                      <a:pt x="0" y="121"/>
                      <a:pt x="0" y="121"/>
                    </a:cubicBezTo>
                    <a:moveTo>
                      <a:pt x="0" y="120"/>
                    </a:moveTo>
                    <a:cubicBezTo>
                      <a:pt x="0" y="120"/>
                      <a:pt x="0" y="120"/>
                      <a:pt x="0" y="120"/>
                    </a:cubicBezTo>
                    <a:cubicBezTo>
                      <a:pt x="0" y="120"/>
                      <a:pt x="0" y="120"/>
                      <a:pt x="0" y="120"/>
                    </a:cubicBezTo>
                    <a:moveTo>
                      <a:pt x="0" y="120"/>
                    </a:moveTo>
                    <a:cubicBezTo>
                      <a:pt x="0" y="120"/>
                      <a:pt x="0" y="120"/>
                      <a:pt x="0" y="120"/>
                    </a:cubicBezTo>
                    <a:cubicBezTo>
                      <a:pt x="0" y="120"/>
                      <a:pt x="0" y="120"/>
                      <a:pt x="0" y="120"/>
                    </a:cubicBezTo>
                    <a:moveTo>
                      <a:pt x="0" y="120"/>
                    </a:moveTo>
                    <a:cubicBezTo>
                      <a:pt x="0" y="120"/>
                      <a:pt x="0" y="120"/>
                      <a:pt x="0" y="120"/>
                    </a:cubicBezTo>
                    <a:cubicBezTo>
                      <a:pt x="0" y="120"/>
                      <a:pt x="0" y="120"/>
                      <a:pt x="0" y="120"/>
                    </a:cubicBezTo>
                    <a:moveTo>
                      <a:pt x="0" y="120"/>
                    </a:moveTo>
                    <a:cubicBezTo>
                      <a:pt x="0" y="120"/>
                      <a:pt x="0" y="120"/>
                      <a:pt x="0" y="120"/>
                    </a:cubicBezTo>
                    <a:cubicBezTo>
                      <a:pt x="0" y="120"/>
                      <a:pt x="0" y="120"/>
                      <a:pt x="0" y="120"/>
                    </a:cubicBezTo>
                    <a:moveTo>
                      <a:pt x="0" y="119"/>
                    </a:moveTo>
                    <a:cubicBezTo>
                      <a:pt x="0" y="119"/>
                      <a:pt x="0" y="119"/>
                      <a:pt x="0" y="119"/>
                    </a:cubicBezTo>
                    <a:cubicBezTo>
                      <a:pt x="0" y="119"/>
                      <a:pt x="0" y="119"/>
                      <a:pt x="0" y="119"/>
                    </a:cubicBezTo>
                    <a:moveTo>
                      <a:pt x="0" y="119"/>
                    </a:moveTo>
                    <a:cubicBezTo>
                      <a:pt x="0" y="119"/>
                      <a:pt x="0" y="119"/>
                      <a:pt x="0" y="119"/>
                    </a:cubicBezTo>
                    <a:cubicBezTo>
                      <a:pt x="0" y="119"/>
                      <a:pt x="0" y="119"/>
                      <a:pt x="0" y="119"/>
                    </a:cubicBezTo>
                    <a:moveTo>
                      <a:pt x="0" y="119"/>
                    </a:moveTo>
                    <a:cubicBezTo>
                      <a:pt x="0" y="119"/>
                      <a:pt x="0" y="119"/>
                      <a:pt x="0" y="119"/>
                    </a:cubicBezTo>
                    <a:cubicBezTo>
                      <a:pt x="0" y="119"/>
                      <a:pt x="0" y="119"/>
                      <a:pt x="0" y="119"/>
                    </a:cubicBezTo>
                    <a:moveTo>
                      <a:pt x="0" y="119"/>
                    </a:moveTo>
                    <a:cubicBezTo>
                      <a:pt x="0" y="119"/>
                      <a:pt x="0" y="119"/>
                      <a:pt x="0" y="119"/>
                    </a:cubicBezTo>
                    <a:cubicBezTo>
                      <a:pt x="0" y="119"/>
                      <a:pt x="0" y="119"/>
                      <a:pt x="0" y="119"/>
                    </a:cubicBezTo>
                    <a:moveTo>
                      <a:pt x="0" y="118"/>
                    </a:moveTo>
                    <a:cubicBezTo>
                      <a:pt x="0" y="118"/>
                      <a:pt x="0" y="118"/>
                      <a:pt x="0" y="119"/>
                    </a:cubicBezTo>
                    <a:cubicBezTo>
                      <a:pt x="0" y="118"/>
                      <a:pt x="0" y="118"/>
                      <a:pt x="0" y="118"/>
                    </a:cubicBezTo>
                    <a:moveTo>
                      <a:pt x="125" y="0"/>
                    </a:moveTo>
                    <a:cubicBezTo>
                      <a:pt x="125" y="0"/>
                      <a:pt x="125" y="0"/>
                      <a:pt x="125" y="0"/>
                    </a:cubicBezTo>
                    <a:cubicBezTo>
                      <a:pt x="125" y="0"/>
                      <a:pt x="125" y="0"/>
                      <a:pt x="125" y="0"/>
                    </a:cubicBezTo>
                    <a:moveTo>
                      <a:pt x="125" y="0"/>
                    </a:moveTo>
                    <a:cubicBezTo>
                      <a:pt x="125" y="0"/>
                      <a:pt x="125" y="0"/>
                      <a:pt x="125" y="0"/>
                    </a:cubicBezTo>
                    <a:cubicBezTo>
                      <a:pt x="125" y="0"/>
                      <a:pt x="125" y="0"/>
                      <a:pt x="125" y="0"/>
                    </a:cubicBezTo>
                    <a:moveTo>
                      <a:pt x="124" y="0"/>
                    </a:moveTo>
                    <a:cubicBezTo>
                      <a:pt x="124" y="0"/>
                      <a:pt x="124" y="0"/>
                      <a:pt x="124" y="0"/>
                    </a:cubicBezTo>
                    <a:cubicBezTo>
                      <a:pt x="124" y="0"/>
                      <a:pt x="124" y="0"/>
                      <a:pt x="124" y="0"/>
                    </a:cubicBezTo>
                    <a:moveTo>
                      <a:pt x="124" y="0"/>
                    </a:moveTo>
                    <a:cubicBezTo>
                      <a:pt x="124" y="0"/>
                      <a:pt x="124" y="0"/>
                      <a:pt x="124" y="0"/>
                    </a:cubicBezTo>
                    <a:cubicBezTo>
                      <a:pt x="124" y="0"/>
                      <a:pt x="124" y="0"/>
                      <a:pt x="124" y="0"/>
                    </a:cubicBezTo>
                    <a:moveTo>
                      <a:pt x="123" y="0"/>
                    </a:moveTo>
                    <a:cubicBezTo>
                      <a:pt x="123" y="0"/>
                      <a:pt x="123" y="0"/>
                      <a:pt x="123" y="0"/>
                    </a:cubicBezTo>
                    <a:cubicBezTo>
                      <a:pt x="123" y="0"/>
                      <a:pt x="123" y="0"/>
                      <a:pt x="123" y="0"/>
                    </a:cubicBezTo>
                    <a:moveTo>
                      <a:pt x="123" y="0"/>
                    </a:moveTo>
                    <a:cubicBezTo>
                      <a:pt x="123" y="0"/>
                      <a:pt x="123" y="0"/>
                      <a:pt x="123" y="0"/>
                    </a:cubicBezTo>
                    <a:cubicBezTo>
                      <a:pt x="123" y="0"/>
                      <a:pt x="123" y="0"/>
                      <a:pt x="123" y="0"/>
                    </a:cubicBezTo>
                    <a:moveTo>
                      <a:pt x="123" y="0"/>
                    </a:moveTo>
                    <a:cubicBezTo>
                      <a:pt x="123" y="0"/>
                      <a:pt x="123" y="0"/>
                      <a:pt x="123" y="0"/>
                    </a:cubicBezTo>
                    <a:cubicBezTo>
                      <a:pt x="123" y="0"/>
                      <a:pt x="123" y="0"/>
                      <a:pt x="123" y="0"/>
                    </a:cubicBezTo>
                    <a:moveTo>
                      <a:pt x="122" y="0"/>
                    </a:moveTo>
                    <a:cubicBezTo>
                      <a:pt x="122" y="0"/>
                      <a:pt x="122" y="0"/>
                      <a:pt x="122" y="0"/>
                    </a:cubicBezTo>
                    <a:cubicBezTo>
                      <a:pt x="122" y="0"/>
                      <a:pt x="122" y="0"/>
                      <a:pt x="122" y="0"/>
                    </a:cubicBezTo>
                    <a:moveTo>
                      <a:pt x="122" y="0"/>
                    </a:moveTo>
                    <a:cubicBezTo>
                      <a:pt x="122" y="0"/>
                      <a:pt x="122" y="0"/>
                      <a:pt x="122" y="0"/>
                    </a:cubicBezTo>
                    <a:cubicBezTo>
                      <a:pt x="122" y="0"/>
                      <a:pt x="122" y="0"/>
                      <a:pt x="122" y="0"/>
                    </a:cubicBezTo>
                    <a:moveTo>
                      <a:pt x="122" y="0"/>
                    </a:moveTo>
                    <a:cubicBezTo>
                      <a:pt x="122" y="0"/>
                      <a:pt x="122" y="0"/>
                      <a:pt x="122" y="0"/>
                    </a:cubicBezTo>
                    <a:cubicBezTo>
                      <a:pt x="122" y="0"/>
                      <a:pt x="122" y="0"/>
                      <a:pt x="122" y="0"/>
                    </a:cubicBezTo>
                    <a:moveTo>
                      <a:pt x="122" y="0"/>
                    </a:moveTo>
                    <a:cubicBezTo>
                      <a:pt x="122" y="0"/>
                      <a:pt x="122" y="0"/>
                      <a:pt x="122" y="0"/>
                    </a:cubicBezTo>
                    <a:cubicBezTo>
                      <a:pt x="122" y="0"/>
                      <a:pt x="122" y="0"/>
                      <a:pt x="122" y="0"/>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19" y="0"/>
                    </a:moveTo>
                    <a:cubicBezTo>
                      <a:pt x="119" y="0"/>
                      <a:pt x="119" y="0"/>
                      <a:pt x="119" y="0"/>
                    </a:cubicBezTo>
                    <a:cubicBezTo>
                      <a:pt x="119" y="0"/>
                      <a:pt x="119" y="0"/>
                      <a:pt x="119" y="0"/>
                    </a:cubicBezTo>
                    <a:moveTo>
                      <a:pt x="119" y="0"/>
                    </a:moveTo>
                    <a:cubicBezTo>
                      <a:pt x="119" y="0"/>
                      <a:pt x="119" y="0"/>
                      <a:pt x="119" y="0"/>
                    </a:cubicBezTo>
                    <a:cubicBezTo>
                      <a:pt x="119" y="0"/>
                      <a:pt x="119" y="0"/>
                      <a:pt x="119" y="0"/>
                    </a:cubicBezTo>
                    <a:moveTo>
                      <a:pt x="119" y="0"/>
                    </a:moveTo>
                    <a:cubicBezTo>
                      <a:pt x="119" y="0"/>
                      <a:pt x="119" y="0"/>
                      <a:pt x="119" y="0"/>
                    </a:cubicBezTo>
                    <a:cubicBezTo>
                      <a:pt x="119" y="0"/>
                      <a:pt x="119" y="0"/>
                      <a:pt x="119"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3" rIns="68607" bIns="34303" numCol="1" anchor="t" anchorCtr="0" compatLnSpc="1"/>
              <a:lstStyle/>
              <a:p>
                <a:endParaRPr lang="zh-CN" altLang="en-US" sz="2800">
                  <a:solidFill>
                    <a:schemeClr val="bg1">
                      <a:lumMod val="50000"/>
                    </a:schemeClr>
                  </a:solidFill>
                </a:endParaRPr>
              </a:p>
            </p:txBody>
          </p:sp>
          <p:sp>
            <p:nvSpPr>
              <p:cNvPr id="37" name="Freeform 50"/>
              <p:cNvSpPr>
                <a:spLocks noEditPoints="1"/>
              </p:cNvSpPr>
              <p:nvPr/>
            </p:nvSpPr>
            <p:spPr bwMode="auto">
              <a:xfrm>
                <a:off x="5316197" y="3695918"/>
                <a:ext cx="316270" cy="325256"/>
              </a:xfrm>
              <a:custGeom>
                <a:avLst/>
                <a:gdLst>
                  <a:gd name="T0" fmla="*/ 1 w 99"/>
                  <a:gd name="T1" fmla="*/ 99 h 99"/>
                  <a:gd name="T2" fmla="*/ 0 w 99"/>
                  <a:gd name="T3" fmla="*/ 98 h 99"/>
                  <a:gd name="T4" fmla="*/ 0 w 99"/>
                  <a:gd name="T5" fmla="*/ 98 h 99"/>
                  <a:gd name="T6" fmla="*/ 0 w 99"/>
                  <a:gd name="T7" fmla="*/ 97 h 99"/>
                  <a:gd name="T8" fmla="*/ 0 w 99"/>
                  <a:gd name="T9" fmla="*/ 97 h 99"/>
                  <a:gd name="T10" fmla="*/ 0 w 99"/>
                  <a:gd name="T11" fmla="*/ 97 h 99"/>
                  <a:gd name="T12" fmla="*/ 0 w 99"/>
                  <a:gd name="T13" fmla="*/ 97 h 99"/>
                  <a:gd name="T14" fmla="*/ 0 w 99"/>
                  <a:gd name="T15" fmla="*/ 97 h 99"/>
                  <a:gd name="T16" fmla="*/ 0 w 99"/>
                  <a:gd name="T17" fmla="*/ 96 h 99"/>
                  <a:gd name="T18" fmla="*/ 0 w 99"/>
                  <a:gd name="T19" fmla="*/ 96 h 99"/>
                  <a:gd name="T20" fmla="*/ 0 w 99"/>
                  <a:gd name="T21" fmla="*/ 96 h 99"/>
                  <a:gd name="T22" fmla="*/ 0 w 99"/>
                  <a:gd name="T23" fmla="*/ 96 h 99"/>
                  <a:gd name="T24" fmla="*/ 0 w 99"/>
                  <a:gd name="T25" fmla="*/ 96 h 99"/>
                  <a:gd name="T26" fmla="*/ 0 w 99"/>
                  <a:gd name="T27" fmla="*/ 95 h 99"/>
                  <a:gd name="T28" fmla="*/ 0 w 99"/>
                  <a:gd name="T29" fmla="*/ 95 h 99"/>
                  <a:gd name="T30" fmla="*/ 0 w 99"/>
                  <a:gd name="T31" fmla="*/ 95 h 99"/>
                  <a:gd name="T32" fmla="*/ 0 w 99"/>
                  <a:gd name="T33" fmla="*/ 95 h 99"/>
                  <a:gd name="T34" fmla="*/ 0 w 99"/>
                  <a:gd name="T35" fmla="*/ 95 h 99"/>
                  <a:gd name="T36" fmla="*/ 0 w 99"/>
                  <a:gd name="T37" fmla="*/ 94 h 99"/>
                  <a:gd name="T38" fmla="*/ 0 w 99"/>
                  <a:gd name="T39" fmla="*/ 94 h 99"/>
                  <a:gd name="T40" fmla="*/ 0 w 99"/>
                  <a:gd name="T41" fmla="*/ 94 h 99"/>
                  <a:gd name="T42" fmla="*/ 0 w 99"/>
                  <a:gd name="T43" fmla="*/ 94 h 99"/>
                  <a:gd name="T44" fmla="*/ 0 w 99"/>
                  <a:gd name="T45" fmla="*/ 94 h 99"/>
                  <a:gd name="T46" fmla="*/ 0 w 99"/>
                  <a:gd name="T47" fmla="*/ 94 h 99"/>
                  <a:gd name="T48" fmla="*/ 0 w 99"/>
                  <a:gd name="T49" fmla="*/ 94 h 99"/>
                  <a:gd name="T50" fmla="*/ 0 w 99"/>
                  <a:gd name="T51" fmla="*/ 93 h 99"/>
                  <a:gd name="T52" fmla="*/ 99 w 99"/>
                  <a:gd name="T53" fmla="*/ 0 h 99"/>
                  <a:gd name="T54" fmla="*/ 98 w 99"/>
                  <a:gd name="T55" fmla="*/ 0 h 99"/>
                  <a:gd name="T56" fmla="*/ 98 w 99"/>
                  <a:gd name="T57" fmla="*/ 0 h 99"/>
                  <a:gd name="T58" fmla="*/ 98 w 99"/>
                  <a:gd name="T59" fmla="*/ 0 h 99"/>
                  <a:gd name="T60" fmla="*/ 98 w 99"/>
                  <a:gd name="T61" fmla="*/ 0 h 99"/>
                  <a:gd name="T62" fmla="*/ 97 w 99"/>
                  <a:gd name="T63" fmla="*/ 0 h 99"/>
                  <a:gd name="T64" fmla="*/ 97 w 99"/>
                  <a:gd name="T65" fmla="*/ 0 h 99"/>
                  <a:gd name="T66" fmla="*/ 97 w 99"/>
                  <a:gd name="T67" fmla="*/ 0 h 99"/>
                  <a:gd name="T68" fmla="*/ 97 w 99"/>
                  <a:gd name="T69" fmla="*/ 0 h 99"/>
                  <a:gd name="T70" fmla="*/ 97 w 99"/>
                  <a:gd name="T71" fmla="*/ 0 h 99"/>
                  <a:gd name="T72" fmla="*/ 96 w 99"/>
                  <a:gd name="T73" fmla="*/ 0 h 99"/>
                  <a:gd name="T74" fmla="*/ 94 w 99"/>
                  <a:gd name="T75" fmla="*/ 0 h 99"/>
                  <a:gd name="T76" fmla="*/ 96 w 99"/>
                  <a:gd name="T77" fmla="*/ 0 h 99"/>
                  <a:gd name="T78" fmla="*/ 94 w 99"/>
                  <a:gd name="T79" fmla="*/ 0 h 99"/>
                  <a:gd name="T80" fmla="*/ 94 w 99"/>
                  <a:gd name="T81" fmla="*/ 0 h 99"/>
                  <a:gd name="T82" fmla="*/ 96 w 99"/>
                  <a:gd name="T83" fmla="*/ 0 h 99"/>
                  <a:gd name="T84" fmla="*/ 94 w 99"/>
                  <a:gd name="T85" fmla="*/ 0 h 99"/>
                  <a:gd name="T86" fmla="*/ 96 w 99"/>
                  <a:gd name="T87" fmla="*/ 0 h 99"/>
                  <a:gd name="T88" fmla="*/ 94 w 99"/>
                  <a:gd name="T89" fmla="*/ 0 h 99"/>
                  <a:gd name="T90" fmla="*/ 96 w 99"/>
                  <a:gd name="T91" fmla="*/ 0 h 99"/>
                  <a:gd name="T92" fmla="*/ 94 w 99"/>
                  <a:gd name="T93" fmla="*/ 0 h 99"/>
                  <a:gd name="T94" fmla="*/ 95 w 99"/>
                  <a:gd name="T95" fmla="*/ 0 h 99"/>
                  <a:gd name="T96" fmla="*/ 95 w 99"/>
                  <a:gd name="T97" fmla="*/ 0 h 99"/>
                  <a:gd name="T98" fmla="*/ 95 w 99"/>
                  <a:gd name="T99" fmla="*/ 0 h 99"/>
                  <a:gd name="T100" fmla="*/ 95 w 99"/>
                  <a:gd name="T101" fmla="*/ 0 h 99"/>
                  <a:gd name="T102" fmla="*/ 95 w 99"/>
                  <a:gd name="T103" fmla="*/ 0 h 99"/>
                  <a:gd name="T104" fmla="*/ 95 w 99"/>
                  <a:gd name="T105"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9" h="99">
                    <a:moveTo>
                      <a:pt x="1" y="99"/>
                    </a:moveTo>
                    <a:cubicBezTo>
                      <a:pt x="1" y="99"/>
                      <a:pt x="1" y="99"/>
                      <a:pt x="1" y="99"/>
                    </a:cubicBezTo>
                    <a:cubicBezTo>
                      <a:pt x="1" y="99"/>
                      <a:pt x="1" y="99"/>
                      <a:pt x="1" y="99"/>
                    </a:cubicBezTo>
                    <a:moveTo>
                      <a:pt x="0" y="98"/>
                    </a:moveTo>
                    <a:cubicBezTo>
                      <a:pt x="0" y="98"/>
                      <a:pt x="0" y="98"/>
                      <a:pt x="0" y="98"/>
                    </a:cubicBezTo>
                    <a:cubicBezTo>
                      <a:pt x="0" y="98"/>
                      <a:pt x="0" y="98"/>
                      <a:pt x="0" y="98"/>
                    </a:cubicBezTo>
                    <a:moveTo>
                      <a:pt x="0" y="98"/>
                    </a:moveTo>
                    <a:cubicBezTo>
                      <a:pt x="0" y="98"/>
                      <a:pt x="0" y="98"/>
                      <a:pt x="0" y="98"/>
                    </a:cubicBezTo>
                    <a:cubicBezTo>
                      <a:pt x="0" y="98"/>
                      <a:pt x="0" y="98"/>
                      <a:pt x="0" y="98"/>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cubicBezTo>
                      <a:pt x="0" y="95"/>
                      <a:pt x="0" y="95"/>
                      <a:pt x="0" y="95"/>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3"/>
                    </a:moveTo>
                    <a:cubicBezTo>
                      <a:pt x="0" y="93"/>
                      <a:pt x="0" y="93"/>
                      <a:pt x="0" y="93"/>
                    </a:cubicBezTo>
                    <a:cubicBezTo>
                      <a:pt x="0" y="93"/>
                      <a:pt x="0" y="93"/>
                      <a:pt x="0" y="93"/>
                    </a:cubicBezTo>
                    <a:moveTo>
                      <a:pt x="99" y="0"/>
                    </a:moveTo>
                    <a:cubicBezTo>
                      <a:pt x="99" y="0"/>
                      <a:pt x="99" y="0"/>
                      <a:pt x="99" y="0"/>
                    </a:cubicBezTo>
                    <a:cubicBezTo>
                      <a:pt x="99" y="0"/>
                      <a:pt x="99" y="0"/>
                      <a:pt x="99" y="0"/>
                    </a:cubicBezTo>
                    <a:moveTo>
                      <a:pt x="98" y="0"/>
                    </a:moveTo>
                    <a:cubicBezTo>
                      <a:pt x="98" y="0"/>
                      <a:pt x="98" y="0"/>
                      <a:pt x="98" y="0"/>
                    </a:cubicBezTo>
                    <a:cubicBezTo>
                      <a:pt x="98" y="0"/>
                      <a:pt x="98" y="0"/>
                      <a:pt x="98" y="0"/>
                    </a:cubicBezTo>
                    <a:moveTo>
                      <a:pt x="98" y="0"/>
                    </a:moveTo>
                    <a:cubicBezTo>
                      <a:pt x="98" y="0"/>
                      <a:pt x="98" y="0"/>
                      <a:pt x="98" y="0"/>
                    </a:cubicBezTo>
                    <a:cubicBezTo>
                      <a:pt x="98" y="0"/>
                      <a:pt x="98" y="0"/>
                      <a:pt x="98" y="0"/>
                    </a:cubicBezTo>
                    <a:moveTo>
                      <a:pt x="98" y="0"/>
                    </a:moveTo>
                    <a:cubicBezTo>
                      <a:pt x="98" y="0"/>
                      <a:pt x="98" y="0"/>
                      <a:pt x="98" y="0"/>
                    </a:cubicBezTo>
                    <a:cubicBezTo>
                      <a:pt x="98" y="0"/>
                      <a:pt x="98" y="0"/>
                      <a:pt x="98" y="0"/>
                    </a:cubicBezTo>
                    <a:moveTo>
                      <a:pt x="97" y="0"/>
                    </a:moveTo>
                    <a:cubicBezTo>
                      <a:pt x="97" y="0"/>
                      <a:pt x="98" y="0"/>
                      <a:pt x="98" y="0"/>
                    </a:cubicBezTo>
                    <a:cubicBezTo>
                      <a:pt x="98"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5" y="0"/>
                    </a:moveTo>
                    <a:cubicBezTo>
                      <a:pt x="94" y="0"/>
                      <a:pt x="94" y="0"/>
                      <a:pt x="94" y="0"/>
                    </a:cubicBezTo>
                    <a:cubicBezTo>
                      <a:pt x="94" y="0"/>
                      <a:pt x="94"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cubicBezTo>
                      <a:pt x="95" y="0"/>
                      <a:pt x="95" y="0"/>
                      <a:pt x="95" y="0"/>
                    </a:cubicBezTo>
                    <a:cubicBezTo>
                      <a:pt x="95" y="0"/>
                      <a:pt x="95" y="0"/>
                      <a:pt x="95"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3" rIns="68607" bIns="34303" numCol="1" anchor="t" anchorCtr="0" compatLnSpc="1"/>
              <a:lstStyle/>
              <a:p>
                <a:endParaRPr lang="zh-CN" altLang="en-US" sz="2800">
                  <a:solidFill>
                    <a:schemeClr val="bg1">
                      <a:lumMod val="50000"/>
                    </a:schemeClr>
                  </a:solidFill>
                </a:endParaRPr>
              </a:p>
            </p:txBody>
          </p:sp>
          <p:sp>
            <p:nvSpPr>
              <p:cNvPr id="38" name="Freeform 52"/>
              <p:cNvSpPr/>
              <p:nvPr/>
            </p:nvSpPr>
            <p:spPr bwMode="auto">
              <a:xfrm>
                <a:off x="5379658" y="3761183"/>
                <a:ext cx="55140" cy="55636"/>
              </a:xfrm>
              <a:custGeom>
                <a:avLst/>
                <a:gdLst>
                  <a:gd name="T0" fmla="*/ 17 w 17"/>
                  <a:gd name="T1" fmla="*/ 0 h 17"/>
                  <a:gd name="T2" fmla="*/ 17 w 17"/>
                  <a:gd name="T3" fmla="*/ 0 h 17"/>
                  <a:gd name="T4" fmla="*/ 0 w 17"/>
                  <a:gd name="T5" fmla="*/ 17 h 17"/>
                  <a:gd name="T6" fmla="*/ 0 w 17"/>
                  <a:gd name="T7" fmla="*/ 17 h 17"/>
                  <a:gd name="T8" fmla="*/ 17 w 17"/>
                  <a:gd name="T9" fmla="*/ 0 h 17"/>
                </a:gdLst>
                <a:ahLst/>
                <a:cxnLst>
                  <a:cxn ang="0">
                    <a:pos x="T0" y="T1"/>
                  </a:cxn>
                  <a:cxn ang="0">
                    <a:pos x="T2" y="T3"/>
                  </a:cxn>
                  <a:cxn ang="0">
                    <a:pos x="T4" y="T5"/>
                  </a:cxn>
                  <a:cxn ang="0">
                    <a:pos x="T6" y="T7"/>
                  </a:cxn>
                  <a:cxn ang="0">
                    <a:pos x="T8" y="T9"/>
                  </a:cxn>
                </a:cxnLst>
                <a:rect l="0" t="0" r="r" b="b"/>
                <a:pathLst>
                  <a:path w="17" h="17">
                    <a:moveTo>
                      <a:pt x="17" y="0"/>
                    </a:moveTo>
                    <a:cubicBezTo>
                      <a:pt x="17" y="0"/>
                      <a:pt x="17" y="0"/>
                      <a:pt x="17" y="0"/>
                    </a:cubicBezTo>
                    <a:cubicBezTo>
                      <a:pt x="12" y="6"/>
                      <a:pt x="6" y="12"/>
                      <a:pt x="0" y="17"/>
                    </a:cubicBezTo>
                    <a:cubicBezTo>
                      <a:pt x="0" y="17"/>
                      <a:pt x="0" y="17"/>
                      <a:pt x="0" y="17"/>
                    </a:cubicBezTo>
                    <a:cubicBezTo>
                      <a:pt x="6" y="12"/>
                      <a:pt x="12" y="6"/>
                      <a:pt x="17"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3" rIns="68607" bIns="34303" numCol="1" anchor="t" anchorCtr="0" compatLnSpc="1"/>
              <a:lstStyle/>
              <a:p>
                <a:endParaRPr lang="zh-CN" altLang="en-US" sz="2800">
                  <a:solidFill>
                    <a:schemeClr val="bg1">
                      <a:lumMod val="50000"/>
                    </a:schemeClr>
                  </a:solidFill>
                </a:endParaRPr>
              </a:p>
            </p:txBody>
          </p:sp>
          <p:sp>
            <p:nvSpPr>
              <p:cNvPr id="39" name="Freeform 75"/>
              <p:cNvSpPr/>
              <p:nvPr/>
            </p:nvSpPr>
            <p:spPr bwMode="auto">
              <a:xfrm>
                <a:off x="5434798" y="3702338"/>
                <a:ext cx="134207" cy="58846"/>
              </a:xfrm>
              <a:custGeom>
                <a:avLst/>
                <a:gdLst>
                  <a:gd name="T0" fmla="*/ 42 w 42"/>
                  <a:gd name="T1" fmla="*/ 0 h 18"/>
                  <a:gd name="T2" fmla="*/ 0 w 42"/>
                  <a:gd name="T3" fmla="*/ 18 h 18"/>
                  <a:gd name="T4" fmla="*/ 0 w 42"/>
                  <a:gd name="T5" fmla="*/ 18 h 18"/>
                  <a:gd name="T6" fmla="*/ 42 w 42"/>
                  <a:gd name="T7" fmla="*/ 0 h 18"/>
                  <a:gd name="T8" fmla="*/ 42 w 42"/>
                  <a:gd name="T9" fmla="*/ 0 h 18"/>
                </a:gdLst>
                <a:ahLst/>
                <a:cxnLst>
                  <a:cxn ang="0">
                    <a:pos x="T0" y="T1"/>
                  </a:cxn>
                  <a:cxn ang="0">
                    <a:pos x="T2" y="T3"/>
                  </a:cxn>
                  <a:cxn ang="0">
                    <a:pos x="T4" y="T5"/>
                  </a:cxn>
                  <a:cxn ang="0">
                    <a:pos x="T6" y="T7"/>
                  </a:cxn>
                  <a:cxn ang="0">
                    <a:pos x="T8" y="T9"/>
                  </a:cxn>
                </a:cxnLst>
                <a:rect l="0" t="0" r="r" b="b"/>
                <a:pathLst>
                  <a:path w="42" h="18">
                    <a:moveTo>
                      <a:pt x="42" y="0"/>
                    </a:moveTo>
                    <a:cubicBezTo>
                      <a:pt x="26" y="2"/>
                      <a:pt x="12" y="9"/>
                      <a:pt x="0" y="18"/>
                    </a:cubicBezTo>
                    <a:cubicBezTo>
                      <a:pt x="0" y="18"/>
                      <a:pt x="0" y="18"/>
                      <a:pt x="0" y="18"/>
                    </a:cubicBezTo>
                    <a:cubicBezTo>
                      <a:pt x="12" y="9"/>
                      <a:pt x="26" y="2"/>
                      <a:pt x="42" y="0"/>
                    </a:cubicBezTo>
                    <a:cubicBezTo>
                      <a:pt x="42" y="0"/>
                      <a:pt x="42" y="0"/>
                      <a:pt x="42" y="0"/>
                    </a:cubicBezTo>
                  </a:path>
                </a:pathLst>
              </a:custGeom>
              <a:solidFill>
                <a:srgbClr val="378690"/>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3" rIns="68607" bIns="34303" numCol="1" anchor="t" anchorCtr="0" compatLnSpc="1"/>
              <a:lstStyle/>
              <a:p>
                <a:endParaRPr lang="zh-CN" altLang="en-US" sz="2800">
                  <a:solidFill>
                    <a:schemeClr val="bg1">
                      <a:lumMod val="50000"/>
                    </a:schemeClr>
                  </a:solidFill>
                </a:endParaRPr>
              </a:p>
            </p:txBody>
          </p:sp>
          <p:sp>
            <p:nvSpPr>
              <p:cNvPr id="40" name="Freeform 76"/>
              <p:cNvSpPr/>
              <p:nvPr/>
            </p:nvSpPr>
            <p:spPr bwMode="auto">
              <a:xfrm>
                <a:off x="5434798" y="3602834"/>
                <a:ext cx="89471" cy="158349"/>
              </a:xfrm>
              <a:custGeom>
                <a:avLst/>
                <a:gdLst>
                  <a:gd name="T0" fmla="*/ 28 w 28"/>
                  <a:gd name="T1" fmla="*/ 0 h 48"/>
                  <a:gd name="T2" fmla="*/ 28 w 28"/>
                  <a:gd name="T3" fmla="*/ 0 h 48"/>
                  <a:gd name="T4" fmla="*/ 0 w 28"/>
                  <a:gd name="T5" fmla="*/ 48 h 48"/>
                  <a:gd name="T6" fmla="*/ 0 w 28"/>
                  <a:gd name="T7" fmla="*/ 48 h 48"/>
                  <a:gd name="T8" fmla="*/ 0 w 28"/>
                  <a:gd name="T9" fmla="*/ 48 h 48"/>
                  <a:gd name="T10" fmla="*/ 0 w 28"/>
                  <a:gd name="T11" fmla="*/ 48 h 48"/>
                  <a:gd name="T12" fmla="*/ 0 w 28"/>
                  <a:gd name="T13" fmla="*/ 48 h 48"/>
                  <a:gd name="T14" fmla="*/ 20 w 28"/>
                  <a:gd name="T15" fmla="*/ 20 h 48"/>
                  <a:gd name="T16" fmla="*/ 28 w 28"/>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48">
                    <a:moveTo>
                      <a:pt x="28" y="0"/>
                    </a:moveTo>
                    <a:cubicBezTo>
                      <a:pt x="28" y="0"/>
                      <a:pt x="28" y="0"/>
                      <a:pt x="28" y="0"/>
                    </a:cubicBezTo>
                    <a:cubicBezTo>
                      <a:pt x="22" y="18"/>
                      <a:pt x="12" y="34"/>
                      <a:pt x="0" y="48"/>
                    </a:cubicBezTo>
                    <a:cubicBezTo>
                      <a:pt x="0" y="48"/>
                      <a:pt x="0" y="48"/>
                      <a:pt x="0" y="48"/>
                    </a:cubicBezTo>
                    <a:cubicBezTo>
                      <a:pt x="0" y="48"/>
                      <a:pt x="0" y="48"/>
                      <a:pt x="0" y="48"/>
                    </a:cubicBezTo>
                    <a:cubicBezTo>
                      <a:pt x="0" y="48"/>
                      <a:pt x="0" y="48"/>
                      <a:pt x="0" y="48"/>
                    </a:cubicBezTo>
                    <a:cubicBezTo>
                      <a:pt x="0" y="48"/>
                      <a:pt x="0" y="48"/>
                      <a:pt x="0" y="48"/>
                    </a:cubicBezTo>
                    <a:cubicBezTo>
                      <a:pt x="8" y="39"/>
                      <a:pt x="14" y="30"/>
                      <a:pt x="20" y="20"/>
                    </a:cubicBezTo>
                    <a:cubicBezTo>
                      <a:pt x="23" y="13"/>
                      <a:pt x="26" y="7"/>
                      <a:pt x="28"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3" rIns="68607" bIns="34303" numCol="1" anchor="t" anchorCtr="0" compatLnSpc="1"/>
              <a:lstStyle/>
              <a:p>
                <a:endParaRPr lang="zh-CN" altLang="en-US" sz="2800">
                  <a:solidFill>
                    <a:schemeClr val="bg1">
                      <a:lumMod val="50000"/>
                    </a:schemeClr>
                  </a:solidFill>
                </a:endParaRPr>
              </a:p>
            </p:txBody>
          </p:sp>
          <p:sp>
            <p:nvSpPr>
              <p:cNvPr id="41" name="Freeform 77"/>
              <p:cNvSpPr/>
              <p:nvPr/>
            </p:nvSpPr>
            <p:spPr bwMode="auto">
              <a:xfrm>
                <a:off x="5434798" y="3702338"/>
                <a:ext cx="134207" cy="58846"/>
              </a:xfrm>
              <a:custGeom>
                <a:avLst/>
                <a:gdLst>
                  <a:gd name="T0" fmla="*/ 42 w 42"/>
                  <a:gd name="T1" fmla="*/ 0 h 18"/>
                  <a:gd name="T2" fmla="*/ 0 w 42"/>
                  <a:gd name="T3" fmla="*/ 18 h 18"/>
                  <a:gd name="T4" fmla="*/ 0 w 42"/>
                  <a:gd name="T5" fmla="*/ 18 h 18"/>
                  <a:gd name="T6" fmla="*/ 42 w 42"/>
                  <a:gd name="T7" fmla="*/ 0 h 18"/>
                  <a:gd name="T8" fmla="*/ 42 w 42"/>
                  <a:gd name="T9" fmla="*/ 0 h 18"/>
                </a:gdLst>
                <a:ahLst/>
                <a:cxnLst>
                  <a:cxn ang="0">
                    <a:pos x="T0" y="T1"/>
                  </a:cxn>
                  <a:cxn ang="0">
                    <a:pos x="T2" y="T3"/>
                  </a:cxn>
                  <a:cxn ang="0">
                    <a:pos x="T4" y="T5"/>
                  </a:cxn>
                  <a:cxn ang="0">
                    <a:pos x="T6" y="T7"/>
                  </a:cxn>
                  <a:cxn ang="0">
                    <a:pos x="T8" y="T9"/>
                  </a:cxn>
                </a:cxnLst>
                <a:rect l="0" t="0" r="r" b="b"/>
                <a:pathLst>
                  <a:path w="42" h="18">
                    <a:moveTo>
                      <a:pt x="42" y="0"/>
                    </a:moveTo>
                    <a:cubicBezTo>
                      <a:pt x="26" y="2"/>
                      <a:pt x="12" y="9"/>
                      <a:pt x="0" y="18"/>
                    </a:cubicBezTo>
                    <a:cubicBezTo>
                      <a:pt x="0" y="18"/>
                      <a:pt x="0" y="18"/>
                      <a:pt x="0" y="18"/>
                    </a:cubicBezTo>
                    <a:cubicBezTo>
                      <a:pt x="12" y="9"/>
                      <a:pt x="26" y="2"/>
                      <a:pt x="42" y="0"/>
                    </a:cubicBezTo>
                    <a:cubicBezTo>
                      <a:pt x="42" y="0"/>
                      <a:pt x="42" y="0"/>
                      <a:pt x="42" y="0"/>
                    </a:cubicBezTo>
                  </a:path>
                </a:pathLst>
              </a:custGeom>
              <a:solidFill>
                <a:srgbClr val="25757A"/>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3" rIns="68607" bIns="34303" numCol="1" anchor="t" anchorCtr="0" compatLnSpc="1"/>
              <a:lstStyle/>
              <a:p>
                <a:endParaRPr lang="zh-CN" altLang="en-US" sz="2800">
                  <a:solidFill>
                    <a:schemeClr val="bg1">
                      <a:lumMod val="50000"/>
                    </a:schemeClr>
                  </a:solidFill>
                </a:endParaRPr>
              </a:p>
            </p:txBody>
          </p:sp>
          <p:sp>
            <p:nvSpPr>
              <p:cNvPr id="42" name="Oval 78"/>
              <p:cNvSpPr>
                <a:spLocks noChangeArrowheads="1"/>
              </p:cNvSpPr>
              <p:nvPr/>
            </p:nvSpPr>
            <p:spPr bwMode="auto">
              <a:xfrm>
                <a:off x="5434798" y="3761183"/>
                <a:ext cx="1041" cy="1070"/>
              </a:xfrm>
              <a:prstGeom prst="ellipse">
                <a:avLst/>
              </a:pr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3" rIns="68607" bIns="34303" numCol="1" anchor="t" anchorCtr="0" compatLnSpc="1"/>
              <a:lstStyle/>
              <a:p>
                <a:endParaRPr lang="zh-CN" altLang="en-US" sz="2800">
                  <a:solidFill>
                    <a:schemeClr val="bg1">
                      <a:lumMod val="50000"/>
                    </a:schemeClr>
                  </a:solidFill>
                </a:endParaRPr>
              </a:p>
            </p:txBody>
          </p:sp>
          <p:sp>
            <p:nvSpPr>
              <p:cNvPr id="43" name="Freeform 81"/>
              <p:cNvSpPr/>
              <p:nvPr/>
            </p:nvSpPr>
            <p:spPr bwMode="auto">
              <a:xfrm>
                <a:off x="5322439" y="3816820"/>
                <a:ext cx="57220" cy="134810"/>
              </a:xfrm>
              <a:custGeom>
                <a:avLst/>
                <a:gdLst>
                  <a:gd name="T0" fmla="*/ 18 w 18"/>
                  <a:gd name="T1" fmla="*/ 0 h 41"/>
                  <a:gd name="T2" fmla="*/ 18 w 18"/>
                  <a:gd name="T3" fmla="*/ 0 h 41"/>
                  <a:gd name="T4" fmla="*/ 0 w 18"/>
                  <a:gd name="T5" fmla="*/ 41 h 41"/>
                  <a:gd name="T6" fmla="*/ 0 w 18"/>
                  <a:gd name="T7" fmla="*/ 41 h 41"/>
                  <a:gd name="T8" fmla="*/ 18 w 18"/>
                  <a:gd name="T9" fmla="*/ 0 h 41"/>
                </a:gdLst>
                <a:ahLst/>
                <a:cxnLst>
                  <a:cxn ang="0">
                    <a:pos x="T0" y="T1"/>
                  </a:cxn>
                  <a:cxn ang="0">
                    <a:pos x="T2" y="T3"/>
                  </a:cxn>
                  <a:cxn ang="0">
                    <a:pos x="T4" y="T5"/>
                  </a:cxn>
                  <a:cxn ang="0">
                    <a:pos x="T6" y="T7"/>
                  </a:cxn>
                  <a:cxn ang="0">
                    <a:pos x="T8" y="T9"/>
                  </a:cxn>
                </a:cxnLst>
                <a:rect l="0" t="0" r="r" b="b"/>
                <a:pathLst>
                  <a:path w="18" h="41">
                    <a:moveTo>
                      <a:pt x="18" y="0"/>
                    </a:moveTo>
                    <a:cubicBezTo>
                      <a:pt x="18" y="0"/>
                      <a:pt x="18" y="0"/>
                      <a:pt x="18" y="0"/>
                    </a:cubicBezTo>
                    <a:cubicBezTo>
                      <a:pt x="9" y="12"/>
                      <a:pt x="3" y="26"/>
                      <a:pt x="0" y="41"/>
                    </a:cubicBezTo>
                    <a:cubicBezTo>
                      <a:pt x="0" y="41"/>
                      <a:pt x="0" y="41"/>
                      <a:pt x="0" y="41"/>
                    </a:cubicBezTo>
                    <a:cubicBezTo>
                      <a:pt x="3" y="26"/>
                      <a:pt x="9" y="12"/>
                      <a:pt x="18" y="0"/>
                    </a:cubicBezTo>
                  </a:path>
                </a:pathLst>
              </a:custGeom>
              <a:solidFill>
                <a:srgbClr val="378690"/>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3" rIns="68607" bIns="34303" numCol="1" anchor="t" anchorCtr="0" compatLnSpc="1"/>
              <a:lstStyle/>
              <a:p>
                <a:endParaRPr lang="zh-CN" altLang="en-US" sz="2800">
                  <a:solidFill>
                    <a:schemeClr val="bg1">
                      <a:lumMod val="50000"/>
                    </a:schemeClr>
                  </a:solidFill>
                </a:endParaRPr>
              </a:p>
            </p:txBody>
          </p:sp>
          <p:sp>
            <p:nvSpPr>
              <p:cNvPr id="44" name="Freeform 82"/>
              <p:cNvSpPr/>
              <p:nvPr/>
            </p:nvSpPr>
            <p:spPr bwMode="auto">
              <a:xfrm>
                <a:off x="5226726" y="3816820"/>
                <a:ext cx="152933" cy="92014"/>
              </a:xfrm>
              <a:custGeom>
                <a:avLst/>
                <a:gdLst>
                  <a:gd name="T0" fmla="*/ 48 w 48"/>
                  <a:gd name="T1" fmla="*/ 0 h 28"/>
                  <a:gd name="T2" fmla="*/ 0 w 48"/>
                  <a:gd name="T3" fmla="*/ 28 h 28"/>
                  <a:gd name="T4" fmla="*/ 0 w 48"/>
                  <a:gd name="T5" fmla="*/ 28 h 28"/>
                  <a:gd name="T6" fmla="*/ 20 w 48"/>
                  <a:gd name="T7" fmla="*/ 19 h 28"/>
                  <a:gd name="T8" fmla="*/ 48 w 48"/>
                  <a:gd name="T9" fmla="*/ 0 h 28"/>
                  <a:gd name="T10" fmla="*/ 48 w 48"/>
                  <a:gd name="T11" fmla="*/ 0 h 28"/>
                  <a:gd name="T12" fmla="*/ 48 w 48"/>
                  <a:gd name="T13" fmla="*/ 0 h 28"/>
                  <a:gd name="T14" fmla="*/ 48 w 48"/>
                  <a:gd name="T15" fmla="*/ 0 h 28"/>
                  <a:gd name="T16" fmla="*/ 48 w 48"/>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28">
                    <a:moveTo>
                      <a:pt x="48" y="0"/>
                    </a:moveTo>
                    <a:cubicBezTo>
                      <a:pt x="34" y="12"/>
                      <a:pt x="18" y="22"/>
                      <a:pt x="0" y="28"/>
                    </a:cubicBezTo>
                    <a:cubicBezTo>
                      <a:pt x="0" y="28"/>
                      <a:pt x="0" y="28"/>
                      <a:pt x="0" y="28"/>
                    </a:cubicBezTo>
                    <a:cubicBezTo>
                      <a:pt x="7" y="26"/>
                      <a:pt x="14" y="23"/>
                      <a:pt x="20" y="19"/>
                    </a:cubicBezTo>
                    <a:cubicBezTo>
                      <a:pt x="30" y="14"/>
                      <a:pt x="39" y="7"/>
                      <a:pt x="48" y="0"/>
                    </a:cubicBezTo>
                    <a:cubicBezTo>
                      <a:pt x="48" y="0"/>
                      <a:pt x="48" y="0"/>
                      <a:pt x="48" y="0"/>
                    </a:cubicBezTo>
                    <a:cubicBezTo>
                      <a:pt x="48" y="0"/>
                      <a:pt x="48" y="0"/>
                      <a:pt x="48" y="0"/>
                    </a:cubicBezTo>
                    <a:cubicBezTo>
                      <a:pt x="48" y="0"/>
                      <a:pt x="48" y="0"/>
                      <a:pt x="48" y="0"/>
                    </a:cubicBezTo>
                    <a:cubicBezTo>
                      <a:pt x="48" y="0"/>
                      <a:pt x="48" y="0"/>
                      <a:pt x="48"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3" rIns="68607" bIns="34303" numCol="1" anchor="t" anchorCtr="0" compatLnSpc="1"/>
              <a:lstStyle/>
              <a:p>
                <a:endParaRPr lang="zh-CN" altLang="en-US" sz="2800">
                  <a:solidFill>
                    <a:schemeClr val="bg1">
                      <a:lumMod val="50000"/>
                    </a:schemeClr>
                  </a:solidFill>
                </a:endParaRPr>
              </a:p>
            </p:txBody>
          </p:sp>
          <p:sp>
            <p:nvSpPr>
              <p:cNvPr id="45" name="Oval 84"/>
              <p:cNvSpPr>
                <a:spLocks noChangeArrowheads="1"/>
              </p:cNvSpPr>
              <p:nvPr/>
            </p:nvSpPr>
            <p:spPr bwMode="auto">
              <a:xfrm>
                <a:off x="5379658" y="3816819"/>
                <a:ext cx="1041" cy="1070"/>
              </a:xfrm>
              <a:prstGeom prst="ellipse">
                <a:avLst/>
              </a:pr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3" rIns="68607" bIns="34303" numCol="1" anchor="t" anchorCtr="0" compatLnSpc="1"/>
              <a:lstStyle/>
              <a:p>
                <a:endParaRPr lang="zh-CN" altLang="en-US" sz="2800">
                  <a:solidFill>
                    <a:schemeClr val="bg1">
                      <a:lumMod val="50000"/>
                    </a:schemeClr>
                  </a:solidFill>
                </a:endParaRPr>
              </a:p>
            </p:txBody>
          </p:sp>
          <p:sp>
            <p:nvSpPr>
              <p:cNvPr id="46" name="Freeform 87"/>
              <p:cNvSpPr>
                <a:spLocks noEditPoints="1"/>
              </p:cNvSpPr>
              <p:nvPr/>
            </p:nvSpPr>
            <p:spPr bwMode="auto">
              <a:xfrm>
                <a:off x="4871964" y="3277578"/>
                <a:ext cx="351642" cy="322047"/>
              </a:xfrm>
              <a:custGeom>
                <a:avLst/>
                <a:gdLst>
                  <a:gd name="T0" fmla="*/ 23 w 110"/>
                  <a:gd name="T1" fmla="*/ 40 h 98"/>
                  <a:gd name="T2" fmla="*/ 34 w 110"/>
                  <a:gd name="T3" fmla="*/ 55 h 98"/>
                  <a:gd name="T4" fmla="*/ 50 w 110"/>
                  <a:gd name="T5" fmla="*/ 44 h 98"/>
                  <a:gd name="T6" fmla="*/ 39 w 110"/>
                  <a:gd name="T7" fmla="*/ 30 h 98"/>
                  <a:gd name="T8" fmla="*/ 50 w 110"/>
                  <a:gd name="T9" fmla="*/ 22 h 98"/>
                  <a:gd name="T10" fmla="*/ 8 w 110"/>
                  <a:gd name="T11" fmla="*/ 0 h 98"/>
                  <a:gd name="T12" fmla="*/ 11 w 110"/>
                  <a:gd name="T13" fmla="*/ 48 h 98"/>
                  <a:gd name="T14" fmla="*/ 23 w 110"/>
                  <a:gd name="T15" fmla="*/ 40 h 98"/>
                  <a:gd name="T16" fmla="*/ 88 w 110"/>
                  <a:gd name="T17" fmla="*/ 41 h 98"/>
                  <a:gd name="T18" fmla="*/ 100 w 110"/>
                  <a:gd name="T19" fmla="*/ 49 h 98"/>
                  <a:gd name="T20" fmla="*/ 105 w 110"/>
                  <a:gd name="T21" fmla="*/ 1 h 98"/>
                  <a:gd name="T22" fmla="*/ 62 w 110"/>
                  <a:gd name="T23" fmla="*/ 22 h 98"/>
                  <a:gd name="T24" fmla="*/ 73 w 110"/>
                  <a:gd name="T25" fmla="*/ 30 h 98"/>
                  <a:gd name="T26" fmla="*/ 0 w 110"/>
                  <a:gd name="T27" fmla="*/ 78 h 98"/>
                  <a:gd name="T28" fmla="*/ 4 w 110"/>
                  <a:gd name="T29" fmla="*/ 96 h 98"/>
                  <a:gd name="T30" fmla="*/ 88 w 110"/>
                  <a:gd name="T31" fmla="*/ 41 h 98"/>
                  <a:gd name="T32" fmla="*/ 77 w 110"/>
                  <a:gd name="T33" fmla="*/ 66 h 98"/>
                  <a:gd name="T34" fmla="*/ 62 w 110"/>
                  <a:gd name="T35" fmla="*/ 78 h 98"/>
                  <a:gd name="T36" fmla="*/ 105 w 110"/>
                  <a:gd name="T37" fmla="*/ 98 h 98"/>
                  <a:gd name="T38" fmla="*/ 110 w 110"/>
                  <a:gd name="T39" fmla="*/ 80 h 98"/>
                  <a:gd name="T40" fmla="*/ 77 w 110"/>
                  <a:gd name="T41" fmla="*/ 6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0" h="98">
                    <a:moveTo>
                      <a:pt x="23" y="40"/>
                    </a:moveTo>
                    <a:cubicBezTo>
                      <a:pt x="27" y="45"/>
                      <a:pt x="30" y="50"/>
                      <a:pt x="34" y="55"/>
                    </a:cubicBezTo>
                    <a:cubicBezTo>
                      <a:pt x="40" y="52"/>
                      <a:pt x="45" y="48"/>
                      <a:pt x="50" y="44"/>
                    </a:cubicBezTo>
                    <a:cubicBezTo>
                      <a:pt x="46" y="40"/>
                      <a:pt x="42" y="35"/>
                      <a:pt x="39" y="30"/>
                    </a:cubicBezTo>
                    <a:cubicBezTo>
                      <a:pt x="50" y="22"/>
                      <a:pt x="50" y="22"/>
                      <a:pt x="50" y="22"/>
                    </a:cubicBezTo>
                    <a:cubicBezTo>
                      <a:pt x="8" y="0"/>
                      <a:pt x="8" y="0"/>
                      <a:pt x="8" y="0"/>
                    </a:cubicBezTo>
                    <a:cubicBezTo>
                      <a:pt x="11" y="48"/>
                      <a:pt x="11" y="48"/>
                      <a:pt x="11" y="48"/>
                    </a:cubicBezTo>
                    <a:lnTo>
                      <a:pt x="23" y="40"/>
                    </a:lnTo>
                    <a:close/>
                    <a:moveTo>
                      <a:pt x="88" y="41"/>
                    </a:moveTo>
                    <a:cubicBezTo>
                      <a:pt x="100" y="49"/>
                      <a:pt x="100" y="49"/>
                      <a:pt x="100" y="49"/>
                    </a:cubicBezTo>
                    <a:cubicBezTo>
                      <a:pt x="105" y="1"/>
                      <a:pt x="105" y="1"/>
                      <a:pt x="105" y="1"/>
                    </a:cubicBezTo>
                    <a:cubicBezTo>
                      <a:pt x="62" y="22"/>
                      <a:pt x="62" y="22"/>
                      <a:pt x="62" y="22"/>
                    </a:cubicBezTo>
                    <a:cubicBezTo>
                      <a:pt x="73" y="30"/>
                      <a:pt x="73" y="30"/>
                      <a:pt x="73" y="30"/>
                    </a:cubicBezTo>
                    <a:cubicBezTo>
                      <a:pt x="46" y="68"/>
                      <a:pt x="1" y="78"/>
                      <a:pt x="0" y="78"/>
                    </a:cubicBezTo>
                    <a:cubicBezTo>
                      <a:pt x="4" y="96"/>
                      <a:pt x="4" y="96"/>
                      <a:pt x="4" y="96"/>
                    </a:cubicBezTo>
                    <a:cubicBezTo>
                      <a:pt x="6" y="96"/>
                      <a:pt x="57" y="85"/>
                      <a:pt x="88" y="41"/>
                    </a:cubicBezTo>
                    <a:close/>
                    <a:moveTo>
                      <a:pt x="77" y="66"/>
                    </a:moveTo>
                    <a:cubicBezTo>
                      <a:pt x="72" y="70"/>
                      <a:pt x="67" y="75"/>
                      <a:pt x="62" y="78"/>
                    </a:cubicBezTo>
                    <a:cubicBezTo>
                      <a:pt x="84" y="93"/>
                      <a:pt x="104" y="98"/>
                      <a:pt x="105" y="98"/>
                    </a:cubicBezTo>
                    <a:cubicBezTo>
                      <a:pt x="110" y="80"/>
                      <a:pt x="110" y="80"/>
                      <a:pt x="110" y="80"/>
                    </a:cubicBezTo>
                    <a:cubicBezTo>
                      <a:pt x="109" y="80"/>
                      <a:pt x="95" y="76"/>
                      <a:pt x="77" y="66"/>
                    </a:cubicBezTo>
                    <a:close/>
                  </a:path>
                </a:pathLst>
              </a:custGeom>
              <a:solidFill>
                <a:schemeClr val="bg1"/>
              </a:solidFill>
              <a:ln>
                <a:noFill/>
              </a:ln>
            </p:spPr>
            <p:txBody>
              <a:bodyPr vert="horz" wrap="square" lIns="68607" tIns="34303" rIns="68607" bIns="34303" numCol="1" anchor="t" anchorCtr="0" compatLnSpc="1"/>
              <a:lstStyle/>
              <a:p>
                <a:endParaRPr lang="zh-CN" altLang="en-US" sz="2800">
                  <a:solidFill>
                    <a:schemeClr val="bg1">
                      <a:lumMod val="50000"/>
                    </a:schemeClr>
                  </a:solidFill>
                </a:endParaRPr>
              </a:p>
            </p:txBody>
          </p:sp>
        </p:grpSp>
        <p:grpSp>
          <p:nvGrpSpPr>
            <p:cNvPr id="8" name="Group 124"/>
            <p:cNvGrpSpPr/>
            <p:nvPr/>
          </p:nvGrpSpPr>
          <p:grpSpPr>
            <a:xfrm>
              <a:off x="3846615" y="1448066"/>
              <a:ext cx="1317096" cy="1309585"/>
              <a:chOff x="3707801" y="2040749"/>
              <a:chExt cx="1317096" cy="1309585"/>
            </a:xfrm>
          </p:grpSpPr>
          <p:sp>
            <p:nvSpPr>
              <p:cNvPr id="21" name="Oval 40"/>
              <p:cNvSpPr>
                <a:spLocks noChangeArrowheads="1"/>
              </p:cNvSpPr>
              <p:nvPr/>
            </p:nvSpPr>
            <p:spPr bwMode="auto">
              <a:xfrm>
                <a:off x="3707801" y="2040749"/>
                <a:ext cx="1259877" cy="1295676"/>
              </a:xfrm>
              <a:prstGeom prst="ellipse">
                <a:avLst/>
              </a:pr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3" rIns="68607" bIns="34303" numCol="1" anchor="t" anchorCtr="0" compatLnSpc="1"/>
              <a:lstStyle/>
              <a:p>
                <a:endParaRPr lang="zh-CN" altLang="en-US" sz="2800">
                  <a:solidFill>
                    <a:schemeClr val="bg1">
                      <a:lumMod val="50000"/>
                    </a:schemeClr>
                  </a:solidFill>
                </a:endParaRPr>
              </a:p>
            </p:txBody>
          </p:sp>
          <p:sp>
            <p:nvSpPr>
              <p:cNvPr id="22" name="Oval 41"/>
              <p:cNvSpPr>
                <a:spLocks noChangeArrowheads="1"/>
              </p:cNvSpPr>
              <p:nvPr/>
            </p:nvSpPr>
            <p:spPr bwMode="auto">
              <a:xfrm>
                <a:off x="3791029" y="2123134"/>
                <a:ext cx="1096540" cy="1131977"/>
              </a:xfrm>
              <a:prstGeom prst="ellipse">
                <a:avLst/>
              </a:pr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3" rIns="68607" bIns="34303" numCol="1" anchor="t" anchorCtr="0" compatLnSpc="1"/>
              <a:lstStyle/>
              <a:p>
                <a:endParaRPr lang="zh-CN" altLang="en-US" sz="2800">
                  <a:solidFill>
                    <a:schemeClr val="bg1">
                      <a:lumMod val="50000"/>
                    </a:schemeClr>
                  </a:solidFill>
                </a:endParaRPr>
              </a:p>
            </p:txBody>
          </p:sp>
          <p:sp>
            <p:nvSpPr>
              <p:cNvPr id="23" name="Oval 42"/>
              <p:cNvSpPr>
                <a:spLocks noChangeArrowheads="1"/>
              </p:cNvSpPr>
              <p:nvPr/>
            </p:nvSpPr>
            <p:spPr bwMode="auto">
              <a:xfrm>
                <a:off x="3868016" y="2202308"/>
                <a:ext cx="942566" cy="973629"/>
              </a:xfrm>
              <a:prstGeom prst="ellipse">
                <a:avLst/>
              </a:prstGeom>
              <a:solidFill>
                <a:schemeClr val="accent1">
                  <a:lumMod val="75000"/>
                </a:schemeClr>
              </a:solidFill>
              <a:ln>
                <a:noFill/>
              </a:ln>
            </p:spPr>
            <p:txBody>
              <a:bodyPr vert="horz" wrap="square" lIns="68607" tIns="34303" rIns="68607" bIns="34303" numCol="1" anchor="t" anchorCtr="0" compatLnSpc="1"/>
              <a:lstStyle/>
              <a:p>
                <a:endParaRPr lang="zh-CN" altLang="en-US" sz="2800">
                  <a:solidFill>
                    <a:schemeClr val="bg1">
                      <a:lumMod val="50000"/>
                    </a:schemeClr>
                  </a:solidFill>
                </a:endParaRPr>
              </a:p>
            </p:txBody>
          </p:sp>
          <p:sp>
            <p:nvSpPr>
              <p:cNvPr id="24" name="Freeform 53"/>
              <p:cNvSpPr>
                <a:spLocks noEditPoints="1"/>
              </p:cNvSpPr>
              <p:nvPr/>
            </p:nvSpPr>
            <p:spPr bwMode="auto">
              <a:xfrm>
                <a:off x="3868016" y="2202308"/>
                <a:ext cx="498333" cy="515702"/>
              </a:xfrm>
              <a:custGeom>
                <a:avLst/>
                <a:gdLst>
                  <a:gd name="T0" fmla="*/ 0 w 156"/>
                  <a:gd name="T1" fmla="*/ 156 h 157"/>
                  <a:gd name="T2" fmla="*/ 0 w 156"/>
                  <a:gd name="T3" fmla="*/ 156 h 157"/>
                  <a:gd name="T4" fmla="*/ 0 w 156"/>
                  <a:gd name="T5" fmla="*/ 155 h 157"/>
                  <a:gd name="T6" fmla="*/ 0 w 156"/>
                  <a:gd name="T7" fmla="*/ 155 h 157"/>
                  <a:gd name="T8" fmla="*/ 0 w 156"/>
                  <a:gd name="T9" fmla="*/ 154 h 157"/>
                  <a:gd name="T10" fmla="*/ 0 w 156"/>
                  <a:gd name="T11" fmla="*/ 154 h 157"/>
                  <a:gd name="T12" fmla="*/ 0 w 156"/>
                  <a:gd name="T13" fmla="*/ 153 h 157"/>
                  <a:gd name="T14" fmla="*/ 0 w 156"/>
                  <a:gd name="T15" fmla="*/ 153 h 157"/>
                  <a:gd name="T16" fmla="*/ 0 w 156"/>
                  <a:gd name="T17" fmla="*/ 152 h 157"/>
                  <a:gd name="T18" fmla="*/ 0 w 156"/>
                  <a:gd name="T19" fmla="*/ 152 h 157"/>
                  <a:gd name="T20" fmla="*/ 0 w 156"/>
                  <a:gd name="T21" fmla="*/ 151 h 157"/>
                  <a:gd name="T22" fmla="*/ 0 w 156"/>
                  <a:gd name="T23" fmla="*/ 151 h 157"/>
                  <a:gd name="T24" fmla="*/ 0 w 156"/>
                  <a:gd name="T25" fmla="*/ 150 h 157"/>
                  <a:gd name="T26" fmla="*/ 0 w 156"/>
                  <a:gd name="T27" fmla="*/ 150 h 157"/>
                  <a:gd name="T28" fmla="*/ 0 w 156"/>
                  <a:gd name="T29" fmla="*/ 149 h 157"/>
                  <a:gd name="T30" fmla="*/ 0 w 156"/>
                  <a:gd name="T31" fmla="*/ 149 h 157"/>
                  <a:gd name="T32" fmla="*/ 0 w 156"/>
                  <a:gd name="T33" fmla="*/ 149 h 157"/>
                  <a:gd name="T34" fmla="*/ 0 w 156"/>
                  <a:gd name="T35" fmla="*/ 148 h 157"/>
                  <a:gd name="T36" fmla="*/ 0 w 156"/>
                  <a:gd name="T37" fmla="*/ 148 h 157"/>
                  <a:gd name="T38" fmla="*/ 0 w 156"/>
                  <a:gd name="T39" fmla="*/ 147 h 157"/>
                  <a:gd name="T40" fmla="*/ 0 w 156"/>
                  <a:gd name="T41" fmla="*/ 147 h 157"/>
                  <a:gd name="T42" fmla="*/ 0 w 156"/>
                  <a:gd name="T43" fmla="*/ 146 h 157"/>
                  <a:gd name="T44" fmla="*/ 0 w 156"/>
                  <a:gd name="T45" fmla="*/ 146 h 157"/>
                  <a:gd name="T46" fmla="*/ 0 w 156"/>
                  <a:gd name="T47" fmla="*/ 145 h 157"/>
                  <a:gd name="T48" fmla="*/ 0 w 156"/>
                  <a:gd name="T49" fmla="*/ 145 h 157"/>
                  <a:gd name="T50" fmla="*/ 0 w 156"/>
                  <a:gd name="T51" fmla="*/ 144 h 157"/>
                  <a:gd name="T52" fmla="*/ 0 w 156"/>
                  <a:gd name="T53" fmla="*/ 143 h 157"/>
                  <a:gd name="T54" fmla="*/ 156 w 156"/>
                  <a:gd name="T55" fmla="*/ 0 h 157"/>
                  <a:gd name="T56" fmla="*/ 155 w 156"/>
                  <a:gd name="T57" fmla="*/ 0 h 157"/>
                  <a:gd name="T58" fmla="*/ 155 w 156"/>
                  <a:gd name="T59" fmla="*/ 0 h 157"/>
                  <a:gd name="T60" fmla="*/ 154 w 156"/>
                  <a:gd name="T61" fmla="*/ 0 h 157"/>
                  <a:gd name="T62" fmla="*/ 154 w 156"/>
                  <a:gd name="T63" fmla="*/ 0 h 157"/>
                  <a:gd name="T64" fmla="*/ 153 w 156"/>
                  <a:gd name="T65" fmla="*/ 0 h 157"/>
                  <a:gd name="T66" fmla="*/ 153 w 156"/>
                  <a:gd name="T67" fmla="*/ 0 h 157"/>
                  <a:gd name="T68" fmla="*/ 142 w 156"/>
                  <a:gd name="T69" fmla="*/ 0 h 157"/>
                  <a:gd name="T70" fmla="*/ 143 w 156"/>
                  <a:gd name="T71" fmla="*/ 0 h 157"/>
                  <a:gd name="T72" fmla="*/ 152 w 156"/>
                  <a:gd name="T73" fmla="*/ 0 h 157"/>
                  <a:gd name="T74" fmla="*/ 152 w 156"/>
                  <a:gd name="T75" fmla="*/ 0 h 157"/>
                  <a:gd name="T76" fmla="*/ 151 w 156"/>
                  <a:gd name="T77" fmla="*/ 0 h 157"/>
                  <a:gd name="T78" fmla="*/ 144 w 156"/>
                  <a:gd name="T79" fmla="*/ 0 h 157"/>
                  <a:gd name="T80" fmla="*/ 144 w 156"/>
                  <a:gd name="T81" fmla="*/ 0 h 157"/>
                  <a:gd name="T82" fmla="*/ 150 w 156"/>
                  <a:gd name="T83" fmla="*/ 0 h 157"/>
                  <a:gd name="T84" fmla="*/ 145 w 156"/>
                  <a:gd name="T85" fmla="*/ 0 h 157"/>
                  <a:gd name="T86" fmla="*/ 145 w 156"/>
                  <a:gd name="T87" fmla="*/ 0 h 157"/>
                  <a:gd name="T88" fmla="*/ 150 w 156"/>
                  <a:gd name="T89" fmla="*/ 0 h 157"/>
                  <a:gd name="T90" fmla="*/ 145 w 156"/>
                  <a:gd name="T91" fmla="*/ 0 h 157"/>
                  <a:gd name="T92" fmla="*/ 145 w 156"/>
                  <a:gd name="T93" fmla="*/ 0 h 157"/>
                  <a:gd name="T94" fmla="*/ 149 w 156"/>
                  <a:gd name="T95" fmla="*/ 0 h 157"/>
                  <a:gd name="T96" fmla="*/ 146 w 156"/>
                  <a:gd name="T97" fmla="*/ 0 h 157"/>
                  <a:gd name="T98" fmla="*/ 146 w 156"/>
                  <a:gd name="T99" fmla="*/ 0 h 157"/>
                  <a:gd name="T100" fmla="*/ 148 w 156"/>
                  <a:gd name="T101" fmla="*/ 0 h 157"/>
                  <a:gd name="T102" fmla="*/ 147 w 156"/>
                  <a:gd name="T103" fmla="*/ 0 h 157"/>
                  <a:gd name="T104" fmla="*/ 147 w 156"/>
                  <a:gd name="T105" fmla="*/ 0 h 157"/>
                  <a:gd name="T106" fmla="*/ 147 w 156"/>
                  <a:gd name="T10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6" h="157">
                    <a:moveTo>
                      <a:pt x="0" y="157"/>
                    </a:moveTo>
                    <a:cubicBezTo>
                      <a:pt x="0" y="157"/>
                      <a:pt x="0" y="157"/>
                      <a:pt x="0" y="157"/>
                    </a:cubicBezTo>
                    <a:cubicBezTo>
                      <a:pt x="0" y="157"/>
                      <a:pt x="0" y="157"/>
                      <a:pt x="0" y="157"/>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2"/>
                    </a:moveTo>
                    <a:cubicBezTo>
                      <a:pt x="0" y="152"/>
                      <a:pt x="0" y="152"/>
                      <a:pt x="0" y="153"/>
                    </a:cubicBezTo>
                    <a:cubicBezTo>
                      <a:pt x="0" y="152"/>
                      <a:pt x="0" y="152"/>
                      <a:pt x="0" y="152"/>
                    </a:cubicBezTo>
                    <a:moveTo>
                      <a:pt x="0" y="152"/>
                    </a:moveTo>
                    <a:cubicBezTo>
                      <a:pt x="0" y="152"/>
                      <a:pt x="0" y="152"/>
                      <a:pt x="0" y="152"/>
                    </a:cubicBezTo>
                    <a:cubicBezTo>
                      <a:pt x="0" y="152"/>
                      <a:pt x="0" y="152"/>
                      <a:pt x="0" y="152"/>
                    </a:cubicBezTo>
                    <a:moveTo>
                      <a:pt x="0" y="152"/>
                    </a:moveTo>
                    <a:cubicBezTo>
                      <a:pt x="0" y="152"/>
                      <a:pt x="0" y="152"/>
                      <a:pt x="0" y="152"/>
                    </a:cubicBezTo>
                    <a:cubicBezTo>
                      <a:pt x="0" y="152"/>
                      <a:pt x="0" y="152"/>
                      <a:pt x="0" y="152"/>
                    </a:cubicBezTo>
                    <a:moveTo>
                      <a:pt x="0" y="152"/>
                    </a:moveTo>
                    <a:cubicBezTo>
                      <a:pt x="0" y="152"/>
                      <a:pt x="0" y="152"/>
                      <a:pt x="0" y="152"/>
                    </a:cubicBezTo>
                    <a:cubicBezTo>
                      <a:pt x="0" y="152"/>
                      <a:pt x="0" y="152"/>
                      <a:pt x="0" y="152"/>
                    </a:cubicBezTo>
                    <a:moveTo>
                      <a:pt x="0" y="151"/>
                    </a:moveTo>
                    <a:cubicBezTo>
                      <a:pt x="0" y="151"/>
                      <a:pt x="0" y="152"/>
                      <a:pt x="0" y="152"/>
                    </a:cubicBezTo>
                    <a:cubicBezTo>
                      <a:pt x="0" y="152"/>
                      <a:pt x="0" y="151"/>
                      <a:pt x="0" y="151"/>
                    </a:cubicBezTo>
                    <a:moveTo>
                      <a:pt x="0" y="151"/>
                    </a:moveTo>
                    <a:cubicBezTo>
                      <a:pt x="0" y="151"/>
                      <a:pt x="0" y="151"/>
                      <a:pt x="0" y="151"/>
                    </a:cubicBezTo>
                    <a:cubicBezTo>
                      <a:pt x="0" y="151"/>
                      <a:pt x="0" y="151"/>
                      <a:pt x="0" y="151"/>
                    </a:cubicBezTo>
                    <a:moveTo>
                      <a:pt x="0" y="151"/>
                    </a:moveTo>
                    <a:cubicBezTo>
                      <a:pt x="0" y="151"/>
                      <a:pt x="0" y="151"/>
                      <a:pt x="0" y="151"/>
                    </a:cubicBezTo>
                    <a:cubicBezTo>
                      <a:pt x="0" y="151"/>
                      <a:pt x="0" y="151"/>
                      <a:pt x="0" y="151"/>
                    </a:cubicBezTo>
                    <a:moveTo>
                      <a:pt x="0" y="151"/>
                    </a:moveTo>
                    <a:cubicBezTo>
                      <a:pt x="0" y="151"/>
                      <a:pt x="0" y="151"/>
                      <a:pt x="0" y="151"/>
                    </a:cubicBezTo>
                    <a:cubicBezTo>
                      <a:pt x="0" y="151"/>
                      <a:pt x="0" y="151"/>
                      <a:pt x="0" y="151"/>
                    </a:cubicBezTo>
                    <a:moveTo>
                      <a:pt x="0" y="150"/>
                    </a:moveTo>
                    <a:cubicBezTo>
                      <a:pt x="0" y="151"/>
                      <a:pt x="0" y="151"/>
                      <a:pt x="0" y="151"/>
                    </a:cubicBezTo>
                    <a:cubicBezTo>
                      <a:pt x="0" y="151"/>
                      <a:pt x="0" y="151"/>
                      <a:pt x="0" y="150"/>
                    </a:cubicBezTo>
                    <a:moveTo>
                      <a:pt x="0" y="150"/>
                    </a:moveTo>
                    <a:cubicBezTo>
                      <a:pt x="0" y="150"/>
                      <a:pt x="0" y="150"/>
                      <a:pt x="0" y="150"/>
                    </a:cubicBezTo>
                    <a:cubicBezTo>
                      <a:pt x="0" y="150"/>
                      <a:pt x="0" y="150"/>
                      <a:pt x="0" y="150"/>
                    </a:cubicBezTo>
                    <a:moveTo>
                      <a:pt x="0" y="150"/>
                    </a:moveTo>
                    <a:cubicBezTo>
                      <a:pt x="0" y="150"/>
                      <a:pt x="0" y="150"/>
                      <a:pt x="0" y="150"/>
                    </a:cubicBezTo>
                    <a:cubicBezTo>
                      <a:pt x="0" y="150"/>
                      <a:pt x="0" y="150"/>
                      <a:pt x="0" y="150"/>
                    </a:cubicBezTo>
                    <a:moveTo>
                      <a:pt x="0" y="150"/>
                    </a:moveTo>
                    <a:cubicBezTo>
                      <a:pt x="0" y="150"/>
                      <a:pt x="0" y="150"/>
                      <a:pt x="0" y="150"/>
                    </a:cubicBezTo>
                    <a:cubicBezTo>
                      <a:pt x="0" y="150"/>
                      <a:pt x="0" y="150"/>
                      <a:pt x="0" y="150"/>
                    </a:cubicBezTo>
                    <a:moveTo>
                      <a:pt x="0" y="149"/>
                    </a:moveTo>
                    <a:cubicBezTo>
                      <a:pt x="0" y="150"/>
                      <a:pt x="0" y="150"/>
                      <a:pt x="0" y="150"/>
                    </a:cubicBezTo>
                    <a:cubicBezTo>
                      <a:pt x="0" y="150"/>
                      <a:pt x="0" y="150"/>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8"/>
                    </a:moveTo>
                    <a:cubicBezTo>
                      <a:pt x="0" y="148"/>
                      <a:pt x="0" y="148"/>
                      <a:pt x="0" y="149"/>
                    </a:cubicBezTo>
                    <a:cubicBezTo>
                      <a:pt x="0" y="148"/>
                      <a:pt x="0" y="148"/>
                      <a:pt x="0" y="148"/>
                    </a:cubicBezTo>
                    <a:moveTo>
                      <a:pt x="0" y="148"/>
                    </a:moveTo>
                    <a:cubicBezTo>
                      <a:pt x="0" y="148"/>
                      <a:pt x="0" y="148"/>
                      <a:pt x="0" y="148"/>
                    </a:cubicBezTo>
                    <a:cubicBezTo>
                      <a:pt x="0" y="148"/>
                      <a:pt x="0" y="148"/>
                      <a:pt x="0" y="148"/>
                    </a:cubicBezTo>
                    <a:moveTo>
                      <a:pt x="0" y="148"/>
                    </a:moveTo>
                    <a:cubicBezTo>
                      <a:pt x="0" y="148"/>
                      <a:pt x="0" y="148"/>
                      <a:pt x="0" y="148"/>
                    </a:cubicBezTo>
                    <a:cubicBezTo>
                      <a:pt x="0" y="148"/>
                      <a:pt x="0" y="148"/>
                      <a:pt x="0" y="148"/>
                    </a:cubicBezTo>
                    <a:cubicBezTo>
                      <a:pt x="0" y="148"/>
                      <a:pt x="0" y="148"/>
                      <a:pt x="0" y="148"/>
                    </a:cubicBezTo>
                    <a:moveTo>
                      <a:pt x="0" y="148"/>
                    </a:moveTo>
                    <a:cubicBezTo>
                      <a:pt x="0" y="148"/>
                      <a:pt x="0" y="148"/>
                      <a:pt x="0" y="148"/>
                    </a:cubicBezTo>
                    <a:cubicBezTo>
                      <a:pt x="0" y="148"/>
                      <a:pt x="0" y="148"/>
                      <a:pt x="0" y="148"/>
                    </a:cubicBezTo>
                    <a:moveTo>
                      <a:pt x="0" y="147"/>
                    </a:moveTo>
                    <a:cubicBezTo>
                      <a:pt x="0" y="147"/>
                      <a:pt x="0" y="147"/>
                      <a:pt x="0" y="148"/>
                    </a:cubicBezTo>
                    <a:cubicBezTo>
                      <a:pt x="0" y="147"/>
                      <a:pt x="0" y="147"/>
                      <a:pt x="0" y="147"/>
                    </a:cubicBezTo>
                    <a:moveTo>
                      <a:pt x="0" y="147"/>
                    </a:moveTo>
                    <a:cubicBezTo>
                      <a:pt x="0" y="147"/>
                      <a:pt x="0" y="147"/>
                      <a:pt x="0" y="147"/>
                    </a:cubicBezTo>
                    <a:cubicBezTo>
                      <a:pt x="0" y="147"/>
                      <a:pt x="0" y="147"/>
                      <a:pt x="0" y="147"/>
                    </a:cubicBezTo>
                    <a:moveTo>
                      <a:pt x="0" y="147"/>
                    </a:moveTo>
                    <a:cubicBezTo>
                      <a:pt x="0" y="147"/>
                      <a:pt x="0" y="147"/>
                      <a:pt x="0" y="147"/>
                    </a:cubicBezTo>
                    <a:cubicBezTo>
                      <a:pt x="0" y="147"/>
                      <a:pt x="0" y="147"/>
                      <a:pt x="0" y="147"/>
                    </a:cubicBezTo>
                    <a:moveTo>
                      <a:pt x="0" y="147"/>
                    </a:moveTo>
                    <a:cubicBezTo>
                      <a:pt x="0" y="147"/>
                      <a:pt x="0" y="147"/>
                      <a:pt x="0" y="147"/>
                    </a:cubicBezTo>
                    <a:cubicBezTo>
                      <a:pt x="0" y="147"/>
                      <a:pt x="0" y="147"/>
                      <a:pt x="0" y="147"/>
                    </a:cubicBezTo>
                    <a:moveTo>
                      <a:pt x="0" y="146"/>
                    </a:moveTo>
                    <a:cubicBezTo>
                      <a:pt x="0" y="146"/>
                      <a:pt x="0" y="147"/>
                      <a:pt x="0" y="147"/>
                    </a:cubicBezTo>
                    <a:cubicBezTo>
                      <a:pt x="0" y="147"/>
                      <a:pt x="0" y="146"/>
                      <a:pt x="0" y="146"/>
                    </a:cubicBezTo>
                    <a:moveTo>
                      <a:pt x="0" y="146"/>
                    </a:moveTo>
                    <a:cubicBezTo>
                      <a:pt x="0" y="146"/>
                      <a:pt x="0" y="146"/>
                      <a:pt x="0" y="146"/>
                    </a:cubicBezTo>
                    <a:cubicBezTo>
                      <a:pt x="0" y="146"/>
                      <a:pt x="0" y="146"/>
                      <a:pt x="0" y="146"/>
                    </a:cubicBezTo>
                    <a:moveTo>
                      <a:pt x="0" y="146"/>
                    </a:moveTo>
                    <a:cubicBezTo>
                      <a:pt x="0" y="146"/>
                      <a:pt x="0" y="146"/>
                      <a:pt x="0" y="146"/>
                    </a:cubicBezTo>
                    <a:cubicBezTo>
                      <a:pt x="0" y="146"/>
                      <a:pt x="0" y="146"/>
                      <a:pt x="0" y="146"/>
                    </a:cubicBezTo>
                    <a:moveTo>
                      <a:pt x="0" y="146"/>
                    </a:moveTo>
                    <a:cubicBezTo>
                      <a:pt x="0" y="146"/>
                      <a:pt x="0" y="146"/>
                      <a:pt x="0" y="146"/>
                    </a:cubicBezTo>
                    <a:cubicBezTo>
                      <a:pt x="0" y="146"/>
                      <a:pt x="0" y="146"/>
                      <a:pt x="0" y="146"/>
                    </a:cubicBezTo>
                    <a:moveTo>
                      <a:pt x="0" y="145"/>
                    </a:moveTo>
                    <a:cubicBezTo>
                      <a:pt x="0" y="146"/>
                      <a:pt x="0" y="146"/>
                      <a:pt x="0" y="146"/>
                    </a:cubicBezTo>
                    <a:cubicBezTo>
                      <a:pt x="0" y="146"/>
                      <a:pt x="0" y="146"/>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4"/>
                    </a:moveTo>
                    <a:cubicBezTo>
                      <a:pt x="0" y="144"/>
                      <a:pt x="0" y="144"/>
                      <a:pt x="0" y="144"/>
                    </a:cubicBezTo>
                    <a:cubicBezTo>
                      <a:pt x="0" y="144"/>
                      <a:pt x="0" y="144"/>
                      <a:pt x="0" y="144"/>
                    </a:cubicBezTo>
                    <a:moveTo>
                      <a:pt x="0" y="144"/>
                    </a:moveTo>
                    <a:cubicBezTo>
                      <a:pt x="0" y="144"/>
                      <a:pt x="0" y="144"/>
                      <a:pt x="0" y="144"/>
                    </a:cubicBezTo>
                    <a:cubicBezTo>
                      <a:pt x="0" y="144"/>
                      <a:pt x="0" y="144"/>
                      <a:pt x="0" y="144"/>
                    </a:cubicBezTo>
                    <a:moveTo>
                      <a:pt x="0" y="143"/>
                    </a:moveTo>
                    <a:cubicBezTo>
                      <a:pt x="0" y="143"/>
                      <a:pt x="0" y="143"/>
                      <a:pt x="0" y="143"/>
                    </a:cubicBezTo>
                    <a:cubicBezTo>
                      <a:pt x="0" y="143"/>
                      <a:pt x="0" y="143"/>
                      <a:pt x="0" y="143"/>
                    </a:cubicBezTo>
                    <a:moveTo>
                      <a:pt x="0" y="143"/>
                    </a:moveTo>
                    <a:cubicBezTo>
                      <a:pt x="0" y="143"/>
                      <a:pt x="0" y="143"/>
                      <a:pt x="0" y="143"/>
                    </a:cubicBezTo>
                    <a:cubicBezTo>
                      <a:pt x="0" y="143"/>
                      <a:pt x="0" y="143"/>
                      <a:pt x="0" y="143"/>
                    </a:cubicBezTo>
                    <a:moveTo>
                      <a:pt x="156" y="0"/>
                    </a:moveTo>
                    <a:cubicBezTo>
                      <a:pt x="156" y="0"/>
                      <a:pt x="156" y="0"/>
                      <a:pt x="156" y="0"/>
                    </a:cubicBezTo>
                    <a:cubicBezTo>
                      <a:pt x="156" y="0"/>
                      <a:pt x="156" y="0"/>
                      <a:pt x="156"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2" y="0"/>
                    </a:moveTo>
                    <a:cubicBezTo>
                      <a:pt x="152" y="0"/>
                      <a:pt x="153" y="0"/>
                      <a:pt x="153" y="0"/>
                    </a:cubicBezTo>
                    <a:cubicBezTo>
                      <a:pt x="153" y="0"/>
                      <a:pt x="152" y="0"/>
                      <a:pt x="152" y="0"/>
                    </a:cubicBezTo>
                    <a:moveTo>
                      <a:pt x="143" y="0"/>
                    </a:moveTo>
                    <a:cubicBezTo>
                      <a:pt x="143" y="0"/>
                      <a:pt x="142" y="0"/>
                      <a:pt x="142" y="0"/>
                    </a:cubicBezTo>
                    <a:cubicBezTo>
                      <a:pt x="143" y="0"/>
                      <a:pt x="143" y="0"/>
                      <a:pt x="143" y="0"/>
                    </a:cubicBezTo>
                    <a:moveTo>
                      <a:pt x="152" y="0"/>
                    </a:moveTo>
                    <a:cubicBezTo>
                      <a:pt x="152" y="0"/>
                      <a:pt x="152" y="0"/>
                      <a:pt x="152" y="0"/>
                    </a:cubicBezTo>
                    <a:cubicBezTo>
                      <a:pt x="152" y="0"/>
                      <a:pt x="152" y="0"/>
                      <a:pt x="152" y="0"/>
                    </a:cubicBezTo>
                    <a:moveTo>
                      <a:pt x="143" y="0"/>
                    </a:moveTo>
                    <a:cubicBezTo>
                      <a:pt x="143" y="0"/>
                      <a:pt x="143" y="0"/>
                      <a:pt x="143" y="0"/>
                    </a:cubicBezTo>
                    <a:cubicBezTo>
                      <a:pt x="143" y="0"/>
                      <a:pt x="143" y="0"/>
                      <a:pt x="143" y="0"/>
                    </a:cubicBezTo>
                    <a:moveTo>
                      <a:pt x="152" y="0"/>
                    </a:moveTo>
                    <a:cubicBezTo>
                      <a:pt x="152" y="0"/>
                      <a:pt x="152" y="0"/>
                      <a:pt x="152" y="0"/>
                    </a:cubicBezTo>
                    <a:cubicBezTo>
                      <a:pt x="152" y="0"/>
                      <a:pt x="152" y="0"/>
                      <a:pt x="152" y="0"/>
                    </a:cubicBezTo>
                    <a:moveTo>
                      <a:pt x="152" y="0"/>
                    </a:moveTo>
                    <a:cubicBezTo>
                      <a:pt x="152" y="0"/>
                      <a:pt x="152" y="0"/>
                      <a:pt x="152" y="0"/>
                    </a:cubicBezTo>
                    <a:cubicBezTo>
                      <a:pt x="152" y="0"/>
                      <a:pt x="152" y="0"/>
                      <a:pt x="152" y="0"/>
                    </a:cubicBezTo>
                    <a:moveTo>
                      <a:pt x="143" y="0"/>
                    </a:moveTo>
                    <a:cubicBezTo>
                      <a:pt x="143" y="0"/>
                      <a:pt x="143" y="0"/>
                      <a:pt x="143" y="0"/>
                    </a:cubicBezTo>
                    <a:cubicBezTo>
                      <a:pt x="143" y="0"/>
                      <a:pt x="143" y="0"/>
                      <a:pt x="143" y="0"/>
                    </a:cubicBezTo>
                    <a:moveTo>
                      <a:pt x="151" y="0"/>
                    </a:moveTo>
                    <a:cubicBezTo>
                      <a:pt x="152" y="0"/>
                      <a:pt x="152" y="0"/>
                      <a:pt x="152" y="0"/>
                    </a:cubicBezTo>
                    <a:cubicBezTo>
                      <a:pt x="152" y="0"/>
                      <a:pt x="152" y="0"/>
                      <a:pt x="151" y="0"/>
                    </a:cubicBezTo>
                    <a:moveTo>
                      <a:pt x="143" y="0"/>
                    </a:moveTo>
                    <a:cubicBezTo>
                      <a:pt x="143" y="0"/>
                      <a:pt x="143" y="0"/>
                      <a:pt x="143" y="0"/>
                    </a:cubicBezTo>
                    <a:cubicBezTo>
                      <a:pt x="143" y="0"/>
                      <a:pt x="143" y="0"/>
                      <a:pt x="143" y="0"/>
                    </a:cubicBezTo>
                    <a:moveTo>
                      <a:pt x="151" y="0"/>
                    </a:moveTo>
                    <a:cubicBezTo>
                      <a:pt x="151" y="0"/>
                      <a:pt x="151" y="0"/>
                      <a:pt x="151" y="0"/>
                    </a:cubicBezTo>
                    <a:cubicBezTo>
                      <a:pt x="151" y="0"/>
                      <a:pt x="151" y="0"/>
                      <a:pt x="151" y="0"/>
                    </a:cubicBezTo>
                    <a:moveTo>
                      <a:pt x="151" y="0"/>
                    </a:moveTo>
                    <a:cubicBezTo>
                      <a:pt x="151" y="0"/>
                      <a:pt x="151" y="0"/>
                      <a:pt x="151" y="0"/>
                    </a:cubicBezTo>
                    <a:cubicBezTo>
                      <a:pt x="151" y="0"/>
                      <a:pt x="151" y="0"/>
                      <a:pt x="151" y="0"/>
                    </a:cubicBezTo>
                    <a:moveTo>
                      <a:pt x="144" y="0"/>
                    </a:moveTo>
                    <a:cubicBezTo>
                      <a:pt x="144" y="0"/>
                      <a:pt x="144" y="0"/>
                      <a:pt x="144" y="0"/>
                    </a:cubicBezTo>
                    <a:cubicBezTo>
                      <a:pt x="144" y="0"/>
                      <a:pt x="144" y="0"/>
                      <a:pt x="144" y="0"/>
                    </a:cubicBezTo>
                    <a:moveTo>
                      <a:pt x="151" y="0"/>
                    </a:moveTo>
                    <a:cubicBezTo>
                      <a:pt x="151" y="0"/>
                      <a:pt x="151" y="0"/>
                      <a:pt x="151" y="0"/>
                    </a:cubicBezTo>
                    <a:cubicBezTo>
                      <a:pt x="151" y="0"/>
                      <a:pt x="151" y="0"/>
                      <a:pt x="151" y="0"/>
                    </a:cubicBezTo>
                    <a:moveTo>
                      <a:pt x="144" y="0"/>
                    </a:moveTo>
                    <a:cubicBezTo>
                      <a:pt x="144" y="0"/>
                      <a:pt x="144" y="0"/>
                      <a:pt x="144" y="0"/>
                    </a:cubicBezTo>
                    <a:cubicBezTo>
                      <a:pt x="144" y="0"/>
                      <a:pt x="144" y="0"/>
                      <a:pt x="144" y="0"/>
                    </a:cubicBezTo>
                    <a:moveTo>
                      <a:pt x="150" y="0"/>
                    </a:moveTo>
                    <a:cubicBezTo>
                      <a:pt x="151" y="0"/>
                      <a:pt x="151" y="0"/>
                      <a:pt x="151" y="0"/>
                    </a:cubicBezTo>
                    <a:cubicBezTo>
                      <a:pt x="151" y="0"/>
                      <a:pt x="151" y="0"/>
                      <a:pt x="150" y="0"/>
                    </a:cubicBezTo>
                    <a:moveTo>
                      <a:pt x="150" y="0"/>
                    </a:moveTo>
                    <a:cubicBezTo>
                      <a:pt x="150" y="0"/>
                      <a:pt x="150" y="0"/>
                      <a:pt x="150" y="0"/>
                    </a:cubicBezTo>
                    <a:cubicBezTo>
                      <a:pt x="150" y="0"/>
                      <a:pt x="150" y="0"/>
                      <a:pt x="150" y="0"/>
                    </a:cubicBezTo>
                    <a:moveTo>
                      <a:pt x="144" y="0"/>
                    </a:moveTo>
                    <a:cubicBezTo>
                      <a:pt x="144" y="0"/>
                      <a:pt x="144" y="0"/>
                      <a:pt x="144" y="0"/>
                    </a:cubicBezTo>
                    <a:cubicBezTo>
                      <a:pt x="144" y="0"/>
                      <a:pt x="144" y="0"/>
                      <a:pt x="144" y="0"/>
                    </a:cubicBezTo>
                    <a:moveTo>
                      <a:pt x="145" y="0"/>
                    </a:moveTo>
                    <a:cubicBezTo>
                      <a:pt x="145" y="0"/>
                      <a:pt x="145" y="0"/>
                      <a:pt x="145" y="0"/>
                    </a:cubicBezTo>
                    <a:cubicBezTo>
                      <a:pt x="145" y="0"/>
                      <a:pt x="145" y="0"/>
                      <a:pt x="145" y="0"/>
                    </a:cubicBezTo>
                    <a:moveTo>
                      <a:pt x="150" y="0"/>
                    </a:moveTo>
                    <a:cubicBezTo>
                      <a:pt x="150" y="0"/>
                      <a:pt x="150" y="0"/>
                      <a:pt x="150" y="0"/>
                    </a:cubicBezTo>
                    <a:cubicBezTo>
                      <a:pt x="150" y="0"/>
                      <a:pt x="150" y="0"/>
                      <a:pt x="150" y="0"/>
                    </a:cubicBezTo>
                    <a:moveTo>
                      <a:pt x="145" y="0"/>
                    </a:moveTo>
                    <a:cubicBezTo>
                      <a:pt x="145" y="0"/>
                      <a:pt x="145" y="0"/>
                      <a:pt x="145" y="0"/>
                    </a:cubicBezTo>
                    <a:cubicBezTo>
                      <a:pt x="145" y="0"/>
                      <a:pt x="145" y="0"/>
                      <a:pt x="145" y="0"/>
                    </a:cubicBezTo>
                    <a:moveTo>
                      <a:pt x="150" y="0"/>
                    </a:moveTo>
                    <a:cubicBezTo>
                      <a:pt x="150" y="0"/>
                      <a:pt x="150" y="0"/>
                      <a:pt x="150" y="0"/>
                    </a:cubicBezTo>
                    <a:cubicBezTo>
                      <a:pt x="150" y="0"/>
                      <a:pt x="150" y="0"/>
                      <a:pt x="150" y="0"/>
                    </a:cubicBezTo>
                    <a:moveTo>
                      <a:pt x="150" y="0"/>
                    </a:moveTo>
                    <a:cubicBezTo>
                      <a:pt x="150" y="0"/>
                      <a:pt x="150" y="0"/>
                      <a:pt x="150" y="0"/>
                    </a:cubicBezTo>
                    <a:cubicBezTo>
                      <a:pt x="150" y="0"/>
                      <a:pt x="150" y="0"/>
                      <a:pt x="150" y="0"/>
                    </a:cubicBezTo>
                    <a:moveTo>
                      <a:pt x="145" y="0"/>
                    </a:moveTo>
                    <a:cubicBezTo>
                      <a:pt x="145" y="0"/>
                      <a:pt x="145" y="0"/>
                      <a:pt x="145" y="0"/>
                    </a:cubicBezTo>
                    <a:cubicBezTo>
                      <a:pt x="145" y="0"/>
                      <a:pt x="145" y="0"/>
                      <a:pt x="145" y="0"/>
                    </a:cubicBezTo>
                    <a:moveTo>
                      <a:pt x="145" y="0"/>
                    </a:moveTo>
                    <a:cubicBezTo>
                      <a:pt x="145" y="0"/>
                      <a:pt x="145" y="0"/>
                      <a:pt x="145" y="0"/>
                    </a:cubicBezTo>
                    <a:cubicBezTo>
                      <a:pt x="145" y="0"/>
                      <a:pt x="145" y="0"/>
                      <a:pt x="145" y="0"/>
                    </a:cubicBezTo>
                    <a:moveTo>
                      <a:pt x="149" y="0"/>
                    </a:moveTo>
                    <a:cubicBezTo>
                      <a:pt x="149" y="0"/>
                      <a:pt x="149" y="0"/>
                      <a:pt x="149" y="0"/>
                    </a:cubicBezTo>
                    <a:cubicBezTo>
                      <a:pt x="149" y="0"/>
                      <a:pt x="149" y="0"/>
                      <a:pt x="149" y="0"/>
                    </a:cubicBezTo>
                    <a:moveTo>
                      <a:pt x="146" y="0"/>
                    </a:moveTo>
                    <a:cubicBezTo>
                      <a:pt x="146" y="0"/>
                      <a:pt x="146" y="0"/>
                      <a:pt x="145" y="0"/>
                    </a:cubicBezTo>
                    <a:cubicBezTo>
                      <a:pt x="146" y="0"/>
                      <a:pt x="146" y="0"/>
                      <a:pt x="146" y="0"/>
                    </a:cubicBezTo>
                    <a:moveTo>
                      <a:pt x="149" y="0"/>
                    </a:moveTo>
                    <a:cubicBezTo>
                      <a:pt x="149" y="0"/>
                      <a:pt x="149" y="0"/>
                      <a:pt x="149" y="0"/>
                    </a:cubicBezTo>
                    <a:cubicBezTo>
                      <a:pt x="149" y="0"/>
                      <a:pt x="149" y="0"/>
                      <a:pt x="149" y="0"/>
                    </a:cubicBezTo>
                    <a:moveTo>
                      <a:pt x="149" y="0"/>
                    </a:moveTo>
                    <a:cubicBezTo>
                      <a:pt x="149" y="0"/>
                      <a:pt x="149" y="0"/>
                      <a:pt x="149" y="0"/>
                    </a:cubicBezTo>
                    <a:cubicBezTo>
                      <a:pt x="149" y="0"/>
                      <a:pt x="149" y="0"/>
                      <a:pt x="149" y="0"/>
                    </a:cubicBezTo>
                    <a:moveTo>
                      <a:pt x="146" y="0"/>
                    </a:moveTo>
                    <a:cubicBezTo>
                      <a:pt x="146" y="0"/>
                      <a:pt x="146" y="0"/>
                      <a:pt x="146" y="0"/>
                    </a:cubicBezTo>
                    <a:cubicBezTo>
                      <a:pt x="146" y="0"/>
                      <a:pt x="146" y="0"/>
                      <a:pt x="146" y="0"/>
                    </a:cubicBezTo>
                    <a:moveTo>
                      <a:pt x="146" y="0"/>
                    </a:moveTo>
                    <a:cubicBezTo>
                      <a:pt x="146" y="0"/>
                      <a:pt x="146" y="0"/>
                      <a:pt x="146" y="0"/>
                    </a:cubicBezTo>
                    <a:cubicBezTo>
                      <a:pt x="146" y="0"/>
                      <a:pt x="146" y="0"/>
                      <a:pt x="146" y="0"/>
                    </a:cubicBezTo>
                    <a:moveTo>
                      <a:pt x="149" y="0"/>
                    </a:moveTo>
                    <a:cubicBezTo>
                      <a:pt x="149" y="0"/>
                      <a:pt x="149" y="0"/>
                      <a:pt x="149" y="0"/>
                    </a:cubicBezTo>
                    <a:cubicBezTo>
                      <a:pt x="149" y="0"/>
                      <a:pt x="149" y="0"/>
                      <a:pt x="149" y="0"/>
                    </a:cubicBezTo>
                    <a:moveTo>
                      <a:pt x="146" y="0"/>
                    </a:moveTo>
                    <a:cubicBezTo>
                      <a:pt x="146" y="0"/>
                      <a:pt x="146" y="0"/>
                      <a:pt x="146" y="0"/>
                    </a:cubicBezTo>
                    <a:cubicBezTo>
                      <a:pt x="146" y="0"/>
                      <a:pt x="146" y="0"/>
                      <a:pt x="146" y="0"/>
                    </a:cubicBezTo>
                    <a:moveTo>
                      <a:pt x="148" y="0"/>
                    </a:moveTo>
                    <a:cubicBezTo>
                      <a:pt x="148" y="0"/>
                      <a:pt x="148" y="0"/>
                      <a:pt x="149" y="0"/>
                    </a:cubicBezTo>
                    <a:cubicBezTo>
                      <a:pt x="148" y="0"/>
                      <a:pt x="148" y="0"/>
                      <a:pt x="148" y="0"/>
                    </a:cubicBezTo>
                    <a:moveTo>
                      <a:pt x="148" y="0"/>
                    </a:moveTo>
                    <a:cubicBezTo>
                      <a:pt x="148" y="0"/>
                      <a:pt x="148" y="0"/>
                      <a:pt x="148" y="0"/>
                    </a:cubicBezTo>
                    <a:cubicBezTo>
                      <a:pt x="148" y="0"/>
                      <a:pt x="148" y="0"/>
                      <a:pt x="148" y="0"/>
                    </a:cubicBezTo>
                    <a:moveTo>
                      <a:pt x="147" y="0"/>
                    </a:moveTo>
                    <a:cubicBezTo>
                      <a:pt x="147" y="0"/>
                      <a:pt x="147" y="0"/>
                      <a:pt x="146" y="0"/>
                    </a:cubicBezTo>
                    <a:cubicBezTo>
                      <a:pt x="147" y="0"/>
                      <a:pt x="147" y="0"/>
                      <a:pt x="147" y="0"/>
                    </a:cubicBezTo>
                    <a:moveTo>
                      <a:pt x="147" y="0"/>
                    </a:moveTo>
                    <a:cubicBezTo>
                      <a:pt x="147" y="0"/>
                      <a:pt x="147" y="0"/>
                      <a:pt x="147" y="0"/>
                    </a:cubicBezTo>
                    <a:cubicBezTo>
                      <a:pt x="147" y="0"/>
                      <a:pt x="147" y="0"/>
                      <a:pt x="147" y="0"/>
                    </a:cubicBezTo>
                    <a:moveTo>
                      <a:pt x="148" y="0"/>
                    </a:moveTo>
                    <a:cubicBezTo>
                      <a:pt x="148" y="0"/>
                      <a:pt x="148" y="0"/>
                      <a:pt x="148" y="0"/>
                    </a:cubicBezTo>
                    <a:cubicBezTo>
                      <a:pt x="148" y="0"/>
                      <a:pt x="148" y="0"/>
                      <a:pt x="148" y="0"/>
                    </a:cubicBezTo>
                    <a:moveTo>
                      <a:pt x="147" y="0"/>
                    </a:moveTo>
                    <a:cubicBezTo>
                      <a:pt x="147" y="0"/>
                      <a:pt x="147" y="0"/>
                      <a:pt x="147" y="0"/>
                    </a:cubicBezTo>
                    <a:cubicBezTo>
                      <a:pt x="147" y="0"/>
                      <a:pt x="147" y="0"/>
                      <a:pt x="147" y="0"/>
                    </a:cubicBezTo>
                    <a:moveTo>
                      <a:pt x="148" y="0"/>
                    </a:moveTo>
                    <a:cubicBezTo>
                      <a:pt x="148" y="0"/>
                      <a:pt x="148" y="0"/>
                      <a:pt x="148" y="0"/>
                    </a:cubicBezTo>
                    <a:cubicBezTo>
                      <a:pt x="148" y="0"/>
                      <a:pt x="148" y="0"/>
                      <a:pt x="148" y="0"/>
                    </a:cubicBezTo>
                    <a:moveTo>
                      <a:pt x="147" y="0"/>
                    </a:moveTo>
                    <a:cubicBezTo>
                      <a:pt x="147" y="0"/>
                      <a:pt x="147" y="0"/>
                      <a:pt x="147" y="0"/>
                    </a:cubicBezTo>
                    <a:cubicBezTo>
                      <a:pt x="147" y="0"/>
                      <a:pt x="147" y="0"/>
                      <a:pt x="147" y="0"/>
                    </a:cubicBezTo>
                    <a:cubicBezTo>
                      <a:pt x="147" y="0"/>
                      <a:pt x="148" y="0"/>
                      <a:pt x="148" y="0"/>
                    </a:cubicBezTo>
                    <a:cubicBezTo>
                      <a:pt x="148" y="0"/>
                      <a:pt x="147" y="0"/>
                      <a:pt x="147"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3" rIns="68607" bIns="34303" numCol="1" anchor="t" anchorCtr="0" compatLnSpc="1"/>
              <a:lstStyle/>
              <a:p>
                <a:endParaRPr lang="zh-CN" altLang="en-US" sz="2800">
                  <a:solidFill>
                    <a:schemeClr val="bg1">
                      <a:lumMod val="50000"/>
                    </a:schemeClr>
                  </a:solidFill>
                </a:endParaRPr>
              </a:p>
            </p:txBody>
          </p:sp>
          <p:sp>
            <p:nvSpPr>
              <p:cNvPr id="25" name="Freeform 64"/>
              <p:cNvSpPr/>
              <p:nvPr/>
            </p:nvSpPr>
            <p:spPr bwMode="auto">
              <a:xfrm>
                <a:off x="3880500" y="2416292"/>
                <a:ext cx="66583" cy="157279"/>
              </a:xfrm>
              <a:custGeom>
                <a:avLst/>
                <a:gdLst>
                  <a:gd name="T0" fmla="*/ 21 w 21"/>
                  <a:gd name="T1" fmla="*/ 0 h 48"/>
                  <a:gd name="T2" fmla="*/ 21 w 21"/>
                  <a:gd name="T3" fmla="*/ 0 h 48"/>
                  <a:gd name="T4" fmla="*/ 0 w 21"/>
                  <a:gd name="T5" fmla="*/ 48 h 48"/>
                  <a:gd name="T6" fmla="*/ 0 w 21"/>
                  <a:gd name="T7" fmla="*/ 48 h 48"/>
                  <a:gd name="T8" fmla="*/ 21 w 21"/>
                  <a:gd name="T9" fmla="*/ 0 h 48"/>
                </a:gdLst>
                <a:ahLst/>
                <a:cxnLst>
                  <a:cxn ang="0">
                    <a:pos x="T0" y="T1"/>
                  </a:cxn>
                  <a:cxn ang="0">
                    <a:pos x="T2" y="T3"/>
                  </a:cxn>
                  <a:cxn ang="0">
                    <a:pos x="T4" y="T5"/>
                  </a:cxn>
                  <a:cxn ang="0">
                    <a:pos x="T6" y="T7"/>
                  </a:cxn>
                  <a:cxn ang="0">
                    <a:pos x="T8" y="T9"/>
                  </a:cxn>
                </a:cxnLst>
                <a:rect l="0" t="0" r="r" b="b"/>
                <a:pathLst>
                  <a:path w="21" h="48">
                    <a:moveTo>
                      <a:pt x="21" y="0"/>
                    </a:moveTo>
                    <a:cubicBezTo>
                      <a:pt x="21" y="0"/>
                      <a:pt x="21" y="0"/>
                      <a:pt x="21" y="0"/>
                    </a:cubicBezTo>
                    <a:cubicBezTo>
                      <a:pt x="11" y="14"/>
                      <a:pt x="4" y="30"/>
                      <a:pt x="0" y="48"/>
                    </a:cubicBezTo>
                    <a:cubicBezTo>
                      <a:pt x="0" y="48"/>
                      <a:pt x="0" y="48"/>
                      <a:pt x="0" y="48"/>
                    </a:cubicBezTo>
                    <a:cubicBezTo>
                      <a:pt x="4" y="30"/>
                      <a:pt x="11" y="14"/>
                      <a:pt x="21" y="0"/>
                    </a:cubicBezTo>
                  </a:path>
                </a:pathLst>
              </a:custGeom>
              <a:solidFill>
                <a:srgbClr val="A95865"/>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3" rIns="68607" bIns="34303" numCol="1" anchor="t" anchorCtr="0" compatLnSpc="1"/>
              <a:lstStyle/>
              <a:p>
                <a:endParaRPr lang="zh-CN" altLang="en-US" sz="2800">
                  <a:solidFill>
                    <a:schemeClr val="bg1">
                      <a:lumMod val="50000"/>
                    </a:schemeClr>
                  </a:solidFill>
                </a:endParaRPr>
              </a:p>
            </p:txBody>
          </p:sp>
          <p:sp>
            <p:nvSpPr>
              <p:cNvPr id="28" name="Freeform 66"/>
              <p:cNvSpPr/>
              <p:nvPr/>
            </p:nvSpPr>
            <p:spPr bwMode="auto">
              <a:xfrm>
                <a:off x="3880500" y="2416292"/>
                <a:ext cx="66583" cy="157279"/>
              </a:xfrm>
              <a:custGeom>
                <a:avLst/>
                <a:gdLst>
                  <a:gd name="T0" fmla="*/ 21 w 21"/>
                  <a:gd name="T1" fmla="*/ 0 h 48"/>
                  <a:gd name="T2" fmla="*/ 21 w 21"/>
                  <a:gd name="T3" fmla="*/ 0 h 48"/>
                  <a:gd name="T4" fmla="*/ 0 w 21"/>
                  <a:gd name="T5" fmla="*/ 48 h 48"/>
                  <a:gd name="T6" fmla="*/ 0 w 21"/>
                  <a:gd name="T7" fmla="*/ 48 h 48"/>
                  <a:gd name="T8" fmla="*/ 21 w 21"/>
                  <a:gd name="T9" fmla="*/ 0 h 48"/>
                </a:gdLst>
                <a:ahLst/>
                <a:cxnLst>
                  <a:cxn ang="0">
                    <a:pos x="T0" y="T1"/>
                  </a:cxn>
                  <a:cxn ang="0">
                    <a:pos x="T2" y="T3"/>
                  </a:cxn>
                  <a:cxn ang="0">
                    <a:pos x="T4" y="T5"/>
                  </a:cxn>
                  <a:cxn ang="0">
                    <a:pos x="T6" y="T7"/>
                  </a:cxn>
                  <a:cxn ang="0">
                    <a:pos x="T8" y="T9"/>
                  </a:cxn>
                </a:cxnLst>
                <a:rect l="0" t="0" r="r" b="b"/>
                <a:pathLst>
                  <a:path w="21" h="48">
                    <a:moveTo>
                      <a:pt x="21" y="0"/>
                    </a:moveTo>
                    <a:cubicBezTo>
                      <a:pt x="21" y="0"/>
                      <a:pt x="21" y="0"/>
                      <a:pt x="21" y="0"/>
                    </a:cubicBezTo>
                    <a:cubicBezTo>
                      <a:pt x="11" y="14"/>
                      <a:pt x="4" y="30"/>
                      <a:pt x="0" y="48"/>
                    </a:cubicBezTo>
                    <a:cubicBezTo>
                      <a:pt x="0" y="48"/>
                      <a:pt x="0" y="48"/>
                      <a:pt x="0" y="48"/>
                    </a:cubicBezTo>
                    <a:cubicBezTo>
                      <a:pt x="4" y="30"/>
                      <a:pt x="12" y="14"/>
                      <a:pt x="21" y="0"/>
                    </a:cubicBezTo>
                  </a:path>
                </a:pathLst>
              </a:custGeom>
              <a:solidFill>
                <a:srgbClr val="894D5A"/>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3" rIns="68607" bIns="34303" numCol="1" anchor="t" anchorCtr="0" compatLnSpc="1"/>
              <a:lstStyle/>
              <a:p>
                <a:endParaRPr lang="zh-CN" altLang="en-US" sz="2800">
                  <a:solidFill>
                    <a:schemeClr val="bg1">
                      <a:lumMod val="50000"/>
                    </a:schemeClr>
                  </a:solidFill>
                </a:endParaRPr>
              </a:p>
            </p:txBody>
          </p:sp>
          <p:sp>
            <p:nvSpPr>
              <p:cNvPr id="29" name="Freeform 68"/>
              <p:cNvSpPr>
                <a:spLocks noEditPoints="1"/>
              </p:cNvSpPr>
              <p:nvPr/>
            </p:nvSpPr>
            <p:spPr bwMode="auto">
              <a:xfrm>
                <a:off x="4944788" y="2906316"/>
                <a:ext cx="80109" cy="9630"/>
              </a:xfrm>
              <a:custGeom>
                <a:avLst/>
                <a:gdLst>
                  <a:gd name="T0" fmla="*/ 0 w 25"/>
                  <a:gd name="T1" fmla="*/ 3 h 3"/>
                  <a:gd name="T2" fmla="*/ 0 w 25"/>
                  <a:gd name="T3" fmla="*/ 3 h 3"/>
                  <a:gd name="T4" fmla="*/ 0 w 25"/>
                  <a:gd name="T5" fmla="*/ 3 h 3"/>
                  <a:gd name="T6" fmla="*/ 0 w 25"/>
                  <a:gd name="T7" fmla="*/ 3 h 3"/>
                  <a:gd name="T8" fmla="*/ 0 w 25"/>
                  <a:gd name="T9" fmla="*/ 3 h 3"/>
                  <a:gd name="T10" fmla="*/ 0 w 25"/>
                  <a:gd name="T11" fmla="*/ 3 h 3"/>
                  <a:gd name="T12" fmla="*/ 1 w 25"/>
                  <a:gd name="T13" fmla="*/ 3 h 3"/>
                  <a:gd name="T14" fmla="*/ 0 w 25"/>
                  <a:gd name="T15" fmla="*/ 3 h 3"/>
                  <a:gd name="T16" fmla="*/ 1 w 25"/>
                  <a:gd name="T17" fmla="*/ 3 h 3"/>
                  <a:gd name="T18" fmla="*/ 25 w 25"/>
                  <a:gd name="T19" fmla="*/ 0 h 3"/>
                  <a:gd name="T20" fmla="*/ 1 w 25"/>
                  <a:gd name="T21" fmla="*/ 3 h 3"/>
                  <a:gd name="T22" fmla="*/ 25 w 25"/>
                  <a:gd name="T23" fmla="*/ 0 h 3"/>
                  <a:gd name="T24" fmla="*/ 25 w 25"/>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1" y="3"/>
                    </a:moveTo>
                    <a:cubicBezTo>
                      <a:pt x="1" y="3"/>
                      <a:pt x="0" y="3"/>
                      <a:pt x="0" y="3"/>
                    </a:cubicBezTo>
                    <a:cubicBezTo>
                      <a:pt x="0" y="3"/>
                      <a:pt x="1" y="3"/>
                      <a:pt x="1" y="3"/>
                    </a:cubicBezTo>
                    <a:moveTo>
                      <a:pt x="25" y="0"/>
                    </a:moveTo>
                    <a:cubicBezTo>
                      <a:pt x="17" y="0"/>
                      <a:pt x="9" y="1"/>
                      <a:pt x="1" y="3"/>
                    </a:cubicBezTo>
                    <a:cubicBezTo>
                      <a:pt x="9" y="1"/>
                      <a:pt x="17" y="0"/>
                      <a:pt x="25" y="0"/>
                    </a:cubicBezTo>
                    <a:cubicBezTo>
                      <a:pt x="25" y="0"/>
                      <a:pt x="25" y="0"/>
                      <a:pt x="25" y="0"/>
                    </a:cubicBezTo>
                  </a:path>
                </a:pathLst>
              </a:cu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3" rIns="68607" bIns="34303" numCol="1" anchor="t" anchorCtr="0" compatLnSpc="1"/>
              <a:lstStyle/>
              <a:p>
                <a:endParaRPr lang="zh-CN" altLang="en-US" sz="2800">
                  <a:solidFill>
                    <a:schemeClr val="bg1">
                      <a:lumMod val="50000"/>
                    </a:schemeClr>
                  </a:solidFill>
                </a:endParaRPr>
              </a:p>
            </p:txBody>
          </p:sp>
          <p:sp>
            <p:nvSpPr>
              <p:cNvPr id="30" name="Freeform 71"/>
              <p:cNvSpPr/>
              <p:nvPr/>
            </p:nvSpPr>
            <p:spPr bwMode="auto">
              <a:xfrm>
                <a:off x="4565058" y="2922365"/>
                <a:ext cx="361005" cy="371263"/>
              </a:xfrm>
              <a:custGeom>
                <a:avLst/>
                <a:gdLst>
                  <a:gd name="T0" fmla="*/ 113 w 113"/>
                  <a:gd name="T1" fmla="*/ 0 h 113"/>
                  <a:gd name="T2" fmla="*/ 113 w 113"/>
                  <a:gd name="T3" fmla="*/ 0 h 113"/>
                  <a:gd name="T4" fmla="*/ 0 w 113"/>
                  <a:gd name="T5" fmla="*/ 113 h 113"/>
                  <a:gd name="T6" fmla="*/ 0 w 113"/>
                  <a:gd name="T7" fmla="*/ 113 h 113"/>
                  <a:gd name="T8" fmla="*/ 25 w 113"/>
                  <a:gd name="T9" fmla="*/ 101 h 113"/>
                  <a:gd name="T10" fmla="*/ 102 w 113"/>
                  <a:gd name="T11" fmla="*/ 24 h 113"/>
                  <a:gd name="T12" fmla="*/ 113 w 113"/>
                  <a:gd name="T13" fmla="*/ 0 h 113"/>
                </a:gdLst>
                <a:ahLst/>
                <a:cxnLst>
                  <a:cxn ang="0">
                    <a:pos x="T0" y="T1"/>
                  </a:cxn>
                  <a:cxn ang="0">
                    <a:pos x="T2" y="T3"/>
                  </a:cxn>
                  <a:cxn ang="0">
                    <a:pos x="T4" y="T5"/>
                  </a:cxn>
                  <a:cxn ang="0">
                    <a:pos x="T6" y="T7"/>
                  </a:cxn>
                  <a:cxn ang="0">
                    <a:pos x="T8" y="T9"/>
                  </a:cxn>
                  <a:cxn ang="0">
                    <a:pos x="T10" y="T11"/>
                  </a:cxn>
                  <a:cxn ang="0">
                    <a:pos x="T12" y="T13"/>
                  </a:cxn>
                </a:cxnLst>
                <a:rect l="0" t="0" r="r" b="b"/>
                <a:pathLst>
                  <a:path w="113" h="113">
                    <a:moveTo>
                      <a:pt x="113" y="0"/>
                    </a:moveTo>
                    <a:cubicBezTo>
                      <a:pt x="113" y="0"/>
                      <a:pt x="113" y="0"/>
                      <a:pt x="113" y="0"/>
                    </a:cubicBezTo>
                    <a:cubicBezTo>
                      <a:pt x="93" y="52"/>
                      <a:pt x="52" y="93"/>
                      <a:pt x="0" y="113"/>
                    </a:cubicBezTo>
                    <a:cubicBezTo>
                      <a:pt x="0" y="113"/>
                      <a:pt x="0" y="113"/>
                      <a:pt x="0" y="113"/>
                    </a:cubicBezTo>
                    <a:cubicBezTo>
                      <a:pt x="8" y="110"/>
                      <a:pt x="17" y="106"/>
                      <a:pt x="25" y="101"/>
                    </a:cubicBezTo>
                    <a:cubicBezTo>
                      <a:pt x="57" y="84"/>
                      <a:pt x="84" y="57"/>
                      <a:pt x="102" y="24"/>
                    </a:cubicBezTo>
                    <a:cubicBezTo>
                      <a:pt x="106" y="16"/>
                      <a:pt x="110" y="8"/>
                      <a:pt x="113"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3" rIns="68607" bIns="34303" numCol="1" anchor="t" anchorCtr="0" compatLnSpc="1"/>
              <a:lstStyle/>
              <a:p>
                <a:endParaRPr lang="zh-CN" altLang="en-US" sz="2800">
                  <a:solidFill>
                    <a:schemeClr val="bg1">
                      <a:lumMod val="50000"/>
                    </a:schemeClr>
                  </a:solidFill>
                </a:endParaRPr>
              </a:p>
            </p:txBody>
          </p:sp>
          <p:sp>
            <p:nvSpPr>
              <p:cNvPr id="31" name="Freeform 72"/>
              <p:cNvSpPr/>
              <p:nvPr/>
            </p:nvSpPr>
            <p:spPr bwMode="auto">
              <a:xfrm>
                <a:off x="4679497" y="3041126"/>
                <a:ext cx="300664" cy="309208"/>
              </a:xfrm>
              <a:custGeom>
                <a:avLst/>
                <a:gdLst>
                  <a:gd name="T0" fmla="*/ 94 w 94"/>
                  <a:gd name="T1" fmla="*/ 0 h 94"/>
                  <a:gd name="T2" fmla="*/ 0 w 94"/>
                  <a:gd name="T3" fmla="*/ 94 h 94"/>
                  <a:gd name="T4" fmla="*/ 0 w 94"/>
                  <a:gd name="T5" fmla="*/ 94 h 94"/>
                  <a:gd name="T6" fmla="*/ 94 w 94"/>
                  <a:gd name="T7" fmla="*/ 0 h 94"/>
                  <a:gd name="T8" fmla="*/ 94 w 94"/>
                  <a:gd name="T9" fmla="*/ 0 h 94"/>
                </a:gdLst>
                <a:ahLst/>
                <a:cxnLst>
                  <a:cxn ang="0">
                    <a:pos x="T0" y="T1"/>
                  </a:cxn>
                  <a:cxn ang="0">
                    <a:pos x="T2" y="T3"/>
                  </a:cxn>
                  <a:cxn ang="0">
                    <a:pos x="T4" y="T5"/>
                  </a:cxn>
                  <a:cxn ang="0">
                    <a:pos x="T6" y="T7"/>
                  </a:cxn>
                  <a:cxn ang="0">
                    <a:pos x="T8" y="T9"/>
                  </a:cxn>
                </a:cxnLst>
                <a:rect l="0" t="0" r="r" b="b"/>
                <a:pathLst>
                  <a:path w="94" h="94">
                    <a:moveTo>
                      <a:pt x="94" y="0"/>
                    </a:moveTo>
                    <a:cubicBezTo>
                      <a:pt x="47" y="9"/>
                      <a:pt x="10" y="46"/>
                      <a:pt x="0" y="94"/>
                    </a:cubicBezTo>
                    <a:cubicBezTo>
                      <a:pt x="0" y="94"/>
                      <a:pt x="0" y="94"/>
                      <a:pt x="0" y="94"/>
                    </a:cubicBezTo>
                    <a:cubicBezTo>
                      <a:pt x="10" y="46"/>
                      <a:pt x="47" y="9"/>
                      <a:pt x="94" y="0"/>
                    </a:cubicBezTo>
                    <a:cubicBezTo>
                      <a:pt x="94" y="0"/>
                      <a:pt x="94" y="0"/>
                      <a:pt x="94" y="0"/>
                    </a:cubicBezTo>
                  </a:path>
                </a:pathLst>
              </a:custGeom>
              <a:solidFill>
                <a:srgbClr val="2D3838"/>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3" rIns="68607" bIns="34303" numCol="1" anchor="t" anchorCtr="0" compatLnSpc="1"/>
              <a:lstStyle/>
              <a:p>
                <a:endParaRPr lang="zh-CN" altLang="en-US" sz="2800">
                  <a:solidFill>
                    <a:schemeClr val="bg1">
                      <a:lumMod val="50000"/>
                    </a:schemeClr>
                  </a:solidFill>
                </a:endParaRPr>
              </a:p>
            </p:txBody>
          </p:sp>
          <p:sp>
            <p:nvSpPr>
              <p:cNvPr id="32" name="Freeform 88"/>
              <p:cNvSpPr>
                <a:spLocks noEditPoints="1"/>
              </p:cNvSpPr>
              <p:nvPr/>
            </p:nvSpPr>
            <p:spPr bwMode="auto">
              <a:xfrm>
                <a:off x="4037594" y="2524353"/>
                <a:ext cx="600288" cy="312418"/>
              </a:xfrm>
              <a:custGeom>
                <a:avLst/>
                <a:gdLst>
                  <a:gd name="T0" fmla="*/ 26 w 188"/>
                  <a:gd name="T1" fmla="*/ 37 h 95"/>
                  <a:gd name="T2" fmla="*/ 17 w 188"/>
                  <a:gd name="T3" fmla="*/ 46 h 95"/>
                  <a:gd name="T4" fmla="*/ 20 w 188"/>
                  <a:gd name="T5" fmla="*/ 53 h 95"/>
                  <a:gd name="T6" fmla="*/ 4 w 188"/>
                  <a:gd name="T7" fmla="*/ 78 h 95"/>
                  <a:gd name="T8" fmla="*/ 6 w 188"/>
                  <a:gd name="T9" fmla="*/ 78 h 95"/>
                  <a:gd name="T10" fmla="*/ 16 w 188"/>
                  <a:gd name="T11" fmla="*/ 69 h 95"/>
                  <a:gd name="T12" fmla="*/ 11 w 188"/>
                  <a:gd name="T13" fmla="*/ 95 h 95"/>
                  <a:gd name="T14" fmla="*/ 19 w 188"/>
                  <a:gd name="T15" fmla="*/ 95 h 95"/>
                  <a:gd name="T16" fmla="*/ 26 w 188"/>
                  <a:gd name="T17" fmla="*/ 84 h 95"/>
                  <a:gd name="T18" fmla="*/ 32 w 188"/>
                  <a:gd name="T19" fmla="*/ 95 h 95"/>
                  <a:gd name="T20" fmla="*/ 40 w 188"/>
                  <a:gd name="T21" fmla="*/ 95 h 95"/>
                  <a:gd name="T22" fmla="*/ 35 w 188"/>
                  <a:gd name="T23" fmla="*/ 69 h 95"/>
                  <a:gd name="T24" fmla="*/ 46 w 188"/>
                  <a:gd name="T25" fmla="*/ 78 h 95"/>
                  <a:gd name="T26" fmla="*/ 47 w 188"/>
                  <a:gd name="T27" fmla="*/ 78 h 95"/>
                  <a:gd name="T28" fmla="*/ 31 w 188"/>
                  <a:gd name="T29" fmla="*/ 53 h 95"/>
                  <a:gd name="T30" fmla="*/ 35 w 188"/>
                  <a:gd name="T31" fmla="*/ 46 h 95"/>
                  <a:gd name="T32" fmla="*/ 26 w 188"/>
                  <a:gd name="T33" fmla="*/ 37 h 95"/>
                  <a:gd name="T34" fmla="*/ 163 w 188"/>
                  <a:gd name="T35" fmla="*/ 37 h 95"/>
                  <a:gd name="T36" fmla="*/ 154 w 188"/>
                  <a:gd name="T37" fmla="*/ 46 h 95"/>
                  <a:gd name="T38" fmla="*/ 157 w 188"/>
                  <a:gd name="T39" fmla="*/ 53 h 95"/>
                  <a:gd name="T40" fmla="*/ 141 w 188"/>
                  <a:gd name="T41" fmla="*/ 78 h 95"/>
                  <a:gd name="T42" fmla="*/ 143 w 188"/>
                  <a:gd name="T43" fmla="*/ 78 h 95"/>
                  <a:gd name="T44" fmla="*/ 153 w 188"/>
                  <a:gd name="T45" fmla="*/ 69 h 95"/>
                  <a:gd name="T46" fmla="*/ 148 w 188"/>
                  <a:gd name="T47" fmla="*/ 95 h 95"/>
                  <a:gd name="T48" fmla="*/ 157 w 188"/>
                  <a:gd name="T49" fmla="*/ 95 h 95"/>
                  <a:gd name="T50" fmla="*/ 163 w 188"/>
                  <a:gd name="T51" fmla="*/ 84 h 95"/>
                  <a:gd name="T52" fmla="*/ 169 w 188"/>
                  <a:gd name="T53" fmla="*/ 95 h 95"/>
                  <a:gd name="T54" fmla="*/ 177 w 188"/>
                  <a:gd name="T55" fmla="*/ 95 h 95"/>
                  <a:gd name="T56" fmla="*/ 173 w 188"/>
                  <a:gd name="T57" fmla="*/ 69 h 95"/>
                  <a:gd name="T58" fmla="*/ 183 w 188"/>
                  <a:gd name="T59" fmla="*/ 78 h 95"/>
                  <a:gd name="T60" fmla="*/ 185 w 188"/>
                  <a:gd name="T61" fmla="*/ 78 h 95"/>
                  <a:gd name="T62" fmla="*/ 169 w 188"/>
                  <a:gd name="T63" fmla="*/ 53 h 95"/>
                  <a:gd name="T64" fmla="*/ 172 w 188"/>
                  <a:gd name="T65" fmla="*/ 46 h 95"/>
                  <a:gd name="T66" fmla="*/ 163 w 188"/>
                  <a:gd name="T67" fmla="*/ 37 h 95"/>
                  <a:gd name="T68" fmla="*/ 96 w 188"/>
                  <a:gd name="T69" fmla="*/ 0 h 95"/>
                  <a:gd name="T70" fmla="*/ 81 w 188"/>
                  <a:gd name="T71" fmla="*/ 14 h 95"/>
                  <a:gd name="T72" fmla="*/ 87 w 188"/>
                  <a:gd name="T73" fmla="*/ 26 h 95"/>
                  <a:gd name="T74" fmla="*/ 60 w 188"/>
                  <a:gd name="T75" fmla="*/ 67 h 95"/>
                  <a:gd name="T76" fmla="*/ 63 w 188"/>
                  <a:gd name="T77" fmla="*/ 68 h 95"/>
                  <a:gd name="T78" fmla="*/ 80 w 188"/>
                  <a:gd name="T79" fmla="*/ 53 h 95"/>
                  <a:gd name="T80" fmla="*/ 72 w 188"/>
                  <a:gd name="T81" fmla="*/ 95 h 95"/>
                  <a:gd name="T82" fmla="*/ 86 w 188"/>
                  <a:gd name="T83" fmla="*/ 95 h 95"/>
                  <a:gd name="T84" fmla="*/ 96 w 188"/>
                  <a:gd name="T85" fmla="*/ 78 h 95"/>
                  <a:gd name="T86" fmla="*/ 106 w 188"/>
                  <a:gd name="T87" fmla="*/ 95 h 95"/>
                  <a:gd name="T88" fmla="*/ 119 w 188"/>
                  <a:gd name="T89" fmla="*/ 95 h 95"/>
                  <a:gd name="T90" fmla="*/ 112 w 188"/>
                  <a:gd name="T91" fmla="*/ 53 h 95"/>
                  <a:gd name="T92" fmla="*/ 128 w 188"/>
                  <a:gd name="T93" fmla="*/ 68 h 95"/>
                  <a:gd name="T94" fmla="*/ 131 w 188"/>
                  <a:gd name="T95" fmla="*/ 67 h 95"/>
                  <a:gd name="T96" fmla="*/ 105 w 188"/>
                  <a:gd name="T97" fmla="*/ 26 h 95"/>
                  <a:gd name="T98" fmla="*/ 111 w 188"/>
                  <a:gd name="T99" fmla="*/ 14 h 95"/>
                  <a:gd name="T100" fmla="*/ 96 w 188"/>
                  <a:gd name="T10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8" h="95">
                    <a:moveTo>
                      <a:pt x="26" y="37"/>
                    </a:moveTo>
                    <a:cubicBezTo>
                      <a:pt x="21" y="37"/>
                      <a:pt x="17" y="41"/>
                      <a:pt x="17" y="46"/>
                    </a:cubicBezTo>
                    <a:cubicBezTo>
                      <a:pt x="17" y="49"/>
                      <a:pt x="18" y="51"/>
                      <a:pt x="20" y="53"/>
                    </a:cubicBezTo>
                    <a:cubicBezTo>
                      <a:pt x="11" y="56"/>
                      <a:pt x="0" y="74"/>
                      <a:pt x="4" y="78"/>
                    </a:cubicBezTo>
                    <a:cubicBezTo>
                      <a:pt x="4" y="78"/>
                      <a:pt x="5" y="78"/>
                      <a:pt x="6" y="78"/>
                    </a:cubicBezTo>
                    <a:cubicBezTo>
                      <a:pt x="9" y="78"/>
                      <a:pt x="13" y="74"/>
                      <a:pt x="16" y="69"/>
                    </a:cubicBezTo>
                    <a:cubicBezTo>
                      <a:pt x="14" y="78"/>
                      <a:pt x="12" y="87"/>
                      <a:pt x="11" y="95"/>
                    </a:cubicBezTo>
                    <a:cubicBezTo>
                      <a:pt x="19" y="95"/>
                      <a:pt x="19" y="95"/>
                      <a:pt x="19" y="95"/>
                    </a:cubicBezTo>
                    <a:cubicBezTo>
                      <a:pt x="20" y="91"/>
                      <a:pt x="22" y="84"/>
                      <a:pt x="26" y="84"/>
                    </a:cubicBezTo>
                    <a:cubicBezTo>
                      <a:pt x="29" y="84"/>
                      <a:pt x="32" y="91"/>
                      <a:pt x="32" y="95"/>
                    </a:cubicBezTo>
                    <a:cubicBezTo>
                      <a:pt x="40" y="95"/>
                      <a:pt x="40" y="95"/>
                      <a:pt x="40" y="95"/>
                    </a:cubicBezTo>
                    <a:cubicBezTo>
                      <a:pt x="39" y="87"/>
                      <a:pt x="38" y="78"/>
                      <a:pt x="35" y="69"/>
                    </a:cubicBezTo>
                    <a:cubicBezTo>
                      <a:pt x="39" y="74"/>
                      <a:pt x="43" y="78"/>
                      <a:pt x="46" y="78"/>
                    </a:cubicBezTo>
                    <a:cubicBezTo>
                      <a:pt x="46" y="78"/>
                      <a:pt x="47" y="78"/>
                      <a:pt x="47" y="78"/>
                    </a:cubicBezTo>
                    <a:cubicBezTo>
                      <a:pt x="51" y="74"/>
                      <a:pt x="41" y="56"/>
                      <a:pt x="31" y="53"/>
                    </a:cubicBezTo>
                    <a:cubicBezTo>
                      <a:pt x="33" y="51"/>
                      <a:pt x="35" y="49"/>
                      <a:pt x="35" y="46"/>
                    </a:cubicBezTo>
                    <a:cubicBezTo>
                      <a:pt x="35" y="41"/>
                      <a:pt x="31" y="37"/>
                      <a:pt x="26" y="37"/>
                    </a:cubicBezTo>
                    <a:moveTo>
                      <a:pt x="163" y="37"/>
                    </a:moveTo>
                    <a:cubicBezTo>
                      <a:pt x="158" y="37"/>
                      <a:pt x="154" y="41"/>
                      <a:pt x="154" y="46"/>
                    </a:cubicBezTo>
                    <a:cubicBezTo>
                      <a:pt x="154" y="49"/>
                      <a:pt x="155" y="51"/>
                      <a:pt x="157" y="53"/>
                    </a:cubicBezTo>
                    <a:cubicBezTo>
                      <a:pt x="148" y="56"/>
                      <a:pt x="138" y="74"/>
                      <a:pt x="141" y="78"/>
                    </a:cubicBezTo>
                    <a:cubicBezTo>
                      <a:pt x="142" y="78"/>
                      <a:pt x="142" y="78"/>
                      <a:pt x="143" y="78"/>
                    </a:cubicBezTo>
                    <a:cubicBezTo>
                      <a:pt x="146" y="78"/>
                      <a:pt x="150" y="74"/>
                      <a:pt x="153" y="69"/>
                    </a:cubicBezTo>
                    <a:cubicBezTo>
                      <a:pt x="151" y="78"/>
                      <a:pt x="149" y="87"/>
                      <a:pt x="148" y="95"/>
                    </a:cubicBezTo>
                    <a:cubicBezTo>
                      <a:pt x="157" y="95"/>
                      <a:pt x="157" y="95"/>
                      <a:pt x="157" y="95"/>
                    </a:cubicBezTo>
                    <a:cubicBezTo>
                      <a:pt x="157" y="91"/>
                      <a:pt x="160" y="84"/>
                      <a:pt x="163" y="84"/>
                    </a:cubicBezTo>
                    <a:cubicBezTo>
                      <a:pt x="166" y="84"/>
                      <a:pt x="169" y="91"/>
                      <a:pt x="169" y="95"/>
                    </a:cubicBezTo>
                    <a:cubicBezTo>
                      <a:pt x="177" y="95"/>
                      <a:pt x="177" y="95"/>
                      <a:pt x="177" y="95"/>
                    </a:cubicBezTo>
                    <a:cubicBezTo>
                      <a:pt x="177" y="87"/>
                      <a:pt x="175" y="78"/>
                      <a:pt x="173" y="69"/>
                    </a:cubicBezTo>
                    <a:cubicBezTo>
                      <a:pt x="176" y="74"/>
                      <a:pt x="180" y="78"/>
                      <a:pt x="183" y="78"/>
                    </a:cubicBezTo>
                    <a:cubicBezTo>
                      <a:pt x="184" y="78"/>
                      <a:pt x="184" y="78"/>
                      <a:pt x="185" y="78"/>
                    </a:cubicBezTo>
                    <a:cubicBezTo>
                      <a:pt x="188" y="74"/>
                      <a:pt x="178" y="56"/>
                      <a:pt x="169" y="53"/>
                    </a:cubicBezTo>
                    <a:cubicBezTo>
                      <a:pt x="171" y="51"/>
                      <a:pt x="172" y="49"/>
                      <a:pt x="172" y="46"/>
                    </a:cubicBezTo>
                    <a:cubicBezTo>
                      <a:pt x="172" y="41"/>
                      <a:pt x="168" y="37"/>
                      <a:pt x="163" y="37"/>
                    </a:cubicBezTo>
                    <a:moveTo>
                      <a:pt x="96" y="0"/>
                    </a:moveTo>
                    <a:cubicBezTo>
                      <a:pt x="88" y="0"/>
                      <a:pt x="81" y="6"/>
                      <a:pt x="81" y="14"/>
                    </a:cubicBezTo>
                    <a:cubicBezTo>
                      <a:pt x="81" y="19"/>
                      <a:pt x="83" y="23"/>
                      <a:pt x="87" y="26"/>
                    </a:cubicBezTo>
                    <a:cubicBezTo>
                      <a:pt x="72" y="31"/>
                      <a:pt x="55" y="61"/>
                      <a:pt x="60" y="67"/>
                    </a:cubicBezTo>
                    <a:cubicBezTo>
                      <a:pt x="61" y="68"/>
                      <a:pt x="62" y="68"/>
                      <a:pt x="63" y="68"/>
                    </a:cubicBezTo>
                    <a:cubicBezTo>
                      <a:pt x="68" y="68"/>
                      <a:pt x="75" y="60"/>
                      <a:pt x="80" y="53"/>
                    </a:cubicBezTo>
                    <a:cubicBezTo>
                      <a:pt x="76" y="67"/>
                      <a:pt x="74" y="82"/>
                      <a:pt x="72" y="95"/>
                    </a:cubicBezTo>
                    <a:cubicBezTo>
                      <a:pt x="86" y="95"/>
                      <a:pt x="86" y="95"/>
                      <a:pt x="86" y="95"/>
                    </a:cubicBezTo>
                    <a:cubicBezTo>
                      <a:pt x="86" y="88"/>
                      <a:pt x="91" y="78"/>
                      <a:pt x="96" y="78"/>
                    </a:cubicBezTo>
                    <a:cubicBezTo>
                      <a:pt x="101" y="78"/>
                      <a:pt x="106" y="88"/>
                      <a:pt x="106" y="95"/>
                    </a:cubicBezTo>
                    <a:cubicBezTo>
                      <a:pt x="119" y="95"/>
                      <a:pt x="119" y="95"/>
                      <a:pt x="119" y="95"/>
                    </a:cubicBezTo>
                    <a:cubicBezTo>
                      <a:pt x="118" y="82"/>
                      <a:pt x="115" y="67"/>
                      <a:pt x="112" y="53"/>
                    </a:cubicBezTo>
                    <a:cubicBezTo>
                      <a:pt x="117" y="60"/>
                      <a:pt x="124" y="68"/>
                      <a:pt x="128" y="68"/>
                    </a:cubicBezTo>
                    <a:cubicBezTo>
                      <a:pt x="130" y="68"/>
                      <a:pt x="131" y="68"/>
                      <a:pt x="131" y="67"/>
                    </a:cubicBezTo>
                    <a:cubicBezTo>
                      <a:pt x="137" y="61"/>
                      <a:pt x="120" y="31"/>
                      <a:pt x="105" y="26"/>
                    </a:cubicBezTo>
                    <a:cubicBezTo>
                      <a:pt x="108" y="23"/>
                      <a:pt x="111" y="19"/>
                      <a:pt x="111" y="14"/>
                    </a:cubicBezTo>
                    <a:cubicBezTo>
                      <a:pt x="111" y="6"/>
                      <a:pt x="104" y="0"/>
                      <a:pt x="96" y="0"/>
                    </a:cubicBezTo>
                  </a:path>
                </a:pathLst>
              </a:custGeom>
              <a:solidFill>
                <a:schemeClr val="bg1"/>
              </a:solidFill>
              <a:ln>
                <a:noFill/>
              </a:ln>
            </p:spPr>
            <p:txBody>
              <a:bodyPr vert="horz" wrap="square" lIns="68607" tIns="34303" rIns="68607" bIns="34303" numCol="1" anchor="t" anchorCtr="0" compatLnSpc="1"/>
              <a:lstStyle/>
              <a:p>
                <a:endParaRPr lang="zh-CN" altLang="en-US" sz="2800">
                  <a:solidFill>
                    <a:schemeClr val="bg1">
                      <a:lumMod val="50000"/>
                    </a:schemeClr>
                  </a:solidFill>
                </a:endParaRPr>
              </a:p>
            </p:txBody>
          </p:sp>
        </p:grpSp>
        <p:grpSp>
          <p:nvGrpSpPr>
            <p:cNvPr id="9" name="Group 128"/>
            <p:cNvGrpSpPr/>
            <p:nvPr/>
          </p:nvGrpSpPr>
          <p:grpSpPr>
            <a:xfrm>
              <a:off x="5175067" y="1146421"/>
              <a:ext cx="2346338" cy="844583"/>
              <a:chOff x="384265" y="2982432"/>
              <a:chExt cx="2346338" cy="844583"/>
            </a:xfrm>
          </p:grpSpPr>
          <p:sp>
            <p:nvSpPr>
              <p:cNvPr id="19" name="文本框 11"/>
              <p:cNvSpPr txBox="1"/>
              <p:nvPr/>
            </p:nvSpPr>
            <p:spPr>
              <a:xfrm>
                <a:off x="398742" y="2982432"/>
                <a:ext cx="1278175" cy="296719"/>
              </a:xfrm>
              <a:prstGeom prst="rect">
                <a:avLst/>
              </a:prstGeom>
              <a:noFill/>
            </p:spPr>
            <p:txBody>
              <a:bodyPr wrap="none" rtlCol="0">
                <a:spAutoFit/>
              </a:bodyPr>
              <a:lstStyle/>
              <a:p>
                <a:pPr algn="l"/>
                <a:r>
                  <a:rPr lang="zh-CN" altLang="en-US" sz="2000" dirty="0">
                    <a:solidFill>
                      <a:schemeClr val="bg1">
                        <a:lumMod val="50000"/>
                      </a:schemeClr>
                    </a:solidFill>
                    <a:latin typeface="微软雅黑" panose="020B0503020204020204" pitchFamily="34" charset="-122"/>
                    <a:ea typeface="微软雅黑" panose="020B0503020204020204" pitchFamily="34" charset="-122"/>
                  </a:rPr>
                  <a:t>点击添加标题</a:t>
                </a:r>
                <a:endParaRPr lang="en-US" altLang="zh-CN" sz="2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0" name="矩形 9"/>
              <p:cNvSpPr/>
              <p:nvPr/>
            </p:nvSpPr>
            <p:spPr>
              <a:xfrm>
                <a:off x="384265" y="3290209"/>
                <a:ext cx="2346338" cy="536806"/>
              </a:xfrm>
              <a:prstGeom prst="rect">
                <a:avLst/>
              </a:prstGeom>
            </p:spPr>
            <p:txBody>
              <a:bodyPr wrap="square">
                <a:spAutoFit/>
              </a:bodyPr>
              <a:lstStyle/>
              <a:p>
                <a:pPr algn="just">
                  <a:lnSpc>
                    <a:spcPct val="114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轻点此处输入文字内容，</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PPT</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10" name="Group 131"/>
            <p:cNvGrpSpPr/>
            <p:nvPr/>
          </p:nvGrpSpPr>
          <p:grpSpPr>
            <a:xfrm>
              <a:off x="381458" y="2238883"/>
              <a:ext cx="2102970" cy="844583"/>
              <a:chOff x="336640" y="2982432"/>
              <a:chExt cx="2102970" cy="844583"/>
            </a:xfrm>
          </p:grpSpPr>
          <p:sp>
            <p:nvSpPr>
              <p:cNvPr id="17" name="文本框 11"/>
              <p:cNvSpPr txBox="1"/>
              <p:nvPr/>
            </p:nvSpPr>
            <p:spPr>
              <a:xfrm>
                <a:off x="1161435" y="2982432"/>
                <a:ext cx="1278175" cy="296719"/>
              </a:xfrm>
              <a:prstGeom prst="rect">
                <a:avLst/>
              </a:prstGeom>
              <a:noFill/>
            </p:spPr>
            <p:txBody>
              <a:bodyPr wrap="none" rtlCol="0">
                <a:spAutoFit/>
              </a:bodyPr>
              <a:lstStyle/>
              <a:p>
                <a:pPr algn="l"/>
                <a:r>
                  <a:rPr lang="zh-CN" altLang="en-US" sz="2000" dirty="0">
                    <a:solidFill>
                      <a:schemeClr val="bg1">
                        <a:lumMod val="50000"/>
                      </a:schemeClr>
                    </a:solidFill>
                    <a:latin typeface="微软雅黑" panose="020B0503020204020204" pitchFamily="34" charset="-122"/>
                    <a:ea typeface="微软雅黑" panose="020B0503020204020204" pitchFamily="34" charset="-122"/>
                  </a:rPr>
                  <a:t>点击添加标题</a:t>
                </a:r>
                <a:endParaRPr lang="en-US" altLang="zh-CN" sz="2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8" name="矩形 9"/>
              <p:cNvSpPr/>
              <p:nvPr/>
            </p:nvSpPr>
            <p:spPr>
              <a:xfrm>
                <a:off x="336640" y="3290209"/>
                <a:ext cx="2086679" cy="536806"/>
              </a:xfrm>
              <a:prstGeom prst="rect">
                <a:avLst/>
              </a:prstGeom>
            </p:spPr>
            <p:txBody>
              <a:bodyPr wrap="square">
                <a:spAutoFit/>
              </a:bodyPr>
              <a:lstStyle/>
              <a:p>
                <a:pPr algn="just">
                  <a:lnSpc>
                    <a:spcPct val="114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轻点此处输入文字内容，</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PPT</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11" name="Group 134"/>
            <p:cNvGrpSpPr/>
            <p:nvPr/>
          </p:nvGrpSpPr>
          <p:grpSpPr>
            <a:xfrm>
              <a:off x="6348236" y="2436819"/>
              <a:ext cx="2346338" cy="844583"/>
              <a:chOff x="384265" y="2982432"/>
              <a:chExt cx="2346338" cy="844583"/>
            </a:xfrm>
          </p:grpSpPr>
          <p:sp>
            <p:nvSpPr>
              <p:cNvPr id="15" name="文本框 11"/>
              <p:cNvSpPr txBox="1"/>
              <p:nvPr/>
            </p:nvSpPr>
            <p:spPr>
              <a:xfrm>
                <a:off x="398742" y="2982432"/>
                <a:ext cx="1278175" cy="296719"/>
              </a:xfrm>
              <a:prstGeom prst="rect">
                <a:avLst/>
              </a:prstGeom>
              <a:noFill/>
            </p:spPr>
            <p:txBody>
              <a:bodyPr wrap="none" rtlCol="0">
                <a:spAutoFit/>
              </a:bodyPr>
              <a:lstStyle/>
              <a:p>
                <a:pPr algn="l"/>
                <a:r>
                  <a:rPr lang="zh-CN" altLang="en-US" sz="2000" dirty="0">
                    <a:solidFill>
                      <a:schemeClr val="bg1">
                        <a:lumMod val="50000"/>
                      </a:schemeClr>
                    </a:solidFill>
                    <a:latin typeface="微软雅黑" panose="020B0503020204020204" pitchFamily="34" charset="-122"/>
                    <a:ea typeface="微软雅黑" panose="020B0503020204020204" pitchFamily="34" charset="-122"/>
                  </a:rPr>
                  <a:t>点击添加标题</a:t>
                </a:r>
                <a:endParaRPr lang="en-US" altLang="zh-CN" sz="2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6" name="矩形 9"/>
              <p:cNvSpPr/>
              <p:nvPr/>
            </p:nvSpPr>
            <p:spPr>
              <a:xfrm>
                <a:off x="384265" y="3290209"/>
                <a:ext cx="2346338" cy="536806"/>
              </a:xfrm>
              <a:prstGeom prst="rect">
                <a:avLst/>
              </a:prstGeom>
            </p:spPr>
            <p:txBody>
              <a:bodyPr wrap="square">
                <a:spAutoFit/>
              </a:bodyPr>
              <a:lstStyle/>
              <a:p>
                <a:pPr algn="just">
                  <a:lnSpc>
                    <a:spcPct val="114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轻点此处输入文字内容，</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PPT</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12" name="Group 137"/>
            <p:cNvGrpSpPr/>
            <p:nvPr/>
          </p:nvGrpSpPr>
          <p:grpSpPr>
            <a:xfrm>
              <a:off x="4395311" y="3729139"/>
              <a:ext cx="2346338" cy="844583"/>
              <a:chOff x="384265" y="2982432"/>
              <a:chExt cx="2346338" cy="844583"/>
            </a:xfrm>
          </p:grpSpPr>
          <p:sp>
            <p:nvSpPr>
              <p:cNvPr id="13" name="文本框 11"/>
              <p:cNvSpPr txBox="1"/>
              <p:nvPr/>
            </p:nvSpPr>
            <p:spPr>
              <a:xfrm>
                <a:off x="398742" y="2982432"/>
                <a:ext cx="1278175" cy="296719"/>
              </a:xfrm>
              <a:prstGeom prst="rect">
                <a:avLst/>
              </a:prstGeom>
              <a:noFill/>
            </p:spPr>
            <p:txBody>
              <a:bodyPr wrap="none" rtlCol="0">
                <a:spAutoFit/>
              </a:bodyPr>
              <a:lstStyle/>
              <a:p>
                <a:pPr algn="l"/>
                <a:r>
                  <a:rPr lang="zh-CN" altLang="en-US" sz="2000" dirty="0">
                    <a:solidFill>
                      <a:schemeClr val="bg1">
                        <a:lumMod val="50000"/>
                      </a:schemeClr>
                    </a:solidFill>
                    <a:latin typeface="微软雅黑" panose="020B0503020204020204" pitchFamily="34" charset="-122"/>
                    <a:ea typeface="微软雅黑" panose="020B0503020204020204" pitchFamily="34" charset="-122"/>
                  </a:rPr>
                  <a:t>点击添加标题</a:t>
                </a:r>
                <a:endParaRPr lang="en-US" altLang="zh-CN" sz="2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4" name="矩形 9"/>
              <p:cNvSpPr/>
              <p:nvPr/>
            </p:nvSpPr>
            <p:spPr>
              <a:xfrm>
                <a:off x="384265" y="3290209"/>
                <a:ext cx="2346338" cy="536806"/>
              </a:xfrm>
              <a:prstGeom prst="rect">
                <a:avLst/>
              </a:prstGeom>
            </p:spPr>
            <p:txBody>
              <a:bodyPr wrap="square">
                <a:spAutoFit/>
              </a:bodyPr>
              <a:lstStyle/>
              <a:p>
                <a:pPr algn="just">
                  <a:lnSpc>
                    <a:spcPct val="114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轻点此处输入文字内容，</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PPT</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3" cstate="email"/>
          <a:stretch>
            <a:fillRect/>
          </a:stretch>
        </p:blipFill>
        <p:spPr>
          <a:xfrm>
            <a:off x="0" y="-99"/>
            <a:ext cx="12195176" cy="6859786"/>
          </a:xfrm>
          <a:prstGeom prst="rect">
            <a:avLst/>
          </a:prstGeom>
        </p:spPr>
      </p:pic>
      <p:pic>
        <p:nvPicPr>
          <p:cNvPr id="38" name="图片 37"/>
          <p:cNvPicPr>
            <a:picLocks noChangeAspect="1"/>
          </p:cNvPicPr>
          <p:nvPr/>
        </p:nvPicPr>
        <p:blipFill>
          <a:blip r:embed="rId4" cstate="email"/>
          <a:stretch>
            <a:fillRect/>
          </a:stretch>
        </p:blipFill>
        <p:spPr>
          <a:xfrm>
            <a:off x="0" y="-99"/>
            <a:ext cx="12195176" cy="6859786"/>
          </a:xfrm>
          <a:prstGeom prst="rect">
            <a:avLst/>
          </a:prstGeom>
        </p:spPr>
      </p:pic>
      <p:sp>
        <p:nvSpPr>
          <p:cNvPr id="54" name="椭圆 53"/>
          <p:cNvSpPr/>
          <p:nvPr/>
        </p:nvSpPr>
        <p:spPr>
          <a:xfrm>
            <a:off x="5123122" y="5026984"/>
            <a:ext cx="890879" cy="89087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4400" dirty="0">
                <a:solidFill>
                  <a:schemeClr val="bg1"/>
                </a:solidFill>
              </a:rPr>
              <a:t>4</a:t>
            </a:r>
            <a:endParaRPr lang="zh-CN" altLang="en-US" sz="4400" dirty="0">
              <a:solidFill>
                <a:schemeClr val="bg1"/>
              </a:solidFill>
            </a:endParaRPr>
          </a:p>
        </p:txBody>
      </p:sp>
      <p:sp>
        <p:nvSpPr>
          <p:cNvPr id="55" name="椭圆 54"/>
          <p:cNvSpPr/>
          <p:nvPr/>
        </p:nvSpPr>
        <p:spPr>
          <a:xfrm>
            <a:off x="995043" y="5061554"/>
            <a:ext cx="890879" cy="89087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4400" dirty="0">
                <a:solidFill>
                  <a:schemeClr val="bg1"/>
                </a:solidFill>
              </a:rPr>
              <a:t>2</a:t>
            </a:r>
            <a:endParaRPr lang="zh-CN" altLang="en-US" sz="4400" dirty="0">
              <a:solidFill>
                <a:schemeClr val="bg1"/>
              </a:solidFill>
            </a:endParaRPr>
          </a:p>
        </p:txBody>
      </p:sp>
      <p:sp>
        <p:nvSpPr>
          <p:cNvPr id="56" name="椭圆 55"/>
          <p:cNvSpPr/>
          <p:nvPr/>
        </p:nvSpPr>
        <p:spPr>
          <a:xfrm>
            <a:off x="995043" y="3854543"/>
            <a:ext cx="890879" cy="89087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4400" dirty="0">
                <a:solidFill>
                  <a:schemeClr val="bg1"/>
                </a:solidFill>
              </a:rPr>
              <a:t>1</a:t>
            </a:r>
            <a:endParaRPr lang="zh-CN" altLang="en-US" sz="4400" dirty="0">
              <a:solidFill>
                <a:schemeClr val="bg1"/>
              </a:solidFill>
            </a:endParaRPr>
          </a:p>
        </p:txBody>
      </p:sp>
      <p:sp>
        <p:nvSpPr>
          <p:cNvPr id="57" name="椭圆 56"/>
          <p:cNvSpPr/>
          <p:nvPr/>
        </p:nvSpPr>
        <p:spPr>
          <a:xfrm>
            <a:off x="5123122" y="3819974"/>
            <a:ext cx="890879" cy="89087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4400" dirty="0">
                <a:solidFill>
                  <a:schemeClr val="bg1"/>
                </a:solidFill>
              </a:rPr>
              <a:t>3</a:t>
            </a:r>
            <a:endParaRPr lang="zh-CN" altLang="en-US" sz="4400" dirty="0">
              <a:solidFill>
                <a:schemeClr val="bg1"/>
              </a:solidFill>
            </a:endParaRPr>
          </a:p>
        </p:txBody>
      </p:sp>
      <p:grpSp>
        <p:nvGrpSpPr>
          <p:cNvPr id="58" name="组合 57"/>
          <p:cNvGrpSpPr/>
          <p:nvPr/>
        </p:nvGrpSpPr>
        <p:grpSpPr>
          <a:xfrm>
            <a:off x="1877893" y="4068181"/>
            <a:ext cx="2714524" cy="463601"/>
            <a:chOff x="3382715" y="1432965"/>
            <a:chExt cx="2713464" cy="463420"/>
          </a:xfrm>
          <a:solidFill>
            <a:srgbClr val="00B050"/>
          </a:solidFill>
        </p:grpSpPr>
        <p:sp>
          <p:nvSpPr>
            <p:cNvPr id="59" name="燕尾形 58"/>
            <p:cNvSpPr/>
            <p:nvPr/>
          </p:nvSpPr>
          <p:spPr>
            <a:xfrm>
              <a:off x="3382715" y="1432965"/>
              <a:ext cx="2713464" cy="46342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black"/>
                </a:solidFill>
              </a:endParaRPr>
            </a:p>
          </p:txBody>
        </p:sp>
        <p:sp>
          <p:nvSpPr>
            <p:cNvPr id="60" name="矩形 59"/>
            <p:cNvSpPr/>
            <p:nvPr/>
          </p:nvSpPr>
          <p:spPr>
            <a:xfrm>
              <a:off x="3756119" y="1441265"/>
              <a:ext cx="2103461" cy="420564"/>
            </a:xfrm>
            <a:prstGeom prst="rect">
              <a:avLst/>
            </a:prstGeom>
            <a:grpFill/>
          </p:spPr>
          <p:txBody>
            <a:bodyPr wrap="none">
              <a:spAutoFit/>
            </a:bodyPr>
            <a:lstStyle/>
            <a:p>
              <a:pPr fontAlgn="base">
                <a:spcBef>
                  <a:spcPct val="0"/>
                </a:spcBef>
                <a:spcAft>
                  <a:spcPct val="0"/>
                </a:spcAft>
              </a:pPr>
              <a:r>
                <a:rPr lang="zh-CN" altLang="en-US" sz="2135" dirty="0">
                  <a:solidFill>
                    <a:prstClr val="white"/>
                  </a:solidFill>
                  <a:latin typeface="微软雅黑" panose="020B0503020204020204" pitchFamily="34" charset="-122"/>
                  <a:ea typeface="微软雅黑" panose="020B0503020204020204" pitchFamily="34" charset="-122"/>
                </a:rPr>
                <a:t>添加目录一文字</a:t>
              </a:r>
            </a:p>
          </p:txBody>
        </p:sp>
      </p:grpSp>
      <p:grpSp>
        <p:nvGrpSpPr>
          <p:cNvPr id="61" name="组合 60"/>
          <p:cNvGrpSpPr/>
          <p:nvPr/>
        </p:nvGrpSpPr>
        <p:grpSpPr>
          <a:xfrm>
            <a:off x="1877893" y="5275192"/>
            <a:ext cx="2714524" cy="463601"/>
            <a:chOff x="4463688" y="2325220"/>
            <a:chExt cx="2713464" cy="463420"/>
          </a:xfrm>
          <a:solidFill>
            <a:schemeClr val="accent1">
              <a:lumMod val="75000"/>
            </a:schemeClr>
          </a:solidFill>
        </p:grpSpPr>
        <p:sp>
          <p:nvSpPr>
            <p:cNvPr id="62" name="燕尾形 61"/>
            <p:cNvSpPr/>
            <p:nvPr/>
          </p:nvSpPr>
          <p:spPr>
            <a:xfrm>
              <a:off x="4463688" y="2325220"/>
              <a:ext cx="2713464" cy="46342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black"/>
                </a:solidFill>
              </a:endParaRPr>
            </a:p>
          </p:txBody>
        </p:sp>
        <p:sp>
          <p:nvSpPr>
            <p:cNvPr id="63" name="矩形 62"/>
            <p:cNvSpPr/>
            <p:nvPr/>
          </p:nvSpPr>
          <p:spPr>
            <a:xfrm>
              <a:off x="4831599" y="2346648"/>
              <a:ext cx="2103461" cy="420564"/>
            </a:xfrm>
            <a:prstGeom prst="rect">
              <a:avLst/>
            </a:prstGeom>
            <a:grpFill/>
          </p:spPr>
          <p:txBody>
            <a:bodyPr wrap="none">
              <a:spAutoFit/>
            </a:bodyPr>
            <a:lstStyle/>
            <a:p>
              <a:pPr fontAlgn="base">
                <a:spcBef>
                  <a:spcPct val="0"/>
                </a:spcBef>
                <a:spcAft>
                  <a:spcPct val="0"/>
                </a:spcAft>
              </a:pPr>
              <a:r>
                <a:rPr lang="zh-CN" altLang="en-US" sz="2135" dirty="0">
                  <a:solidFill>
                    <a:prstClr val="white"/>
                  </a:solidFill>
                  <a:latin typeface="微软雅黑" panose="020B0503020204020204" pitchFamily="34" charset="-122"/>
                  <a:ea typeface="微软雅黑" panose="020B0503020204020204" pitchFamily="34" charset="-122"/>
                </a:rPr>
                <a:t>添加目录二文字</a:t>
              </a:r>
            </a:p>
          </p:txBody>
        </p:sp>
      </p:grpSp>
      <p:grpSp>
        <p:nvGrpSpPr>
          <p:cNvPr id="64" name="组合 63"/>
          <p:cNvGrpSpPr/>
          <p:nvPr/>
        </p:nvGrpSpPr>
        <p:grpSpPr>
          <a:xfrm>
            <a:off x="6005972" y="4033612"/>
            <a:ext cx="2714524" cy="463601"/>
            <a:chOff x="5477851" y="3221290"/>
            <a:chExt cx="2713464" cy="463420"/>
          </a:xfrm>
          <a:solidFill>
            <a:schemeClr val="accent1">
              <a:lumMod val="75000"/>
            </a:schemeClr>
          </a:solidFill>
        </p:grpSpPr>
        <p:sp>
          <p:nvSpPr>
            <p:cNvPr id="65" name="燕尾形 64"/>
            <p:cNvSpPr/>
            <p:nvPr/>
          </p:nvSpPr>
          <p:spPr>
            <a:xfrm>
              <a:off x="5477851" y="3221290"/>
              <a:ext cx="2713464" cy="46342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black"/>
                </a:solidFill>
              </a:endParaRPr>
            </a:p>
          </p:txBody>
        </p:sp>
        <p:sp>
          <p:nvSpPr>
            <p:cNvPr id="66" name="矩形 65"/>
            <p:cNvSpPr/>
            <p:nvPr/>
          </p:nvSpPr>
          <p:spPr>
            <a:xfrm>
              <a:off x="5851379" y="3240464"/>
              <a:ext cx="2103461" cy="420564"/>
            </a:xfrm>
            <a:prstGeom prst="rect">
              <a:avLst/>
            </a:prstGeom>
            <a:grpFill/>
          </p:spPr>
          <p:txBody>
            <a:bodyPr wrap="none">
              <a:spAutoFit/>
            </a:bodyPr>
            <a:lstStyle/>
            <a:p>
              <a:pPr fontAlgn="base">
                <a:spcBef>
                  <a:spcPct val="0"/>
                </a:spcBef>
                <a:spcAft>
                  <a:spcPct val="0"/>
                </a:spcAft>
              </a:pPr>
              <a:r>
                <a:rPr lang="zh-CN" altLang="en-US" sz="2135" dirty="0">
                  <a:solidFill>
                    <a:prstClr val="white"/>
                  </a:solidFill>
                  <a:latin typeface="微软雅黑" panose="020B0503020204020204" pitchFamily="34" charset="-122"/>
                  <a:ea typeface="微软雅黑" panose="020B0503020204020204" pitchFamily="34" charset="-122"/>
                </a:rPr>
                <a:t>添加目录三文字</a:t>
              </a:r>
            </a:p>
          </p:txBody>
        </p:sp>
      </p:grpSp>
      <p:grpSp>
        <p:nvGrpSpPr>
          <p:cNvPr id="67" name="组合 66"/>
          <p:cNvGrpSpPr/>
          <p:nvPr/>
        </p:nvGrpSpPr>
        <p:grpSpPr>
          <a:xfrm>
            <a:off x="6005972" y="5240622"/>
            <a:ext cx="2714524" cy="463601"/>
            <a:chOff x="4469387" y="4122389"/>
            <a:chExt cx="2713464" cy="463420"/>
          </a:xfrm>
          <a:solidFill>
            <a:srgbClr val="00B050"/>
          </a:solidFill>
        </p:grpSpPr>
        <p:sp>
          <p:nvSpPr>
            <p:cNvPr id="68" name="燕尾形 67"/>
            <p:cNvSpPr/>
            <p:nvPr/>
          </p:nvSpPr>
          <p:spPr>
            <a:xfrm>
              <a:off x="4469387" y="4122389"/>
              <a:ext cx="2713464" cy="46342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black"/>
                </a:solidFill>
              </a:endParaRPr>
            </a:p>
          </p:txBody>
        </p:sp>
        <p:sp>
          <p:nvSpPr>
            <p:cNvPr id="69" name="矩形 68"/>
            <p:cNvSpPr/>
            <p:nvPr/>
          </p:nvSpPr>
          <p:spPr>
            <a:xfrm>
              <a:off x="4868523" y="4129817"/>
              <a:ext cx="2103461" cy="420564"/>
            </a:xfrm>
            <a:prstGeom prst="rect">
              <a:avLst/>
            </a:prstGeom>
            <a:grpFill/>
          </p:spPr>
          <p:txBody>
            <a:bodyPr wrap="none">
              <a:spAutoFit/>
            </a:bodyPr>
            <a:lstStyle/>
            <a:p>
              <a:pPr fontAlgn="base">
                <a:spcBef>
                  <a:spcPct val="0"/>
                </a:spcBef>
                <a:spcAft>
                  <a:spcPct val="0"/>
                </a:spcAft>
              </a:pPr>
              <a:r>
                <a:rPr lang="zh-CN" altLang="en-US" sz="2135" dirty="0">
                  <a:solidFill>
                    <a:prstClr val="white"/>
                  </a:solidFill>
                  <a:latin typeface="微软雅黑" panose="020B0503020204020204" pitchFamily="34" charset="-122"/>
                  <a:ea typeface="微软雅黑" panose="020B0503020204020204" pitchFamily="34" charset="-122"/>
                </a:rPr>
                <a:t>添加目录四文字</a:t>
              </a:r>
            </a:p>
          </p:txBody>
        </p:sp>
      </p:grpSp>
      <p:sp>
        <p:nvSpPr>
          <p:cNvPr id="70" name="椭圆 69"/>
          <p:cNvSpPr/>
          <p:nvPr/>
        </p:nvSpPr>
        <p:spPr>
          <a:xfrm>
            <a:off x="2340809" y="897835"/>
            <a:ext cx="2177128" cy="217712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sz="4400" b="1" dirty="0">
                <a:solidFill>
                  <a:schemeClr val="bg1"/>
                </a:solidFill>
                <a:latin typeface="微软雅黑" panose="020B0503020204020204" pitchFamily="34" charset="-122"/>
                <a:ea typeface="微软雅黑" panose="020B0503020204020204" pitchFamily="34" charset="-122"/>
              </a:rPr>
              <a:t>目录</a:t>
            </a: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3750" fill="hold"/>
                                        <p:tgtEl>
                                          <p:spTgt spid="22"/>
                                        </p:tgtEl>
                                        <p:attrNameLst>
                                          <p:attrName>ppt_x</p:attrName>
                                        </p:attrNameLst>
                                      </p:cBhvr>
                                      <p:tavLst>
                                        <p:tav tm="0">
                                          <p:val>
                                            <p:strVal val="1+#ppt_w/2"/>
                                          </p:val>
                                        </p:tav>
                                        <p:tav tm="100000">
                                          <p:val>
                                            <p:strVal val="#ppt_x"/>
                                          </p:val>
                                        </p:tav>
                                      </p:tavLst>
                                    </p:anim>
                                    <p:anim calcmode="lin" valueType="num">
                                      <p:cBhvr additive="base">
                                        <p:cTn id="8" dur="3750" fill="hold"/>
                                        <p:tgtEl>
                                          <p:spTgt spid="22"/>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0-#ppt_h/2"/>
                                          </p:val>
                                        </p:tav>
                                        <p:tav tm="100000">
                                          <p:val>
                                            <p:strVal val="#ppt_y"/>
                                          </p:val>
                                        </p:tav>
                                      </p:tavLst>
                                    </p:anim>
                                  </p:childTnLst>
                                </p:cTn>
                              </p:par>
                              <p:par>
                                <p:cTn id="13" presetID="52" presetClass="entr" presetSubtype="0" fill="hold" grpId="0" nodeType="withEffect">
                                  <p:stCondLst>
                                    <p:cond delay="750"/>
                                  </p:stCondLst>
                                  <p:childTnLst>
                                    <p:set>
                                      <p:cBhvr>
                                        <p:cTn id="14" dur="1" fill="hold">
                                          <p:stCondLst>
                                            <p:cond delay="0"/>
                                          </p:stCondLst>
                                        </p:cTn>
                                        <p:tgtEl>
                                          <p:spTgt spid="56"/>
                                        </p:tgtEl>
                                        <p:attrNameLst>
                                          <p:attrName>style.visibility</p:attrName>
                                        </p:attrNameLst>
                                      </p:cBhvr>
                                      <p:to>
                                        <p:strVal val="visible"/>
                                      </p:to>
                                    </p:set>
                                    <p:animScale>
                                      <p:cBhvr>
                                        <p:cTn id="15" dur="1000" decel="50000" fill="hold">
                                          <p:stCondLst>
                                            <p:cond delay="0"/>
                                          </p:stCondLst>
                                        </p:cTn>
                                        <p:tgtEl>
                                          <p:spTgt spid="5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56"/>
                                        </p:tgtEl>
                                        <p:attrNameLst>
                                          <p:attrName>ppt_x</p:attrName>
                                          <p:attrName>ppt_y</p:attrName>
                                        </p:attrNameLst>
                                      </p:cBhvr>
                                    </p:animMotion>
                                    <p:animEffect transition="in" filter="fade">
                                      <p:cBhvr>
                                        <p:cTn id="17" dur="1000"/>
                                        <p:tgtEl>
                                          <p:spTgt spid="56"/>
                                        </p:tgtEl>
                                      </p:cBhvr>
                                    </p:animEffect>
                                  </p:childTnLst>
                                </p:cTn>
                              </p:par>
                              <p:par>
                                <p:cTn id="18" presetID="52" presetClass="entr" presetSubtype="0" fill="hold" grpId="0" nodeType="withEffect">
                                  <p:stCondLst>
                                    <p:cond delay="1500"/>
                                  </p:stCondLst>
                                  <p:childTnLst>
                                    <p:set>
                                      <p:cBhvr>
                                        <p:cTn id="19" dur="1" fill="hold">
                                          <p:stCondLst>
                                            <p:cond delay="0"/>
                                          </p:stCondLst>
                                        </p:cTn>
                                        <p:tgtEl>
                                          <p:spTgt spid="55"/>
                                        </p:tgtEl>
                                        <p:attrNameLst>
                                          <p:attrName>style.visibility</p:attrName>
                                        </p:attrNameLst>
                                      </p:cBhvr>
                                      <p:to>
                                        <p:strVal val="visible"/>
                                      </p:to>
                                    </p:set>
                                    <p:animScale>
                                      <p:cBhvr>
                                        <p:cTn id="20" dur="1000" decel="50000" fill="hold">
                                          <p:stCondLst>
                                            <p:cond delay="0"/>
                                          </p:stCondLst>
                                        </p:cTn>
                                        <p:tgtEl>
                                          <p:spTgt spid="5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55"/>
                                        </p:tgtEl>
                                        <p:attrNameLst>
                                          <p:attrName>ppt_x</p:attrName>
                                          <p:attrName>ppt_y</p:attrName>
                                        </p:attrNameLst>
                                      </p:cBhvr>
                                    </p:animMotion>
                                    <p:animEffect transition="in" filter="fade">
                                      <p:cBhvr>
                                        <p:cTn id="22" dur="1000"/>
                                        <p:tgtEl>
                                          <p:spTgt spid="55"/>
                                        </p:tgtEl>
                                      </p:cBhvr>
                                    </p:animEffect>
                                  </p:childTnLst>
                                </p:cTn>
                              </p:par>
                              <p:par>
                                <p:cTn id="23" presetID="52" presetClass="entr" presetSubtype="0" fill="hold" grpId="0" nodeType="withEffect">
                                  <p:stCondLst>
                                    <p:cond delay="1800"/>
                                  </p:stCondLst>
                                  <p:childTnLst>
                                    <p:set>
                                      <p:cBhvr>
                                        <p:cTn id="24" dur="1" fill="hold">
                                          <p:stCondLst>
                                            <p:cond delay="0"/>
                                          </p:stCondLst>
                                        </p:cTn>
                                        <p:tgtEl>
                                          <p:spTgt spid="57"/>
                                        </p:tgtEl>
                                        <p:attrNameLst>
                                          <p:attrName>style.visibility</p:attrName>
                                        </p:attrNameLst>
                                      </p:cBhvr>
                                      <p:to>
                                        <p:strVal val="visible"/>
                                      </p:to>
                                    </p:set>
                                    <p:animScale>
                                      <p:cBhvr>
                                        <p:cTn id="25" dur="1000" decel="50000" fill="hold">
                                          <p:stCondLst>
                                            <p:cond delay="0"/>
                                          </p:stCondLst>
                                        </p:cTn>
                                        <p:tgtEl>
                                          <p:spTgt spid="5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57"/>
                                        </p:tgtEl>
                                        <p:attrNameLst>
                                          <p:attrName>ppt_x</p:attrName>
                                          <p:attrName>ppt_y</p:attrName>
                                        </p:attrNameLst>
                                      </p:cBhvr>
                                    </p:animMotion>
                                    <p:animEffect transition="in" filter="fade">
                                      <p:cBhvr>
                                        <p:cTn id="27" dur="1000"/>
                                        <p:tgtEl>
                                          <p:spTgt spid="57"/>
                                        </p:tgtEl>
                                      </p:cBhvr>
                                    </p:animEffect>
                                  </p:childTnLst>
                                </p:cTn>
                              </p:par>
                              <p:par>
                                <p:cTn id="28" presetID="52" presetClass="entr" presetSubtype="0" fill="hold" grpId="0" nodeType="withEffect">
                                  <p:stCondLst>
                                    <p:cond delay="2500"/>
                                  </p:stCondLst>
                                  <p:childTnLst>
                                    <p:set>
                                      <p:cBhvr>
                                        <p:cTn id="29" dur="1" fill="hold">
                                          <p:stCondLst>
                                            <p:cond delay="0"/>
                                          </p:stCondLst>
                                        </p:cTn>
                                        <p:tgtEl>
                                          <p:spTgt spid="54"/>
                                        </p:tgtEl>
                                        <p:attrNameLst>
                                          <p:attrName>style.visibility</p:attrName>
                                        </p:attrNameLst>
                                      </p:cBhvr>
                                      <p:to>
                                        <p:strVal val="visible"/>
                                      </p:to>
                                    </p:set>
                                    <p:animScale>
                                      <p:cBhvr>
                                        <p:cTn id="30" dur="1000" decel="50000" fill="hold">
                                          <p:stCondLst>
                                            <p:cond delay="0"/>
                                          </p:stCondLst>
                                        </p:cTn>
                                        <p:tgtEl>
                                          <p:spTgt spid="5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54"/>
                                        </p:tgtEl>
                                        <p:attrNameLst>
                                          <p:attrName>ppt_x</p:attrName>
                                          <p:attrName>ppt_y</p:attrName>
                                        </p:attrNameLst>
                                      </p:cBhvr>
                                    </p:animMotion>
                                    <p:animEffect transition="in" filter="fade">
                                      <p:cBhvr>
                                        <p:cTn id="32" dur="1000"/>
                                        <p:tgtEl>
                                          <p:spTgt spid="54"/>
                                        </p:tgtEl>
                                      </p:cBhvr>
                                    </p:animEffect>
                                  </p:childTnLst>
                                </p:cTn>
                              </p:par>
                              <p:par>
                                <p:cTn id="33" presetID="22" presetClass="entr" presetSubtype="8" fill="hold" nodeType="withEffect">
                                  <p:stCondLst>
                                    <p:cond delay="3000"/>
                                  </p:stCondLst>
                                  <p:childTnLst>
                                    <p:set>
                                      <p:cBhvr>
                                        <p:cTn id="34" dur="1" fill="hold">
                                          <p:stCondLst>
                                            <p:cond delay="0"/>
                                          </p:stCondLst>
                                        </p:cTn>
                                        <p:tgtEl>
                                          <p:spTgt spid="58"/>
                                        </p:tgtEl>
                                        <p:attrNameLst>
                                          <p:attrName>style.visibility</p:attrName>
                                        </p:attrNameLst>
                                      </p:cBhvr>
                                      <p:to>
                                        <p:strVal val="visible"/>
                                      </p:to>
                                    </p:set>
                                    <p:animEffect transition="in" filter="wipe(left)">
                                      <p:cBhvr>
                                        <p:cTn id="35" dur="500"/>
                                        <p:tgtEl>
                                          <p:spTgt spid="58"/>
                                        </p:tgtEl>
                                      </p:cBhvr>
                                    </p:animEffect>
                                  </p:childTnLst>
                                </p:cTn>
                              </p:par>
                              <p:par>
                                <p:cTn id="36" presetID="22" presetClass="entr" presetSubtype="8" fill="hold" nodeType="withEffect">
                                  <p:stCondLst>
                                    <p:cond delay="3200"/>
                                  </p:stCondLst>
                                  <p:childTnLst>
                                    <p:set>
                                      <p:cBhvr>
                                        <p:cTn id="37" dur="1" fill="hold">
                                          <p:stCondLst>
                                            <p:cond delay="0"/>
                                          </p:stCondLst>
                                        </p:cTn>
                                        <p:tgtEl>
                                          <p:spTgt spid="61"/>
                                        </p:tgtEl>
                                        <p:attrNameLst>
                                          <p:attrName>style.visibility</p:attrName>
                                        </p:attrNameLst>
                                      </p:cBhvr>
                                      <p:to>
                                        <p:strVal val="visible"/>
                                      </p:to>
                                    </p:set>
                                    <p:animEffect transition="in" filter="wipe(left)">
                                      <p:cBhvr>
                                        <p:cTn id="38" dur="500"/>
                                        <p:tgtEl>
                                          <p:spTgt spid="61"/>
                                        </p:tgtEl>
                                      </p:cBhvr>
                                    </p:animEffect>
                                  </p:childTnLst>
                                </p:cTn>
                              </p:par>
                              <p:par>
                                <p:cTn id="39" presetID="22" presetClass="entr" presetSubtype="8" fill="hold" nodeType="withEffect">
                                  <p:stCondLst>
                                    <p:cond delay="3400"/>
                                  </p:stCondLst>
                                  <p:childTnLst>
                                    <p:set>
                                      <p:cBhvr>
                                        <p:cTn id="40" dur="1" fill="hold">
                                          <p:stCondLst>
                                            <p:cond delay="0"/>
                                          </p:stCondLst>
                                        </p:cTn>
                                        <p:tgtEl>
                                          <p:spTgt spid="64"/>
                                        </p:tgtEl>
                                        <p:attrNameLst>
                                          <p:attrName>style.visibility</p:attrName>
                                        </p:attrNameLst>
                                      </p:cBhvr>
                                      <p:to>
                                        <p:strVal val="visible"/>
                                      </p:to>
                                    </p:set>
                                    <p:animEffect transition="in" filter="wipe(left)">
                                      <p:cBhvr>
                                        <p:cTn id="41" dur="500"/>
                                        <p:tgtEl>
                                          <p:spTgt spid="64"/>
                                        </p:tgtEl>
                                      </p:cBhvr>
                                    </p:animEffect>
                                  </p:childTnLst>
                                </p:cTn>
                              </p:par>
                              <p:par>
                                <p:cTn id="42" presetID="22" presetClass="entr" presetSubtype="8" fill="hold" nodeType="withEffect">
                                  <p:stCondLst>
                                    <p:cond delay="3500"/>
                                  </p:stCondLst>
                                  <p:childTnLst>
                                    <p:set>
                                      <p:cBhvr>
                                        <p:cTn id="43" dur="1" fill="hold">
                                          <p:stCondLst>
                                            <p:cond delay="0"/>
                                          </p:stCondLst>
                                        </p:cTn>
                                        <p:tgtEl>
                                          <p:spTgt spid="67"/>
                                        </p:tgtEl>
                                        <p:attrNameLst>
                                          <p:attrName>style.visibility</p:attrName>
                                        </p:attrNameLst>
                                      </p:cBhvr>
                                      <p:to>
                                        <p:strVal val="visible"/>
                                      </p:to>
                                    </p:set>
                                    <p:animEffect transition="in" filter="wipe(left)">
                                      <p:cBhvr>
                                        <p:cTn id="44" dur="500"/>
                                        <p:tgtEl>
                                          <p:spTgt spid="67"/>
                                        </p:tgtEl>
                                      </p:cBhvr>
                                    </p:animEffect>
                                  </p:childTnLst>
                                </p:cTn>
                              </p:par>
                              <p:par>
                                <p:cTn id="45" presetID="52" presetClass="entr" presetSubtype="0" fill="hold" grpId="0" nodeType="withEffect">
                                  <p:stCondLst>
                                    <p:cond delay="0"/>
                                  </p:stCondLst>
                                  <p:childTnLst>
                                    <p:set>
                                      <p:cBhvr>
                                        <p:cTn id="46" dur="1" fill="hold">
                                          <p:stCondLst>
                                            <p:cond delay="0"/>
                                          </p:stCondLst>
                                        </p:cTn>
                                        <p:tgtEl>
                                          <p:spTgt spid="70"/>
                                        </p:tgtEl>
                                        <p:attrNameLst>
                                          <p:attrName>style.visibility</p:attrName>
                                        </p:attrNameLst>
                                      </p:cBhvr>
                                      <p:to>
                                        <p:strVal val="visible"/>
                                      </p:to>
                                    </p:set>
                                    <p:animScale>
                                      <p:cBhvr>
                                        <p:cTn id="47"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70"/>
                                        </p:tgtEl>
                                        <p:attrNameLst>
                                          <p:attrName>ppt_x</p:attrName>
                                          <p:attrName>ppt_y</p:attrName>
                                        </p:attrNameLst>
                                      </p:cBhvr>
                                    </p:animMotion>
                                    <p:animEffect transition="in" filter="fade">
                                      <p:cBhvr>
                                        <p:cTn id="49"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7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3391638" y="1211343"/>
            <a:ext cx="5277446" cy="0"/>
          </a:xfrm>
          <a:prstGeom prst="line">
            <a:avLst/>
          </a:prstGeom>
          <a:ln w="12700">
            <a:solidFill>
              <a:schemeClr val="bg1">
                <a:lumMod val="50000"/>
              </a:schemeClr>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7" name="文本框 23"/>
          <p:cNvSpPr txBox="1"/>
          <p:nvPr/>
        </p:nvSpPr>
        <p:spPr>
          <a:xfrm>
            <a:off x="4286244" y="452418"/>
            <a:ext cx="3590846" cy="585003"/>
          </a:xfrm>
          <a:prstGeom prst="rect">
            <a:avLst/>
          </a:prstGeom>
          <a:noFill/>
        </p:spPr>
        <p:txBody>
          <a:bodyPr wrap="none" rtlCol="0">
            <a:spAutoFit/>
          </a:bodyPr>
          <a:lstStyle/>
          <a:p>
            <a:pPr algn="ctr"/>
            <a:r>
              <a:rPr lang="zh-CN" altLang="en-US" sz="3200" dirty="0">
                <a:solidFill>
                  <a:schemeClr val="bg1">
                    <a:lumMod val="50000"/>
                  </a:schemeClr>
                </a:solidFill>
                <a:latin typeface="微软雅黑" panose="020B0503020204020204" pitchFamily="34" charset="-122"/>
                <a:ea typeface="微软雅黑" panose="020B0503020204020204" pitchFamily="34" charset="-122"/>
              </a:rPr>
              <a:t>添加标题文字内容 </a:t>
            </a:r>
          </a:p>
        </p:txBody>
      </p:sp>
      <p:grpSp>
        <p:nvGrpSpPr>
          <p:cNvPr id="4" name="组合 16"/>
          <p:cNvGrpSpPr/>
          <p:nvPr/>
        </p:nvGrpSpPr>
        <p:grpSpPr bwMode="auto">
          <a:xfrm>
            <a:off x="2874452" y="2849018"/>
            <a:ext cx="6442192" cy="5280608"/>
            <a:chOff x="4351277" y="3064874"/>
            <a:chExt cx="4735660" cy="4047963"/>
          </a:xfrm>
          <a:solidFill>
            <a:srgbClr val="00B050"/>
          </a:solidFill>
        </p:grpSpPr>
        <p:sp>
          <p:nvSpPr>
            <p:cNvPr id="5" name="空心弧 4"/>
            <p:cNvSpPr/>
            <p:nvPr/>
          </p:nvSpPr>
          <p:spPr>
            <a:xfrm>
              <a:off x="4886282" y="3483296"/>
              <a:ext cx="3629138" cy="3629541"/>
            </a:xfrm>
            <a:prstGeom prst="blockArc">
              <a:avLst>
                <a:gd name="adj1" fmla="val 10800000"/>
                <a:gd name="adj2" fmla="val 118155"/>
                <a:gd name="adj3" fmla="val 13775"/>
              </a:avLst>
            </a:prstGeom>
            <a:grpFill/>
            <a:ln w="12700" cap="flat" cmpd="sng" algn="ctr">
              <a:solidFill>
                <a:srgbClr val="00B050"/>
              </a:solidFill>
              <a:prstDash val="solid"/>
              <a:miter lim="800000"/>
            </a:ln>
            <a:effectLst/>
          </p:spPr>
          <p:txBody>
            <a:bodyPr anchor="ctr"/>
            <a:lstStyle/>
            <a:p>
              <a:pPr algn="ctr" defTabSz="915035">
                <a:defRPr/>
              </a:pPr>
              <a:endParaRPr lang="zh-CN" altLang="en-US" sz="1800" kern="0">
                <a:solidFill>
                  <a:schemeClr val="bg1">
                    <a:lumMod val="50000"/>
                  </a:schemeClr>
                </a:solidFill>
                <a:latin typeface="Calibri" panose="020F0502020204030204"/>
                <a:ea typeface="宋体" panose="02010600030101010101" pitchFamily="2" charset="-122"/>
              </a:endParaRPr>
            </a:p>
          </p:txBody>
        </p:sp>
        <p:grpSp>
          <p:nvGrpSpPr>
            <p:cNvPr id="6" name="组合 18"/>
            <p:cNvGrpSpPr/>
            <p:nvPr/>
          </p:nvGrpSpPr>
          <p:grpSpPr bwMode="auto">
            <a:xfrm>
              <a:off x="4351277" y="3064874"/>
              <a:ext cx="4735660" cy="2232926"/>
              <a:chOff x="4351277" y="3064874"/>
              <a:chExt cx="4735660" cy="2232926"/>
            </a:xfrm>
            <a:grpFill/>
          </p:grpSpPr>
          <p:grpSp>
            <p:nvGrpSpPr>
              <p:cNvPr id="7" name="组合 6"/>
              <p:cNvGrpSpPr/>
              <p:nvPr/>
            </p:nvGrpSpPr>
            <p:grpSpPr>
              <a:xfrm>
                <a:off x="8516186" y="5132112"/>
                <a:ext cx="570751" cy="165688"/>
                <a:chOff x="7856113" y="3986011"/>
                <a:chExt cx="488007" cy="141668"/>
              </a:xfrm>
              <a:grpFill/>
            </p:grpSpPr>
            <p:cxnSp>
              <p:nvCxnSpPr>
                <p:cNvPr id="23" name="直接连接符 22"/>
                <p:cNvCxnSpPr/>
                <p:nvPr/>
              </p:nvCxnSpPr>
              <p:spPr>
                <a:xfrm>
                  <a:off x="7856113" y="4056845"/>
                  <a:ext cx="359419" cy="0"/>
                </a:xfrm>
                <a:prstGeom prst="line">
                  <a:avLst/>
                </a:prstGeom>
                <a:grpFill/>
                <a:ln w="22225" cap="flat" cmpd="sng" algn="ctr">
                  <a:solidFill>
                    <a:schemeClr val="accent1">
                      <a:lumMod val="75000"/>
                    </a:schemeClr>
                  </a:solidFill>
                  <a:prstDash val="solid"/>
                  <a:miter lim="800000"/>
                </a:ln>
                <a:effectLst/>
              </p:spPr>
            </p:cxnSp>
            <p:sp>
              <p:nvSpPr>
                <p:cNvPr id="24" name="椭圆 23"/>
                <p:cNvSpPr/>
                <p:nvPr/>
              </p:nvSpPr>
              <p:spPr>
                <a:xfrm>
                  <a:off x="8202452" y="3986011"/>
                  <a:ext cx="141668" cy="141668"/>
                </a:xfrm>
                <a:prstGeom prst="ellipse">
                  <a:avLst/>
                </a:prstGeom>
                <a:solidFill>
                  <a:schemeClr val="accent1">
                    <a:lumMod val="75000"/>
                  </a:schemeClr>
                </a:solidFill>
                <a:ln w="12700" cap="flat" cmpd="sng" algn="ctr">
                  <a:solidFill>
                    <a:schemeClr val="accent1">
                      <a:lumMod val="75000"/>
                    </a:schemeClr>
                  </a:solidFill>
                  <a:prstDash val="solid"/>
                  <a:miter lim="800000"/>
                </a:ln>
                <a:effectLst/>
              </p:spPr>
              <p:txBody>
                <a:bodyPr anchor="ctr"/>
                <a:lstStyle/>
                <a:p>
                  <a:pPr algn="ctr" defTabSz="915035">
                    <a:defRPr/>
                  </a:pPr>
                  <a:endParaRPr lang="zh-CN" altLang="en-US" sz="1800" kern="0">
                    <a:solidFill>
                      <a:schemeClr val="bg1">
                        <a:lumMod val="50000"/>
                      </a:schemeClr>
                    </a:solidFill>
                    <a:latin typeface="Calibri" panose="020F0502020204030204"/>
                    <a:ea typeface="宋体" panose="02010600030101010101" pitchFamily="2" charset="-122"/>
                  </a:endParaRPr>
                </a:p>
              </p:txBody>
            </p:sp>
          </p:grpSp>
          <p:grpSp>
            <p:nvGrpSpPr>
              <p:cNvPr id="8" name="组合 7"/>
              <p:cNvGrpSpPr/>
              <p:nvPr/>
            </p:nvGrpSpPr>
            <p:grpSpPr>
              <a:xfrm rot="19878410">
                <a:off x="8123180" y="4055012"/>
                <a:ext cx="570751" cy="165688"/>
                <a:chOff x="7856113" y="3986011"/>
                <a:chExt cx="488007" cy="141668"/>
              </a:xfrm>
              <a:grpFill/>
            </p:grpSpPr>
            <p:cxnSp>
              <p:nvCxnSpPr>
                <p:cNvPr id="21" name="直接连接符 20"/>
                <p:cNvCxnSpPr/>
                <p:nvPr/>
              </p:nvCxnSpPr>
              <p:spPr>
                <a:xfrm>
                  <a:off x="7856113" y="4056845"/>
                  <a:ext cx="359419" cy="0"/>
                </a:xfrm>
                <a:prstGeom prst="line">
                  <a:avLst/>
                </a:prstGeom>
                <a:grpFill/>
                <a:ln w="22225" cap="flat" cmpd="sng" algn="ctr">
                  <a:solidFill>
                    <a:srgbClr val="00B050"/>
                  </a:solidFill>
                  <a:prstDash val="solid"/>
                  <a:miter lim="800000"/>
                </a:ln>
                <a:effectLst/>
              </p:spPr>
            </p:cxnSp>
            <p:sp>
              <p:nvSpPr>
                <p:cNvPr id="22" name="椭圆 21"/>
                <p:cNvSpPr/>
                <p:nvPr/>
              </p:nvSpPr>
              <p:spPr>
                <a:xfrm>
                  <a:off x="8202452" y="3986011"/>
                  <a:ext cx="141668" cy="141668"/>
                </a:xfrm>
                <a:prstGeom prst="ellipse">
                  <a:avLst/>
                </a:prstGeom>
                <a:grpFill/>
                <a:ln w="12700" cap="flat" cmpd="sng" algn="ctr">
                  <a:solidFill>
                    <a:srgbClr val="00B050"/>
                  </a:solidFill>
                  <a:prstDash val="solid"/>
                  <a:miter lim="800000"/>
                </a:ln>
                <a:effectLst/>
              </p:spPr>
              <p:txBody>
                <a:bodyPr anchor="ctr"/>
                <a:lstStyle/>
                <a:p>
                  <a:pPr algn="ctr" defTabSz="915035">
                    <a:defRPr/>
                  </a:pPr>
                  <a:endParaRPr lang="zh-CN" altLang="en-US" sz="1800" kern="0">
                    <a:solidFill>
                      <a:schemeClr val="bg1">
                        <a:lumMod val="50000"/>
                      </a:schemeClr>
                    </a:solidFill>
                    <a:latin typeface="Calibri" panose="020F0502020204030204"/>
                    <a:ea typeface="宋体" panose="02010600030101010101" pitchFamily="2" charset="-122"/>
                  </a:endParaRPr>
                </a:p>
              </p:txBody>
            </p:sp>
          </p:grpSp>
          <p:grpSp>
            <p:nvGrpSpPr>
              <p:cNvPr id="9" name="组合 8"/>
              <p:cNvGrpSpPr/>
              <p:nvPr/>
            </p:nvGrpSpPr>
            <p:grpSpPr>
              <a:xfrm rot="18571434">
                <a:off x="7134956" y="3267406"/>
                <a:ext cx="570751" cy="165688"/>
                <a:chOff x="7872795" y="3940868"/>
                <a:chExt cx="488007" cy="141668"/>
              </a:xfrm>
              <a:grpFill/>
            </p:grpSpPr>
            <p:cxnSp>
              <p:nvCxnSpPr>
                <p:cNvPr id="19" name="直接连接符 18"/>
                <p:cNvCxnSpPr/>
                <p:nvPr/>
              </p:nvCxnSpPr>
              <p:spPr>
                <a:xfrm>
                  <a:off x="7872795" y="4011702"/>
                  <a:ext cx="359419" cy="0"/>
                </a:xfrm>
                <a:prstGeom prst="line">
                  <a:avLst/>
                </a:prstGeom>
                <a:grpFill/>
                <a:ln w="22225" cap="flat" cmpd="sng" algn="ctr">
                  <a:solidFill>
                    <a:schemeClr val="accent1">
                      <a:lumMod val="75000"/>
                    </a:schemeClr>
                  </a:solidFill>
                  <a:prstDash val="solid"/>
                  <a:miter lim="800000"/>
                </a:ln>
                <a:effectLst/>
              </p:spPr>
            </p:cxnSp>
            <p:sp>
              <p:nvSpPr>
                <p:cNvPr id="20" name="椭圆 19"/>
                <p:cNvSpPr/>
                <p:nvPr/>
              </p:nvSpPr>
              <p:spPr>
                <a:xfrm>
                  <a:off x="8219134" y="3940868"/>
                  <a:ext cx="141668" cy="141668"/>
                </a:xfrm>
                <a:prstGeom prst="ellipse">
                  <a:avLst/>
                </a:prstGeom>
                <a:solidFill>
                  <a:schemeClr val="accent1">
                    <a:lumMod val="75000"/>
                  </a:schemeClr>
                </a:solidFill>
                <a:ln w="12700" cap="flat" cmpd="sng" algn="ctr">
                  <a:solidFill>
                    <a:schemeClr val="accent1">
                      <a:lumMod val="75000"/>
                    </a:schemeClr>
                  </a:solidFill>
                  <a:prstDash val="solid"/>
                  <a:miter lim="800000"/>
                </a:ln>
                <a:effectLst/>
              </p:spPr>
              <p:txBody>
                <a:bodyPr anchor="ctr"/>
                <a:lstStyle/>
                <a:p>
                  <a:pPr algn="ctr" defTabSz="915035">
                    <a:defRPr/>
                  </a:pPr>
                  <a:endParaRPr lang="zh-CN" altLang="en-US" sz="1800" kern="0">
                    <a:solidFill>
                      <a:schemeClr val="bg1">
                        <a:lumMod val="50000"/>
                      </a:schemeClr>
                    </a:solidFill>
                    <a:latin typeface="Calibri" panose="020F0502020204030204"/>
                    <a:ea typeface="宋体" panose="02010600030101010101" pitchFamily="2" charset="-122"/>
                  </a:endParaRPr>
                </a:p>
              </p:txBody>
            </p:sp>
          </p:grpSp>
          <p:grpSp>
            <p:nvGrpSpPr>
              <p:cNvPr id="10" name="组合 9"/>
              <p:cNvGrpSpPr/>
              <p:nvPr/>
            </p:nvGrpSpPr>
            <p:grpSpPr>
              <a:xfrm rot="14177828">
                <a:off x="5616981" y="3306362"/>
                <a:ext cx="570751" cy="165688"/>
                <a:chOff x="7856113" y="3986011"/>
                <a:chExt cx="488007" cy="141668"/>
              </a:xfrm>
              <a:grpFill/>
            </p:grpSpPr>
            <p:cxnSp>
              <p:nvCxnSpPr>
                <p:cNvPr id="17" name="直接连接符 16"/>
                <p:cNvCxnSpPr/>
                <p:nvPr/>
              </p:nvCxnSpPr>
              <p:spPr>
                <a:xfrm>
                  <a:off x="7856113" y="4056845"/>
                  <a:ext cx="359419" cy="0"/>
                </a:xfrm>
                <a:prstGeom prst="line">
                  <a:avLst/>
                </a:prstGeom>
                <a:grpFill/>
                <a:ln w="22225" cap="flat" cmpd="sng" algn="ctr">
                  <a:solidFill>
                    <a:srgbClr val="00B050"/>
                  </a:solidFill>
                  <a:prstDash val="solid"/>
                  <a:miter lim="800000"/>
                </a:ln>
                <a:effectLst/>
              </p:spPr>
            </p:cxnSp>
            <p:sp>
              <p:nvSpPr>
                <p:cNvPr id="18" name="椭圆 17"/>
                <p:cNvSpPr/>
                <p:nvPr/>
              </p:nvSpPr>
              <p:spPr>
                <a:xfrm>
                  <a:off x="8202452" y="3986011"/>
                  <a:ext cx="141668" cy="141668"/>
                </a:xfrm>
                <a:prstGeom prst="ellipse">
                  <a:avLst/>
                </a:prstGeom>
                <a:grpFill/>
                <a:ln w="12700" cap="flat" cmpd="sng" algn="ctr">
                  <a:solidFill>
                    <a:srgbClr val="00B050"/>
                  </a:solidFill>
                  <a:prstDash val="solid"/>
                  <a:miter lim="800000"/>
                </a:ln>
                <a:effectLst/>
              </p:spPr>
              <p:txBody>
                <a:bodyPr anchor="ctr"/>
                <a:lstStyle/>
                <a:p>
                  <a:pPr algn="ctr" defTabSz="915035">
                    <a:defRPr/>
                  </a:pPr>
                  <a:endParaRPr lang="zh-CN" altLang="en-US" sz="1800" kern="0">
                    <a:solidFill>
                      <a:schemeClr val="bg1">
                        <a:lumMod val="50000"/>
                      </a:schemeClr>
                    </a:solidFill>
                    <a:latin typeface="Calibri" panose="020F0502020204030204"/>
                    <a:ea typeface="宋体" panose="02010600030101010101" pitchFamily="2" charset="-122"/>
                  </a:endParaRPr>
                </a:p>
              </p:txBody>
            </p:sp>
          </p:grpSp>
          <p:grpSp>
            <p:nvGrpSpPr>
              <p:cNvPr id="11" name="组合 10"/>
              <p:cNvGrpSpPr/>
              <p:nvPr/>
            </p:nvGrpSpPr>
            <p:grpSpPr>
              <a:xfrm rot="12860432">
                <a:off x="4700629" y="4003003"/>
                <a:ext cx="570751" cy="165688"/>
                <a:chOff x="7856113" y="3986011"/>
                <a:chExt cx="488007" cy="141668"/>
              </a:xfrm>
              <a:grpFill/>
            </p:grpSpPr>
            <p:cxnSp>
              <p:nvCxnSpPr>
                <p:cNvPr id="15" name="直接连接符 14"/>
                <p:cNvCxnSpPr/>
                <p:nvPr/>
              </p:nvCxnSpPr>
              <p:spPr>
                <a:xfrm>
                  <a:off x="7856113" y="4056845"/>
                  <a:ext cx="359419" cy="0"/>
                </a:xfrm>
                <a:prstGeom prst="line">
                  <a:avLst/>
                </a:prstGeom>
                <a:grpFill/>
                <a:ln w="22225" cap="flat" cmpd="sng" algn="ctr">
                  <a:solidFill>
                    <a:schemeClr val="accent1">
                      <a:lumMod val="75000"/>
                    </a:schemeClr>
                  </a:solidFill>
                  <a:prstDash val="solid"/>
                  <a:miter lim="800000"/>
                </a:ln>
                <a:effectLst/>
              </p:spPr>
            </p:cxnSp>
            <p:sp>
              <p:nvSpPr>
                <p:cNvPr id="16" name="椭圆 15"/>
                <p:cNvSpPr/>
                <p:nvPr/>
              </p:nvSpPr>
              <p:spPr>
                <a:xfrm>
                  <a:off x="8202452" y="3986011"/>
                  <a:ext cx="141668" cy="141668"/>
                </a:xfrm>
                <a:prstGeom prst="ellipse">
                  <a:avLst/>
                </a:prstGeom>
                <a:solidFill>
                  <a:schemeClr val="accent1">
                    <a:lumMod val="75000"/>
                  </a:schemeClr>
                </a:solidFill>
                <a:ln w="12700" cap="flat" cmpd="sng" algn="ctr">
                  <a:solidFill>
                    <a:schemeClr val="accent1">
                      <a:lumMod val="75000"/>
                    </a:schemeClr>
                  </a:solidFill>
                  <a:prstDash val="solid"/>
                  <a:miter lim="800000"/>
                </a:ln>
                <a:effectLst/>
              </p:spPr>
              <p:txBody>
                <a:bodyPr anchor="ctr"/>
                <a:lstStyle/>
                <a:p>
                  <a:pPr algn="ctr" defTabSz="915035">
                    <a:defRPr/>
                  </a:pPr>
                  <a:endParaRPr lang="zh-CN" altLang="en-US" sz="1800" kern="0">
                    <a:solidFill>
                      <a:schemeClr val="bg1">
                        <a:lumMod val="50000"/>
                      </a:schemeClr>
                    </a:solidFill>
                    <a:latin typeface="Calibri" panose="020F0502020204030204"/>
                    <a:ea typeface="宋体" panose="02010600030101010101" pitchFamily="2" charset="-122"/>
                  </a:endParaRPr>
                </a:p>
              </p:txBody>
            </p:sp>
          </p:grpSp>
          <p:grpSp>
            <p:nvGrpSpPr>
              <p:cNvPr id="12" name="组合 11"/>
              <p:cNvGrpSpPr/>
              <p:nvPr/>
            </p:nvGrpSpPr>
            <p:grpSpPr>
              <a:xfrm rot="10800000">
                <a:off x="4351277" y="5049268"/>
                <a:ext cx="570751" cy="165688"/>
                <a:chOff x="7856113" y="3986011"/>
                <a:chExt cx="488007" cy="141668"/>
              </a:xfrm>
              <a:grpFill/>
            </p:grpSpPr>
            <p:cxnSp>
              <p:nvCxnSpPr>
                <p:cNvPr id="13" name="直接连接符 12"/>
                <p:cNvCxnSpPr/>
                <p:nvPr/>
              </p:nvCxnSpPr>
              <p:spPr>
                <a:xfrm>
                  <a:off x="7856113" y="4056845"/>
                  <a:ext cx="359419" cy="0"/>
                </a:xfrm>
                <a:prstGeom prst="line">
                  <a:avLst/>
                </a:prstGeom>
                <a:grpFill/>
                <a:ln w="22225" cap="flat" cmpd="sng" algn="ctr">
                  <a:solidFill>
                    <a:srgbClr val="00B050"/>
                  </a:solidFill>
                  <a:prstDash val="solid"/>
                  <a:miter lim="800000"/>
                </a:ln>
                <a:effectLst/>
              </p:spPr>
            </p:cxnSp>
            <p:sp>
              <p:nvSpPr>
                <p:cNvPr id="14" name="椭圆 13"/>
                <p:cNvSpPr/>
                <p:nvPr/>
              </p:nvSpPr>
              <p:spPr>
                <a:xfrm>
                  <a:off x="8202452" y="3986011"/>
                  <a:ext cx="141668" cy="141668"/>
                </a:xfrm>
                <a:prstGeom prst="ellipse">
                  <a:avLst/>
                </a:prstGeom>
                <a:grpFill/>
                <a:ln w="12700" cap="flat" cmpd="sng" algn="ctr">
                  <a:solidFill>
                    <a:srgbClr val="00B050"/>
                  </a:solidFill>
                  <a:prstDash val="solid"/>
                  <a:miter lim="800000"/>
                </a:ln>
                <a:effectLst/>
              </p:spPr>
              <p:txBody>
                <a:bodyPr anchor="ctr"/>
                <a:lstStyle/>
                <a:p>
                  <a:pPr algn="ctr" defTabSz="915035">
                    <a:defRPr/>
                  </a:pPr>
                  <a:endParaRPr lang="zh-CN" altLang="en-US" sz="1800" kern="0">
                    <a:solidFill>
                      <a:schemeClr val="bg1">
                        <a:lumMod val="50000"/>
                      </a:schemeClr>
                    </a:solidFill>
                    <a:latin typeface="Calibri" panose="020F0502020204030204"/>
                    <a:ea typeface="宋体" panose="02010600030101010101" pitchFamily="2" charset="-122"/>
                  </a:endParaRPr>
                </a:p>
              </p:txBody>
            </p:sp>
          </p:grpSp>
        </p:grpSp>
      </p:grpSp>
      <p:sp>
        <p:nvSpPr>
          <p:cNvPr id="25" name="TextBox 10"/>
          <p:cNvSpPr txBox="1">
            <a:spLocks noChangeArrowheads="1"/>
          </p:cNvSpPr>
          <p:nvPr/>
        </p:nvSpPr>
        <p:spPr bwMode="auto">
          <a:xfrm>
            <a:off x="9529246" y="5045332"/>
            <a:ext cx="2126834" cy="1385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400" dirty="0">
                <a:solidFill>
                  <a:schemeClr val="bg1">
                    <a:lumMod val="50000"/>
                  </a:schemeClr>
                </a:solidFill>
                <a:latin typeface="微软雅黑" panose="020B0503020204020204" pitchFamily="34" charset="-122"/>
                <a:ea typeface="微软雅黑" panose="020B0503020204020204" pitchFamily="34" charset="-122"/>
              </a:rPr>
              <a:t>面向东亚的韩国、日本，北亚的蒙古、俄罗斯，联系</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PECC 25</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个成员体的国家和地区。这个国际大市场是互联网的发展前景</a:t>
            </a:r>
          </a:p>
        </p:txBody>
      </p:sp>
      <p:sp>
        <p:nvSpPr>
          <p:cNvPr id="28" name="TextBox 10"/>
          <p:cNvSpPr txBox="1">
            <a:spLocks noChangeArrowheads="1"/>
          </p:cNvSpPr>
          <p:nvPr/>
        </p:nvSpPr>
        <p:spPr bwMode="auto">
          <a:xfrm>
            <a:off x="8826139" y="3245128"/>
            <a:ext cx="1993090" cy="95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400" dirty="0">
                <a:solidFill>
                  <a:schemeClr val="bg1">
                    <a:lumMod val="50000"/>
                  </a:schemeClr>
                </a:solidFill>
                <a:latin typeface="微软雅黑" panose="020B0503020204020204" pitchFamily="34" charset="-122"/>
                <a:ea typeface="微软雅黑" panose="020B0503020204020204" pitchFamily="34" charset="-122"/>
              </a:rPr>
              <a:t>目前中国农业市场南强北弱，农业的有序发展期待大统一市场流通体系的出现</a:t>
            </a:r>
          </a:p>
        </p:txBody>
      </p:sp>
      <p:sp>
        <p:nvSpPr>
          <p:cNvPr id="29" name="TextBox 10"/>
          <p:cNvSpPr txBox="1">
            <a:spLocks noChangeArrowheads="1"/>
          </p:cNvSpPr>
          <p:nvPr/>
        </p:nvSpPr>
        <p:spPr bwMode="auto">
          <a:xfrm>
            <a:off x="6561790" y="1906117"/>
            <a:ext cx="2224441" cy="95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400" dirty="0">
                <a:solidFill>
                  <a:schemeClr val="bg1">
                    <a:lumMod val="50000"/>
                  </a:schemeClr>
                </a:solidFill>
                <a:latin typeface="微软雅黑" panose="020B0503020204020204" pitchFamily="34" charset="-122"/>
                <a:ea typeface="微软雅黑" panose="020B0503020204020204" pitchFamily="34" charset="-122"/>
              </a:rPr>
              <a:t>农业资源重新配置的高潮期，乘机介入互联网这种高科技流通手段，大有市场可做</a:t>
            </a:r>
          </a:p>
        </p:txBody>
      </p:sp>
      <p:sp>
        <p:nvSpPr>
          <p:cNvPr id="30" name="TextBox 10"/>
          <p:cNvSpPr txBox="1">
            <a:spLocks noChangeArrowheads="1"/>
          </p:cNvSpPr>
          <p:nvPr/>
        </p:nvSpPr>
        <p:spPr bwMode="auto">
          <a:xfrm>
            <a:off x="3423627" y="1998912"/>
            <a:ext cx="1993091" cy="738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400" dirty="0">
                <a:solidFill>
                  <a:schemeClr val="bg1">
                    <a:lumMod val="50000"/>
                  </a:schemeClr>
                </a:solidFill>
                <a:latin typeface="微软雅黑" panose="020B0503020204020204" pitchFamily="34" charset="-122"/>
                <a:ea typeface="微软雅黑" panose="020B0503020204020204" pitchFamily="34" charset="-122"/>
              </a:rPr>
              <a:t>利用互联网发挥我国农业的优势与特色是应大势所趋</a:t>
            </a:r>
          </a:p>
        </p:txBody>
      </p:sp>
      <p:sp>
        <p:nvSpPr>
          <p:cNvPr id="31" name="TextBox 10"/>
          <p:cNvSpPr txBox="1">
            <a:spLocks noChangeArrowheads="1"/>
          </p:cNvSpPr>
          <p:nvPr/>
        </p:nvSpPr>
        <p:spPr bwMode="auto">
          <a:xfrm>
            <a:off x="1293596" y="3204758"/>
            <a:ext cx="1993091" cy="1170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400" dirty="0">
                <a:solidFill>
                  <a:schemeClr val="bg1">
                    <a:lumMod val="50000"/>
                  </a:schemeClr>
                </a:solidFill>
                <a:latin typeface="微软雅黑" panose="020B0503020204020204" pitchFamily="34" charset="-122"/>
                <a:ea typeface="微软雅黑" panose="020B0503020204020204" pitchFamily="34" charset="-122"/>
              </a:rPr>
              <a:t>本网站建设力求本土化，要利用起传统商贸环境中一切可利用的条件，以减轻投入成本。</a:t>
            </a:r>
          </a:p>
          <a:p>
            <a:pPr algn="just" eaLnBrk="1" hangingPunct="1"/>
            <a:r>
              <a:rPr lang="zh-CN" altLang="en-US" sz="1400" dirty="0">
                <a:solidFill>
                  <a:schemeClr val="bg1">
                    <a:lumMod val="50000"/>
                  </a:schemeClr>
                </a:solidFill>
                <a:latin typeface="微软雅黑" panose="020B0503020204020204" pitchFamily="34" charset="-122"/>
                <a:ea typeface="微软雅黑" panose="020B0503020204020204" pitchFamily="34" charset="-122"/>
              </a:rPr>
              <a:t>。</a:t>
            </a:r>
          </a:p>
        </p:txBody>
      </p:sp>
      <p:sp>
        <p:nvSpPr>
          <p:cNvPr id="32" name="TextBox 10"/>
          <p:cNvSpPr txBox="1">
            <a:spLocks noChangeArrowheads="1"/>
          </p:cNvSpPr>
          <p:nvPr/>
        </p:nvSpPr>
        <p:spPr bwMode="auto">
          <a:xfrm>
            <a:off x="709667" y="5069087"/>
            <a:ext cx="1993091" cy="1170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400" dirty="0">
                <a:solidFill>
                  <a:schemeClr val="bg1">
                    <a:lumMod val="50000"/>
                  </a:schemeClr>
                </a:solidFill>
                <a:latin typeface="微软雅黑" panose="020B0503020204020204" pitchFamily="34" charset="-122"/>
                <a:ea typeface="微软雅黑" panose="020B0503020204020204" pitchFamily="34" charset="-122"/>
              </a:rPr>
              <a:t>用传统的商贸条件来配合电子商务的展开，建设一个能够适应当前传统商务向电子商务过渡时期的特色网站。</a:t>
            </a:r>
          </a:p>
        </p:txBody>
      </p:sp>
      <p:sp>
        <p:nvSpPr>
          <p:cNvPr id="33" name="矩形 43"/>
          <p:cNvSpPr>
            <a:spLocks noChangeArrowheads="1"/>
          </p:cNvSpPr>
          <p:nvPr/>
        </p:nvSpPr>
        <p:spPr bwMode="auto">
          <a:xfrm>
            <a:off x="4661277" y="5010467"/>
            <a:ext cx="2750545" cy="400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2000" b="1" dirty="0">
                <a:solidFill>
                  <a:schemeClr val="bg1">
                    <a:lumMod val="50000"/>
                  </a:schemeClr>
                </a:solidFill>
                <a:latin typeface="微软雅黑" panose="020B0503020204020204" pitchFamily="34" charset="-122"/>
                <a:ea typeface="微软雅黑" panose="020B0503020204020204" pitchFamily="34" charset="-122"/>
              </a:rPr>
              <a:t>开发本项目的六个初衷</a:t>
            </a: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fill="hold"/>
                                        <p:tgtEl>
                                          <p:spTgt spid="33"/>
                                        </p:tgtEl>
                                        <p:attrNameLst>
                                          <p:attrName>ppt_x</p:attrName>
                                        </p:attrNameLst>
                                      </p:cBhvr>
                                      <p:tavLst>
                                        <p:tav tm="0">
                                          <p:val>
                                            <p:strVal val="#ppt_x"/>
                                          </p:val>
                                        </p:tav>
                                        <p:tav tm="100000">
                                          <p:val>
                                            <p:strVal val="#ppt_x"/>
                                          </p:val>
                                        </p:tav>
                                      </p:tavLst>
                                    </p:anim>
                                    <p:anim calcmode="lin" valueType="num">
                                      <p:cBhvr additive="base">
                                        <p:cTn id="24" dur="500" fill="hold"/>
                                        <p:tgtEl>
                                          <p:spTgt spid="33"/>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left)">
                                      <p:cBhvr>
                                        <p:cTn id="28" dur="500"/>
                                        <p:tgtEl>
                                          <p:spTgt spid="32"/>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wipe(left)">
                                      <p:cBhvr>
                                        <p:cTn id="34" dur="500"/>
                                        <p:tgtEl>
                                          <p:spTgt spid="30"/>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right)">
                                      <p:cBhvr>
                                        <p:cTn id="37" dur="500"/>
                                        <p:tgtEl>
                                          <p:spTgt spid="29"/>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right)">
                                      <p:cBhvr>
                                        <p:cTn id="40" dur="500"/>
                                        <p:tgtEl>
                                          <p:spTgt spid="28"/>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right)">
                                      <p:cBhvr>
                                        <p:cTn id="4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5" grpId="0"/>
      <p:bldP spid="28" grpId="0"/>
      <p:bldP spid="29" grpId="0"/>
      <p:bldP spid="30" grpId="0"/>
      <p:bldP spid="31" grpId="0"/>
      <p:bldP spid="32"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email"/>
          <a:stretch>
            <a:fillRect/>
          </a:stretch>
        </p:blipFill>
        <p:spPr>
          <a:xfrm>
            <a:off x="0" y="-99"/>
            <a:ext cx="12195176" cy="6859786"/>
          </a:xfrm>
          <a:prstGeom prst="rect">
            <a:avLst/>
          </a:prstGeom>
        </p:spPr>
      </p:pic>
      <p:pic>
        <p:nvPicPr>
          <p:cNvPr id="11" name="图片 10"/>
          <p:cNvPicPr>
            <a:picLocks noChangeAspect="1"/>
          </p:cNvPicPr>
          <p:nvPr/>
        </p:nvPicPr>
        <p:blipFill>
          <a:blip r:embed="rId4" cstate="email"/>
          <a:stretch>
            <a:fillRect/>
          </a:stretch>
        </p:blipFill>
        <p:spPr>
          <a:xfrm>
            <a:off x="0" y="-99"/>
            <a:ext cx="12195176" cy="6859786"/>
          </a:xfrm>
          <a:prstGeom prst="rect">
            <a:avLst/>
          </a:prstGeom>
        </p:spPr>
      </p:pic>
      <p:sp>
        <p:nvSpPr>
          <p:cNvPr id="36" name="椭圆 35"/>
          <p:cNvSpPr/>
          <p:nvPr/>
        </p:nvSpPr>
        <p:spPr>
          <a:xfrm>
            <a:off x="2664786" y="1278984"/>
            <a:ext cx="2177128" cy="217712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7205" b="1" dirty="0">
                <a:solidFill>
                  <a:schemeClr val="bg1"/>
                </a:solidFill>
                <a:latin typeface="微软雅黑" panose="020B0503020204020204" pitchFamily="34" charset="-122"/>
                <a:ea typeface="微软雅黑" panose="020B0503020204020204" pitchFamily="34" charset="-122"/>
              </a:rPr>
              <a:t>4</a:t>
            </a:r>
            <a:endParaRPr lang="zh-CN" altLang="en-US" sz="7205" b="1" dirty="0">
              <a:solidFill>
                <a:schemeClr val="bg1"/>
              </a:solidFill>
              <a:latin typeface="微软雅黑" panose="020B0503020204020204" pitchFamily="34" charset="-122"/>
              <a:ea typeface="微软雅黑" panose="020B0503020204020204" pitchFamily="34" charset="-122"/>
            </a:endParaRPr>
          </a:p>
        </p:txBody>
      </p:sp>
      <p:grpSp>
        <p:nvGrpSpPr>
          <p:cNvPr id="43" name="组合 42"/>
          <p:cNvGrpSpPr/>
          <p:nvPr/>
        </p:nvGrpSpPr>
        <p:grpSpPr>
          <a:xfrm>
            <a:off x="689118" y="3863774"/>
            <a:ext cx="6209968" cy="1781740"/>
            <a:chOff x="5158307" y="2391074"/>
            <a:chExt cx="6207543" cy="1781044"/>
          </a:xfrm>
        </p:grpSpPr>
        <p:sp>
          <p:nvSpPr>
            <p:cNvPr id="44" name="矩形 43"/>
            <p:cNvSpPr/>
            <p:nvPr/>
          </p:nvSpPr>
          <p:spPr>
            <a:xfrm>
              <a:off x="6630862" y="2391074"/>
              <a:ext cx="3262432" cy="1015663"/>
            </a:xfrm>
            <a:prstGeom prst="rect">
              <a:avLst/>
            </a:prstGeom>
          </p:spPr>
          <p:txBody>
            <a:bodyPr wrap="none">
              <a:spAutoFit/>
            </a:bodyPr>
            <a:lstStyle/>
            <a:p>
              <a:pPr algn="ctr"/>
              <a:r>
                <a:rPr kumimoji="1" lang="zh-CN" altLang="en-US" sz="6000" b="1" dirty="0">
                  <a:solidFill>
                    <a:schemeClr val="accent1">
                      <a:lumMod val="75000"/>
                    </a:schemeClr>
                  </a:solidFill>
                  <a:latin typeface="微软雅黑" panose="020B0503020204020204" pitchFamily="34" charset="-122"/>
                  <a:ea typeface="微软雅黑" panose="020B0503020204020204" pitchFamily="34" charset="-122"/>
                </a:rPr>
                <a:t>加入标题</a:t>
              </a:r>
            </a:p>
          </p:txBody>
        </p:sp>
        <p:sp>
          <p:nvSpPr>
            <p:cNvPr id="45" name="矩形 44"/>
            <p:cNvSpPr/>
            <p:nvPr/>
          </p:nvSpPr>
          <p:spPr>
            <a:xfrm>
              <a:off x="5158307" y="3545921"/>
              <a:ext cx="6207543" cy="626197"/>
            </a:xfrm>
            <a:prstGeom prst="rect">
              <a:avLst/>
            </a:prstGeom>
          </p:spPr>
          <p:txBody>
            <a:bodyPr wrap="square">
              <a:spAutoFit/>
            </a:bodyPr>
            <a:lstStyle/>
            <a:p>
              <a:pPr algn="ctr">
                <a:lnSpc>
                  <a:spcPct val="130000"/>
                </a:lnSpc>
              </a:pPr>
              <a:r>
                <a:rPr lang="zh-CN" altLang="en-US" sz="1335" dirty="0">
                  <a:solidFill>
                    <a:schemeClr val="bg1">
                      <a:lumMod val="50000"/>
                    </a:schemeClr>
                  </a:solidFill>
                  <a:latin typeface="微软雅黑" panose="020B0503020204020204" pitchFamily="34" charset="-122"/>
                  <a:ea typeface="微软雅黑" panose="020B0503020204020204" pitchFamily="34" charset="-122"/>
                </a:rPr>
                <a:t>点击此处添加文本内容，如关键词、部分简单介绍等。点击此处添加文本内容，部分简单介绍等。点击此处添加文本内容，如关键词、部分简单介。</a:t>
              </a:r>
              <a:endParaRPr lang="en-US" altLang="zh-CN" sz="1335" dirty="0">
                <a:solidFill>
                  <a:schemeClr val="bg1">
                    <a:lumMod val="50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3750" fill="hold"/>
                                        <p:tgtEl>
                                          <p:spTgt spid="10"/>
                                        </p:tgtEl>
                                        <p:attrNameLst>
                                          <p:attrName>ppt_x</p:attrName>
                                        </p:attrNameLst>
                                      </p:cBhvr>
                                      <p:tavLst>
                                        <p:tav tm="0">
                                          <p:val>
                                            <p:strVal val="1+#ppt_w/2"/>
                                          </p:val>
                                        </p:tav>
                                        <p:tav tm="100000">
                                          <p:val>
                                            <p:strVal val="#ppt_x"/>
                                          </p:val>
                                        </p:tav>
                                      </p:tavLst>
                                    </p:anim>
                                    <p:anim calcmode="lin" valueType="num">
                                      <p:cBhvr additive="base">
                                        <p:cTn id="8" dur="375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0-#ppt_h/2"/>
                                          </p:val>
                                        </p:tav>
                                        <p:tav tm="100000">
                                          <p:val>
                                            <p:strVal val="#ppt_y"/>
                                          </p:val>
                                        </p:tav>
                                      </p:tavLst>
                                    </p:anim>
                                  </p:childTnLst>
                                </p:cTn>
                              </p:par>
                              <p:par>
                                <p:cTn id="13" presetID="52"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Scale>
                                      <p:cBhvr>
                                        <p:cTn id="15" dur="1000" decel="50000" fill="hold">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36"/>
                                        </p:tgtEl>
                                        <p:attrNameLst>
                                          <p:attrName>ppt_x</p:attrName>
                                          <p:attrName>ppt_y</p:attrName>
                                        </p:attrNameLst>
                                      </p:cBhvr>
                                    </p:animMotion>
                                    <p:animEffect transition="in" filter="fade">
                                      <p:cBhvr>
                                        <p:cTn id="17" dur="1000"/>
                                        <p:tgtEl>
                                          <p:spTgt spid="36"/>
                                        </p:tgtEl>
                                      </p:cBhvr>
                                    </p:animEffect>
                                  </p:childTnLst>
                                </p:cTn>
                              </p:par>
                              <p:par>
                                <p:cTn id="18" presetID="22" presetClass="entr" presetSubtype="8" fill="hold" nodeType="withEffect">
                                  <p:stCondLst>
                                    <p:cond delay="150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3391638" y="1211343"/>
            <a:ext cx="5277446" cy="0"/>
          </a:xfrm>
          <a:prstGeom prst="line">
            <a:avLst/>
          </a:prstGeom>
          <a:ln w="12700">
            <a:solidFill>
              <a:schemeClr val="bg1">
                <a:lumMod val="50000"/>
              </a:schemeClr>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7" name="文本框 23"/>
          <p:cNvSpPr txBox="1"/>
          <p:nvPr/>
        </p:nvSpPr>
        <p:spPr>
          <a:xfrm>
            <a:off x="4286244" y="452418"/>
            <a:ext cx="3590846" cy="585003"/>
          </a:xfrm>
          <a:prstGeom prst="rect">
            <a:avLst/>
          </a:prstGeom>
          <a:noFill/>
        </p:spPr>
        <p:txBody>
          <a:bodyPr wrap="none" rtlCol="0">
            <a:spAutoFit/>
          </a:bodyPr>
          <a:lstStyle/>
          <a:p>
            <a:pPr algn="ctr"/>
            <a:r>
              <a:rPr lang="zh-CN" altLang="en-US" sz="3200" dirty="0">
                <a:solidFill>
                  <a:schemeClr val="bg1">
                    <a:lumMod val="50000"/>
                  </a:schemeClr>
                </a:solidFill>
                <a:latin typeface="微软雅黑" panose="020B0503020204020204" pitchFamily="34" charset="-122"/>
                <a:ea typeface="微软雅黑" panose="020B0503020204020204" pitchFamily="34" charset="-122"/>
              </a:rPr>
              <a:t>添加标题文字内容 </a:t>
            </a:r>
          </a:p>
        </p:txBody>
      </p:sp>
      <p:grpSp>
        <p:nvGrpSpPr>
          <p:cNvPr id="4" name="组合 354"/>
          <p:cNvGrpSpPr/>
          <p:nvPr/>
        </p:nvGrpSpPr>
        <p:grpSpPr>
          <a:xfrm>
            <a:off x="5167020" y="3153431"/>
            <a:ext cx="2349743" cy="934208"/>
            <a:chOff x="1343472" y="4037003"/>
            <a:chExt cx="1761619" cy="700382"/>
          </a:xfrm>
        </p:grpSpPr>
        <p:sp>
          <p:nvSpPr>
            <p:cNvPr id="5" name="文本框 355"/>
            <p:cNvSpPr txBox="1"/>
            <p:nvPr/>
          </p:nvSpPr>
          <p:spPr>
            <a:xfrm>
              <a:off x="1454173" y="4360455"/>
              <a:ext cx="1650918" cy="376930"/>
            </a:xfrm>
            <a:prstGeom prst="rect">
              <a:avLst/>
            </a:prstGeom>
            <a:noFill/>
          </p:spPr>
          <p:txBody>
            <a:bodyPr wrap="square" rtlCol="0">
              <a:spAutoFit/>
            </a:bodyPr>
            <a:lstStyle/>
            <a:p>
              <a:r>
                <a:rPr lang="en-US" altLang="zh-CN" sz="1335" dirty="0">
                  <a:solidFill>
                    <a:schemeClr val="bg1">
                      <a:lumMod val="50000"/>
                    </a:schemeClr>
                  </a:solidFill>
                  <a:latin typeface="微软雅黑" panose="020B0503020204020204" pitchFamily="34" charset="-122"/>
                  <a:ea typeface="微软雅黑" panose="020B0503020204020204" pitchFamily="34" charset="-122"/>
                </a:rPr>
                <a:t>Your text here. </a:t>
              </a:r>
            </a:p>
            <a:p>
              <a:r>
                <a:rPr lang="en-US" altLang="zh-CN" sz="1335" dirty="0">
                  <a:solidFill>
                    <a:schemeClr val="bg1">
                      <a:lumMod val="50000"/>
                    </a:schemeClr>
                  </a:solidFill>
                  <a:latin typeface="微软雅黑" panose="020B0503020204020204" pitchFamily="34" charset="-122"/>
                  <a:ea typeface="微软雅黑" panose="020B0503020204020204" pitchFamily="34" charset="-122"/>
                </a:rPr>
                <a:t>Your text here.</a:t>
              </a:r>
              <a:endParaRPr lang="zh-CN" altLang="en-US" sz="1335"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 name="文本框 356"/>
            <p:cNvSpPr txBox="1"/>
            <p:nvPr/>
          </p:nvSpPr>
          <p:spPr>
            <a:xfrm>
              <a:off x="1343472" y="4037003"/>
              <a:ext cx="1650918" cy="284742"/>
            </a:xfrm>
            <a:prstGeom prst="rect">
              <a:avLst/>
            </a:prstGeom>
            <a:noFill/>
          </p:spPr>
          <p:txBody>
            <a:bodyPr wrap="square" rtlCol="0">
              <a:spAutoFit/>
            </a:bodyPr>
            <a:lstStyle/>
            <a:p>
              <a:r>
                <a:rPr lang="en-US" altLang="zh-CN" sz="1870" b="1" dirty="0">
                  <a:solidFill>
                    <a:schemeClr val="bg1">
                      <a:lumMod val="50000"/>
                    </a:schemeClr>
                  </a:solidFill>
                  <a:latin typeface="微软雅黑" panose="020B0503020204020204" pitchFamily="34" charset="-122"/>
                  <a:ea typeface="微软雅黑" panose="020B0503020204020204" pitchFamily="34" charset="-122"/>
                </a:rPr>
                <a:t>TEXT HERE</a:t>
              </a:r>
              <a:endParaRPr lang="zh-CN" altLang="en-US" sz="1870" b="1"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7" name="组合 354"/>
          <p:cNvGrpSpPr/>
          <p:nvPr/>
        </p:nvGrpSpPr>
        <p:grpSpPr>
          <a:xfrm>
            <a:off x="7184032" y="3153431"/>
            <a:ext cx="2349743" cy="934208"/>
            <a:chOff x="1343472" y="4037003"/>
            <a:chExt cx="1761619" cy="700382"/>
          </a:xfrm>
        </p:grpSpPr>
        <p:sp>
          <p:nvSpPr>
            <p:cNvPr id="8" name="文本框 355"/>
            <p:cNvSpPr txBox="1"/>
            <p:nvPr/>
          </p:nvSpPr>
          <p:spPr>
            <a:xfrm>
              <a:off x="1454173" y="4360455"/>
              <a:ext cx="1650918" cy="376930"/>
            </a:xfrm>
            <a:prstGeom prst="rect">
              <a:avLst/>
            </a:prstGeom>
            <a:noFill/>
          </p:spPr>
          <p:txBody>
            <a:bodyPr wrap="square" rtlCol="0">
              <a:spAutoFit/>
            </a:bodyPr>
            <a:lstStyle/>
            <a:p>
              <a:r>
                <a:rPr lang="en-US" altLang="zh-CN" sz="1335" dirty="0">
                  <a:solidFill>
                    <a:schemeClr val="bg1">
                      <a:lumMod val="50000"/>
                    </a:schemeClr>
                  </a:solidFill>
                  <a:latin typeface="微软雅黑" panose="020B0503020204020204" pitchFamily="34" charset="-122"/>
                  <a:ea typeface="微软雅黑" panose="020B0503020204020204" pitchFamily="34" charset="-122"/>
                </a:rPr>
                <a:t>Your text here. </a:t>
              </a:r>
            </a:p>
            <a:p>
              <a:r>
                <a:rPr lang="en-US" altLang="zh-CN" sz="1335" dirty="0">
                  <a:solidFill>
                    <a:schemeClr val="bg1">
                      <a:lumMod val="50000"/>
                    </a:schemeClr>
                  </a:solidFill>
                  <a:latin typeface="微软雅黑" panose="020B0503020204020204" pitchFamily="34" charset="-122"/>
                  <a:ea typeface="微软雅黑" panose="020B0503020204020204" pitchFamily="34" charset="-122"/>
                </a:rPr>
                <a:t>Your text here.</a:t>
              </a:r>
              <a:endParaRPr lang="zh-CN" altLang="en-US" sz="1335"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9" name="文本框 356"/>
            <p:cNvSpPr txBox="1"/>
            <p:nvPr/>
          </p:nvSpPr>
          <p:spPr>
            <a:xfrm>
              <a:off x="1343472" y="4037003"/>
              <a:ext cx="1650918" cy="284742"/>
            </a:xfrm>
            <a:prstGeom prst="rect">
              <a:avLst/>
            </a:prstGeom>
            <a:noFill/>
          </p:spPr>
          <p:txBody>
            <a:bodyPr wrap="square" rtlCol="0">
              <a:spAutoFit/>
            </a:bodyPr>
            <a:lstStyle/>
            <a:p>
              <a:r>
                <a:rPr lang="en-US" altLang="zh-CN" sz="1870" b="1" dirty="0">
                  <a:solidFill>
                    <a:schemeClr val="bg1">
                      <a:lumMod val="50000"/>
                    </a:schemeClr>
                  </a:solidFill>
                  <a:latin typeface="微软雅黑" panose="020B0503020204020204" pitchFamily="34" charset="-122"/>
                  <a:ea typeface="微软雅黑" panose="020B0503020204020204" pitchFamily="34" charset="-122"/>
                </a:rPr>
                <a:t>TEXT HERE</a:t>
              </a:r>
              <a:endParaRPr lang="zh-CN" altLang="en-US" sz="1870" b="1"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0" name="组合 354"/>
          <p:cNvGrpSpPr/>
          <p:nvPr/>
        </p:nvGrpSpPr>
        <p:grpSpPr>
          <a:xfrm>
            <a:off x="9297092" y="3153431"/>
            <a:ext cx="2349743" cy="934208"/>
            <a:chOff x="1343472" y="4037003"/>
            <a:chExt cx="1761619" cy="700382"/>
          </a:xfrm>
        </p:grpSpPr>
        <p:sp>
          <p:nvSpPr>
            <p:cNvPr id="11" name="文本框 355"/>
            <p:cNvSpPr txBox="1"/>
            <p:nvPr/>
          </p:nvSpPr>
          <p:spPr>
            <a:xfrm>
              <a:off x="1454173" y="4360455"/>
              <a:ext cx="1650918" cy="376930"/>
            </a:xfrm>
            <a:prstGeom prst="rect">
              <a:avLst/>
            </a:prstGeom>
            <a:noFill/>
          </p:spPr>
          <p:txBody>
            <a:bodyPr wrap="square" rtlCol="0">
              <a:spAutoFit/>
            </a:bodyPr>
            <a:lstStyle/>
            <a:p>
              <a:r>
                <a:rPr lang="en-US" altLang="zh-CN" sz="1335" dirty="0">
                  <a:solidFill>
                    <a:schemeClr val="bg1">
                      <a:lumMod val="50000"/>
                    </a:schemeClr>
                  </a:solidFill>
                  <a:latin typeface="微软雅黑" panose="020B0503020204020204" pitchFamily="34" charset="-122"/>
                  <a:ea typeface="微软雅黑" panose="020B0503020204020204" pitchFamily="34" charset="-122"/>
                </a:rPr>
                <a:t>Your text here. </a:t>
              </a:r>
            </a:p>
            <a:p>
              <a:r>
                <a:rPr lang="en-US" altLang="zh-CN" sz="1335" dirty="0">
                  <a:solidFill>
                    <a:schemeClr val="bg1">
                      <a:lumMod val="50000"/>
                    </a:schemeClr>
                  </a:solidFill>
                  <a:latin typeface="微软雅黑" panose="020B0503020204020204" pitchFamily="34" charset="-122"/>
                  <a:ea typeface="微软雅黑" panose="020B0503020204020204" pitchFamily="34" charset="-122"/>
                </a:rPr>
                <a:t>Your text here.</a:t>
              </a:r>
              <a:endParaRPr lang="zh-CN" altLang="en-US" sz="1335"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2" name="文本框 356"/>
            <p:cNvSpPr txBox="1"/>
            <p:nvPr/>
          </p:nvSpPr>
          <p:spPr>
            <a:xfrm>
              <a:off x="1343472" y="4037003"/>
              <a:ext cx="1650918" cy="284742"/>
            </a:xfrm>
            <a:prstGeom prst="rect">
              <a:avLst/>
            </a:prstGeom>
            <a:noFill/>
          </p:spPr>
          <p:txBody>
            <a:bodyPr wrap="square" rtlCol="0">
              <a:spAutoFit/>
            </a:bodyPr>
            <a:lstStyle/>
            <a:p>
              <a:r>
                <a:rPr lang="en-US" altLang="zh-CN" sz="1870" b="1" dirty="0">
                  <a:solidFill>
                    <a:schemeClr val="bg1">
                      <a:lumMod val="50000"/>
                    </a:schemeClr>
                  </a:solidFill>
                  <a:latin typeface="微软雅黑" panose="020B0503020204020204" pitchFamily="34" charset="-122"/>
                  <a:ea typeface="微软雅黑" panose="020B0503020204020204" pitchFamily="34" charset="-122"/>
                </a:rPr>
                <a:t>TEXT HERE</a:t>
              </a:r>
              <a:endParaRPr lang="zh-CN" altLang="en-US" sz="1870" b="1"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3" name="Group 4"/>
          <p:cNvGrpSpPr>
            <a:grpSpLocks noChangeAspect="1"/>
          </p:cNvGrpSpPr>
          <p:nvPr/>
        </p:nvGrpSpPr>
        <p:grpSpPr bwMode="auto">
          <a:xfrm>
            <a:off x="5647258" y="1745556"/>
            <a:ext cx="576289" cy="1349640"/>
            <a:chOff x="1885" y="1509"/>
            <a:chExt cx="503" cy="1178"/>
          </a:xfrm>
          <a:solidFill>
            <a:srgbClr val="00B050"/>
          </a:solidFill>
        </p:grpSpPr>
        <p:sp>
          <p:nvSpPr>
            <p:cNvPr id="14" name="Freeform 5"/>
            <p:cNvSpPr/>
            <p:nvPr/>
          </p:nvSpPr>
          <p:spPr bwMode="auto">
            <a:xfrm>
              <a:off x="1885" y="1715"/>
              <a:ext cx="503" cy="972"/>
            </a:xfrm>
            <a:custGeom>
              <a:avLst/>
              <a:gdLst>
                <a:gd name="T0" fmla="*/ 27 w 35"/>
                <a:gd name="T1" fmla="*/ 0 h 71"/>
                <a:gd name="T2" fmla="*/ 9 w 35"/>
                <a:gd name="T3" fmla="*/ 0 h 71"/>
                <a:gd name="T4" fmla="*/ 0 w 35"/>
                <a:gd name="T5" fmla="*/ 7 h 71"/>
                <a:gd name="T6" fmla="*/ 0 w 35"/>
                <a:gd name="T7" fmla="*/ 7 h 71"/>
                <a:gd name="T8" fmla="*/ 0 w 35"/>
                <a:gd name="T9" fmla="*/ 8 h 71"/>
                <a:gd name="T10" fmla="*/ 0 w 35"/>
                <a:gd name="T11" fmla="*/ 32 h 71"/>
                <a:gd name="T12" fmla="*/ 3 w 35"/>
                <a:gd name="T13" fmla="*/ 35 h 71"/>
                <a:gd name="T14" fmla="*/ 6 w 35"/>
                <a:gd name="T15" fmla="*/ 32 h 71"/>
                <a:gd name="T16" fmla="*/ 6 w 35"/>
                <a:gd name="T17" fmla="*/ 11 h 71"/>
                <a:gd name="T18" fmla="*/ 8 w 35"/>
                <a:gd name="T19" fmla="*/ 11 h 71"/>
                <a:gd name="T20" fmla="*/ 8 w 35"/>
                <a:gd name="T21" fmla="*/ 31 h 71"/>
                <a:gd name="T22" fmla="*/ 9 w 35"/>
                <a:gd name="T23" fmla="*/ 32 h 71"/>
                <a:gd name="T24" fmla="*/ 9 w 35"/>
                <a:gd name="T25" fmla="*/ 67 h 71"/>
                <a:gd name="T26" fmla="*/ 13 w 35"/>
                <a:gd name="T27" fmla="*/ 71 h 71"/>
                <a:gd name="T28" fmla="*/ 17 w 35"/>
                <a:gd name="T29" fmla="*/ 67 h 71"/>
                <a:gd name="T30" fmla="*/ 17 w 35"/>
                <a:gd name="T31" fmla="*/ 36 h 71"/>
                <a:gd name="T32" fmla="*/ 19 w 35"/>
                <a:gd name="T33" fmla="*/ 36 h 71"/>
                <a:gd name="T34" fmla="*/ 19 w 35"/>
                <a:gd name="T35" fmla="*/ 67 h 71"/>
                <a:gd name="T36" fmla="*/ 23 w 35"/>
                <a:gd name="T37" fmla="*/ 71 h 71"/>
                <a:gd name="T38" fmla="*/ 27 w 35"/>
                <a:gd name="T39" fmla="*/ 67 h 71"/>
                <a:gd name="T40" fmla="*/ 27 w 35"/>
                <a:gd name="T41" fmla="*/ 31 h 71"/>
                <a:gd name="T42" fmla="*/ 27 w 35"/>
                <a:gd name="T43" fmla="*/ 31 h 71"/>
                <a:gd name="T44" fmla="*/ 27 w 35"/>
                <a:gd name="T45" fmla="*/ 11 h 71"/>
                <a:gd name="T46" fmla="*/ 29 w 35"/>
                <a:gd name="T47" fmla="*/ 11 h 71"/>
                <a:gd name="T48" fmla="*/ 29 w 35"/>
                <a:gd name="T49" fmla="*/ 32 h 71"/>
                <a:gd name="T50" fmla="*/ 32 w 35"/>
                <a:gd name="T51" fmla="*/ 35 h 71"/>
                <a:gd name="T52" fmla="*/ 35 w 35"/>
                <a:gd name="T53" fmla="*/ 32 h 71"/>
                <a:gd name="T54" fmla="*/ 35 w 35"/>
                <a:gd name="T55" fmla="*/ 8 h 71"/>
                <a:gd name="T56" fmla="*/ 35 w 35"/>
                <a:gd name="T57" fmla="*/ 7 h 71"/>
                <a:gd name="T58" fmla="*/ 35 w 35"/>
                <a:gd name="T59" fmla="*/ 7 h 71"/>
                <a:gd name="T60" fmla="*/ 27 w 35"/>
                <a:gd name="T6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5" h="71">
                  <a:moveTo>
                    <a:pt x="27" y="0"/>
                  </a:moveTo>
                  <a:cubicBezTo>
                    <a:pt x="9" y="0"/>
                    <a:pt x="9" y="0"/>
                    <a:pt x="9" y="0"/>
                  </a:cubicBezTo>
                  <a:cubicBezTo>
                    <a:pt x="3" y="0"/>
                    <a:pt x="0" y="5"/>
                    <a:pt x="0" y="7"/>
                  </a:cubicBezTo>
                  <a:cubicBezTo>
                    <a:pt x="0" y="7"/>
                    <a:pt x="0" y="7"/>
                    <a:pt x="0" y="7"/>
                  </a:cubicBezTo>
                  <a:cubicBezTo>
                    <a:pt x="0" y="8"/>
                    <a:pt x="0" y="8"/>
                    <a:pt x="0" y="8"/>
                  </a:cubicBezTo>
                  <a:cubicBezTo>
                    <a:pt x="0" y="32"/>
                    <a:pt x="0" y="32"/>
                    <a:pt x="0" y="32"/>
                  </a:cubicBezTo>
                  <a:cubicBezTo>
                    <a:pt x="0" y="34"/>
                    <a:pt x="2" y="35"/>
                    <a:pt x="3" y="35"/>
                  </a:cubicBezTo>
                  <a:cubicBezTo>
                    <a:pt x="5" y="35"/>
                    <a:pt x="6" y="34"/>
                    <a:pt x="6" y="32"/>
                  </a:cubicBezTo>
                  <a:cubicBezTo>
                    <a:pt x="6" y="11"/>
                    <a:pt x="6" y="11"/>
                    <a:pt x="6" y="11"/>
                  </a:cubicBezTo>
                  <a:cubicBezTo>
                    <a:pt x="8" y="11"/>
                    <a:pt x="8" y="11"/>
                    <a:pt x="8" y="11"/>
                  </a:cubicBezTo>
                  <a:cubicBezTo>
                    <a:pt x="8" y="31"/>
                    <a:pt x="8" y="31"/>
                    <a:pt x="8" y="31"/>
                  </a:cubicBezTo>
                  <a:cubicBezTo>
                    <a:pt x="8" y="31"/>
                    <a:pt x="9" y="32"/>
                    <a:pt x="9" y="32"/>
                  </a:cubicBezTo>
                  <a:cubicBezTo>
                    <a:pt x="9" y="67"/>
                    <a:pt x="9" y="67"/>
                    <a:pt x="9" y="67"/>
                  </a:cubicBezTo>
                  <a:cubicBezTo>
                    <a:pt x="9" y="70"/>
                    <a:pt x="10" y="71"/>
                    <a:pt x="13" y="71"/>
                  </a:cubicBezTo>
                  <a:cubicBezTo>
                    <a:pt x="15" y="71"/>
                    <a:pt x="17" y="70"/>
                    <a:pt x="17" y="67"/>
                  </a:cubicBezTo>
                  <a:cubicBezTo>
                    <a:pt x="17" y="36"/>
                    <a:pt x="17" y="36"/>
                    <a:pt x="17" y="36"/>
                  </a:cubicBezTo>
                  <a:cubicBezTo>
                    <a:pt x="19" y="36"/>
                    <a:pt x="19" y="36"/>
                    <a:pt x="19" y="36"/>
                  </a:cubicBezTo>
                  <a:cubicBezTo>
                    <a:pt x="19" y="67"/>
                    <a:pt x="19" y="67"/>
                    <a:pt x="19" y="67"/>
                  </a:cubicBezTo>
                  <a:cubicBezTo>
                    <a:pt x="19" y="70"/>
                    <a:pt x="20" y="71"/>
                    <a:pt x="23" y="71"/>
                  </a:cubicBezTo>
                  <a:cubicBezTo>
                    <a:pt x="25" y="71"/>
                    <a:pt x="27" y="70"/>
                    <a:pt x="27" y="67"/>
                  </a:cubicBezTo>
                  <a:cubicBezTo>
                    <a:pt x="27" y="31"/>
                    <a:pt x="27" y="31"/>
                    <a:pt x="27" y="31"/>
                  </a:cubicBezTo>
                  <a:cubicBezTo>
                    <a:pt x="27" y="31"/>
                    <a:pt x="27" y="31"/>
                    <a:pt x="27" y="31"/>
                  </a:cubicBezTo>
                  <a:cubicBezTo>
                    <a:pt x="27" y="11"/>
                    <a:pt x="27" y="11"/>
                    <a:pt x="27" y="11"/>
                  </a:cubicBezTo>
                  <a:cubicBezTo>
                    <a:pt x="29" y="11"/>
                    <a:pt x="29" y="11"/>
                    <a:pt x="29" y="11"/>
                  </a:cubicBezTo>
                  <a:cubicBezTo>
                    <a:pt x="29" y="32"/>
                    <a:pt x="29" y="32"/>
                    <a:pt x="29" y="32"/>
                  </a:cubicBezTo>
                  <a:cubicBezTo>
                    <a:pt x="29" y="34"/>
                    <a:pt x="30" y="35"/>
                    <a:pt x="32" y="35"/>
                  </a:cubicBezTo>
                  <a:cubicBezTo>
                    <a:pt x="33" y="35"/>
                    <a:pt x="35" y="34"/>
                    <a:pt x="35" y="32"/>
                  </a:cubicBezTo>
                  <a:cubicBezTo>
                    <a:pt x="35" y="8"/>
                    <a:pt x="35" y="8"/>
                    <a:pt x="35" y="8"/>
                  </a:cubicBezTo>
                  <a:cubicBezTo>
                    <a:pt x="35" y="7"/>
                    <a:pt x="35" y="7"/>
                    <a:pt x="35" y="7"/>
                  </a:cubicBezTo>
                  <a:cubicBezTo>
                    <a:pt x="35" y="7"/>
                    <a:pt x="35" y="7"/>
                    <a:pt x="35" y="7"/>
                  </a:cubicBezTo>
                  <a:cubicBezTo>
                    <a:pt x="35" y="4"/>
                    <a:pt x="32" y="0"/>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68" tIns="60984" rIns="121968" bIns="60984" numCol="1" anchor="t" anchorCtr="0" compatLnSpc="1"/>
            <a:lstStyle/>
            <a:p>
              <a:endParaRPr lang="zh-CN" altLang="en-US" sz="3200"/>
            </a:p>
          </p:txBody>
        </p:sp>
        <p:sp>
          <p:nvSpPr>
            <p:cNvPr id="15" name="Oval 6"/>
            <p:cNvSpPr>
              <a:spLocks noChangeArrowheads="1"/>
            </p:cNvSpPr>
            <p:nvPr/>
          </p:nvSpPr>
          <p:spPr bwMode="auto">
            <a:xfrm>
              <a:off x="2043" y="1509"/>
              <a:ext cx="187" cy="19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68" tIns="60984" rIns="121968" bIns="60984" numCol="1" anchor="t" anchorCtr="0" compatLnSpc="1"/>
            <a:lstStyle/>
            <a:p>
              <a:endParaRPr lang="zh-CN" altLang="en-US" sz="3200"/>
            </a:p>
          </p:txBody>
        </p:sp>
      </p:grpSp>
      <p:grpSp>
        <p:nvGrpSpPr>
          <p:cNvPr id="16" name="Group 4"/>
          <p:cNvGrpSpPr>
            <a:grpSpLocks noChangeAspect="1"/>
          </p:cNvGrpSpPr>
          <p:nvPr/>
        </p:nvGrpSpPr>
        <p:grpSpPr bwMode="auto">
          <a:xfrm>
            <a:off x="7664270" y="1745556"/>
            <a:ext cx="576289" cy="1349640"/>
            <a:chOff x="1885" y="1509"/>
            <a:chExt cx="503" cy="1178"/>
          </a:xfrm>
          <a:solidFill>
            <a:schemeClr val="accent1">
              <a:lumMod val="75000"/>
            </a:schemeClr>
          </a:solidFill>
        </p:grpSpPr>
        <p:sp>
          <p:nvSpPr>
            <p:cNvPr id="17" name="Freeform 5"/>
            <p:cNvSpPr/>
            <p:nvPr/>
          </p:nvSpPr>
          <p:spPr bwMode="auto">
            <a:xfrm>
              <a:off x="1885" y="1715"/>
              <a:ext cx="503" cy="972"/>
            </a:xfrm>
            <a:custGeom>
              <a:avLst/>
              <a:gdLst>
                <a:gd name="T0" fmla="*/ 27 w 35"/>
                <a:gd name="T1" fmla="*/ 0 h 71"/>
                <a:gd name="T2" fmla="*/ 9 w 35"/>
                <a:gd name="T3" fmla="*/ 0 h 71"/>
                <a:gd name="T4" fmla="*/ 0 w 35"/>
                <a:gd name="T5" fmla="*/ 7 h 71"/>
                <a:gd name="T6" fmla="*/ 0 w 35"/>
                <a:gd name="T7" fmla="*/ 7 h 71"/>
                <a:gd name="T8" fmla="*/ 0 w 35"/>
                <a:gd name="T9" fmla="*/ 8 h 71"/>
                <a:gd name="T10" fmla="*/ 0 w 35"/>
                <a:gd name="T11" fmla="*/ 32 h 71"/>
                <a:gd name="T12" fmla="*/ 3 w 35"/>
                <a:gd name="T13" fmla="*/ 35 h 71"/>
                <a:gd name="T14" fmla="*/ 6 w 35"/>
                <a:gd name="T15" fmla="*/ 32 h 71"/>
                <a:gd name="T16" fmla="*/ 6 w 35"/>
                <a:gd name="T17" fmla="*/ 11 h 71"/>
                <a:gd name="T18" fmla="*/ 8 w 35"/>
                <a:gd name="T19" fmla="*/ 11 h 71"/>
                <a:gd name="T20" fmla="*/ 8 w 35"/>
                <a:gd name="T21" fmla="*/ 31 h 71"/>
                <a:gd name="T22" fmla="*/ 9 w 35"/>
                <a:gd name="T23" fmla="*/ 32 h 71"/>
                <a:gd name="T24" fmla="*/ 9 w 35"/>
                <a:gd name="T25" fmla="*/ 67 h 71"/>
                <a:gd name="T26" fmla="*/ 13 w 35"/>
                <a:gd name="T27" fmla="*/ 71 h 71"/>
                <a:gd name="T28" fmla="*/ 17 w 35"/>
                <a:gd name="T29" fmla="*/ 67 h 71"/>
                <a:gd name="T30" fmla="*/ 17 w 35"/>
                <a:gd name="T31" fmla="*/ 36 h 71"/>
                <a:gd name="T32" fmla="*/ 19 w 35"/>
                <a:gd name="T33" fmla="*/ 36 h 71"/>
                <a:gd name="T34" fmla="*/ 19 w 35"/>
                <a:gd name="T35" fmla="*/ 67 h 71"/>
                <a:gd name="T36" fmla="*/ 23 w 35"/>
                <a:gd name="T37" fmla="*/ 71 h 71"/>
                <a:gd name="T38" fmla="*/ 27 w 35"/>
                <a:gd name="T39" fmla="*/ 67 h 71"/>
                <a:gd name="T40" fmla="*/ 27 w 35"/>
                <a:gd name="T41" fmla="*/ 31 h 71"/>
                <a:gd name="T42" fmla="*/ 27 w 35"/>
                <a:gd name="T43" fmla="*/ 31 h 71"/>
                <a:gd name="T44" fmla="*/ 27 w 35"/>
                <a:gd name="T45" fmla="*/ 11 h 71"/>
                <a:gd name="T46" fmla="*/ 29 w 35"/>
                <a:gd name="T47" fmla="*/ 11 h 71"/>
                <a:gd name="T48" fmla="*/ 29 w 35"/>
                <a:gd name="T49" fmla="*/ 32 h 71"/>
                <a:gd name="T50" fmla="*/ 32 w 35"/>
                <a:gd name="T51" fmla="*/ 35 h 71"/>
                <a:gd name="T52" fmla="*/ 35 w 35"/>
                <a:gd name="T53" fmla="*/ 32 h 71"/>
                <a:gd name="T54" fmla="*/ 35 w 35"/>
                <a:gd name="T55" fmla="*/ 8 h 71"/>
                <a:gd name="T56" fmla="*/ 35 w 35"/>
                <a:gd name="T57" fmla="*/ 7 h 71"/>
                <a:gd name="T58" fmla="*/ 35 w 35"/>
                <a:gd name="T59" fmla="*/ 7 h 71"/>
                <a:gd name="T60" fmla="*/ 27 w 35"/>
                <a:gd name="T6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5" h="71">
                  <a:moveTo>
                    <a:pt x="27" y="0"/>
                  </a:moveTo>
                  <a:cubicBezTo>
                    <a:pt x="9" y="0"/>
                    <a:pt x="9" y="0"/>
                    <a:pt x="9" y="0"/>
                  </a:cubicBezTo>
                  <a:cubicBezTo>
                    <a:pt x="3" y="0"/>
                    <a:pt x="0" y="5"/>
                    <a:pt x="0" y="7"/>
                  </a:cubicBezTo>
                  <a:cubicBezTo>
                    <a:pt x="0" y="7"/>
                    <a:pt x="0" y="7"/>
                    <a:pt x="0" y="7"/>
                  </a:cubicBezTo>
                  <a:cubicBezTo>
                    <a:pt x="0" y="8"/>
                    <a:pt x="0" y="8"/>
                    <a:pt x="0" y="8"/>
                  </a:cubicBezTo>
                  <a:cubicBezTo>
                    <a:pt x="0" y="32"/>
                    <a:pt x="0" y="32"/>
                    <a:pt x="0" y="32"/>
                  </a:cubicBezTo>
                  <a:cubicBezTo>
                    <a:pt x="0" y="34"/>
                    <a:pt x="2" y="35"/>
                    <a:pt x="3" y="35"/>
                  </a:cubicBezTo>
                  <a:cubicBezTo>
                    <a:pt x="5" y="35"/>
                    <a:pt x="6" y="34"/>
                    <a:pt x="6" y="32"/>
                  </a:cubicBezTo>
                  <a:cubicBezTo>
                    <a:pt x="6" y="11"/>
                    <a:pt x="6" y="11"/>
                    <a:pt x="6" y="11"/>
                  </a:cubicBezTo>
                  <a:cubicBezTo>
                    <a:pt x="8" y="11"/>
                    <a:pt x="8" y="11"/>
                    <a:pt x="8" y="11"/>
                  </a:cubicBezTo>
                  <a:cubicBezTo>
                    <a:pt x="8" y="31"/>
                    <a:pt x="8" y="31"/>
                    <a:pt x="8" y="31"/>
                  </a:cubicBezTo>
                  <a:cubicBezTo>
                    <a:pt x="8" y="31"/>
                    <a:pt x="9" y="32"/>
                    <a:pt x="9" y="32"/>
                  </a:cubicBezTo>
                  <a:cubicBezTo>
                    <a:pt x="9" y="67"/>
                    <a:pt x="9" y="67"/>
                    <a:pt x="9" y="67"/>
                  </a:cubicBezTo>
                  <a:cubicBezTo>
                    <a:pt x="9" y="70"/>
                    <a:pt x="10" y="71"/>
                    <a:pt x="13" y="71"/>
                  </a:cubicBezTo>
                  <a:cubicBezTo>
                    <a:pt x="15" y="71"/>
                    <a:pt x="17" y="70"/>
                    <a:pt x="17" y="67"/>
                  </a:cubicBezTo>
                  <a:cubicBezTo>
                    <a:pt x="17" y="36"/>
                    <a:pt x="17" y="36"/>
                    <a:pt x="17" y="36"/>
                  </a:cubicBezTo>
                  <a:cubicBezTo>
                    <a:pt x="19" y="36"/>
                    <a:pt x="19" y="36"/>
                    <a:pt x="19" y="36"/>
                  </a:cubicBezTo>
                  <a:cubicBezTo>
                    <a:pt x="19" y="67"/>
                    <a:pt x="19" y="67"/>
                    <a:pt x="19" y="67"/>
                  </a:cubicBezTo>
                  <a:cubicBezTo>
                    <a:pt x="19" y="70"/>
                    <a:pt x="20" y="71"/>
                    <a:pt x="23" y="71"/>
                  </a:cubicBezTo>
                  <a:cubicBezTo>
                    <a:pt x="25" y="71"/>
                    <a:pt x="27" y="70"/>
                    <a:pt x="27" y="67"/>
                  </a:cubicBezTo>
                  <a:cubicBezTo>
                    <a:pt x="27" y="31"/>
                    <a:pt x="27" y="31"/>
                    <a:pt x="27" y="31"/>
                  </a:cubicBezTo>
                  <a:cubicBezTo>
                    <a:pt x="27" y="31"/>
                    <a:pt x="27" y="31"/>
                    <a:pt x="27" y="31"/>
                  </a:cubicBezTo>
                  <a:cubicBezTo>
                    <a:pt x="27" y="11"/>
                    <a:pt x="27" y="11"/>
                    <a:pt x="27" y="11"/>
                  </a:cubicBezTo>
                  <a:cubicBezTo>
                    <a:pt x="29" y="11"/>
                    <a:pt x="29" y="11"/>
                    <a:pt x="29" y="11"/>
                  </a:cubicBezTo>
                  <a:cubicBezTo>
                    <a:pt x="29" y="32"/>
                    <a:pt x="29" y="32"/>
                    <a:pt x="29" y="32"/>
                  </a:cubicBezTo>
                  <a:cubicBezTo>
                    <a:pt x="29" y="34"/>
                    <a:pt x="30" y="35"/>
                    <a:pt x="32" y="35"/>
                  </a:cubicBezTo>
                  <a:cubicBezTo>
                    <a:pt x="33" y="35"/>
                    <a:pt x="35" y="34"/>
                    <a:pt x="35" y="32"/>
                  </a:cubicBezTo>
                  <a:cubicBezTo>
                    <a:pt x="35" y="8"/>
                    <a:pt x="35" y="8"/>
                    <a:pt x="35" y="8"/>
                  </a:cubicBezTo>
                  <a:cubicBezTo>
                    <a:pt x="35" y="7"/>
                    <a:pt x="35" y="7"/>
                    <a:pt x="35" y="7"/>
                  </a:cubicBezTo>
                  <a:cubicBezTo>
                    <a:pt x="35" y="7"/>
                    <a:pt x="35" y="7"/>
                    <a:pt x="35" y="7"/>
                  </a:cubicBezTo>
                  <a:cubicBezTo>
                    <a:pt x="35" y="4"/>
                    <a:pt x="32" y="0"/>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68" tIns="60984" rIns="121968" bIns="60984" numCol="1" anchor="t" anchorCtr="0" compatLnSpc="1"/>
            <a:lstStyle/>
            <a:p>
              <a:endParaRPr lang="zh-CN" altLang="en-US" sz="3200"/>
            </a:p>
          </p:txBody>
        </p:sp>
        <p:sp>
          <p:nvSpPr>
            <p:cNvPr id="18" name="Oval 6"/>
            <p:cNvSpPr>
              <a:spLocks noChangeArrowheads="1"/>
            </p:cNvSpPr>
            <p:nvPr/>
          </p:nvSpPr>
          <p:spPr bwMode="auto">
            <a:xfrm>
              <a:off x="2043" y="1509"/>
              <a:ext cx="187" cy="19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68" tIns="60984" rIns="121968" bIns="60984" numCol="1" anchor="t" anchorCtr="0" compatLnSpc="1"/>
            <a:lstStyle/>
            <a:p>
              <a:endParaRPr lang="zh-CN" altLang="en-US" sz="3200"/>
            </a:p>
          </p:txBody>
        </p:sp>
      </p:grpSp>
      <p:grpSp>
        <p:nvGrpSpPr>
          <p:cNvPr id="19" name="Group 4"/>
          <p:cNvGrpSpPr>
            <a:grpSpLocks noChangeAspect="1"/>
          </p:cNvGrpSpPr>
          <p:nvPr/>
        </p:nvGrpSpPr>
        <p:grpSpPr bwMode="auto">
          <a:xfrm>
            <a:off x="9681284" y="1745556"/>
            <a:ext cx="576289" cy="1349640"/>
            <a:chOff x="1885" y="1509"/>
            <a:chExt cx="503" cy="1178"/>
          </a:xfrm>
          <a:solidFill>
            <a:srgbClr val="00B050"/>
          </a:solidFill>
        </p:grpSpPr>
        <p:sp>
          <p:nvSpPr>
            <p:cNvPr id="20" name="Freeform 5"/>
            <p:cNvSpPr/>
            <p:nvPr/>
          </p:nvSpPr>
          <p:spPr bwMode="auto">
            <a:xfrm>
              <a:off x="1885" y="1715"/>
              <a:ext cx="503" cy="972"/>
            </a:xfrm>
            <a:custGeom>
              <a:avLst/>
              <a:gdLst>
                <a:gd name="T0" fmla="*/ 27 w 35"/>
                <a:gd name="T1" fmla="*/ 0 h 71"/>
                <a:gd name="T2" fmla="*/ 9 w 35"/>
                <a:gd name="T3" fmla="*/ 0 h 71"/>
                <a:gd name="T4" fmla="*/ 0 w 35"/>
                <a:gd name="T5" fmla="*/ 7 h 71"/>
                <a:gd name="T6" fmla="*/ 0 w 35"/>
                <a:gd name="T7" fmla="*/ 7 h 71"/>
                <a:gd name="T8" fmla="*/ 0 w 35"/>
                <a:gd name="T9" fmla="*/ 8 h 71"/>
                <a:gd name="T10" fmla="*/ 0 w 35"/>
                <a:gd name="T11" fmla="*/ 32 h 71"/>
                <a:gd name="T12" fmla="*/ 3 w 35"/>
                <a:gd name="T13" fmla="*/ 35 h 71"/>
                <a:gd name="T14" fmla="*/ 6 w 35"/>
                <a:gd name="T15" fmla="*/ 32 h 71"/>
                <a:gd name="T16" fmla="*/ 6 w 35"/>
                <a:gd name="T17" fmla="*/ 11 h 71"/>
                <a:gd name="T18" fmla="*/ 8 w 35"/>
                <a:gd name="T19" fmla="*/ 11 h 71"/>
                <a:gd name="T20" fmla="*/ 8 w 35"/>
                <a:gd name="T21" fmla="*/ 31 h 71"/>
                <a:gd name="T22" fmla="*/ 9 w 35"/>
                <a:gd name="T23" fmla="*/ 32 h 71"/>
                <a:gd name="T24" fmla="*/ 9 w 35"/>
                <a:gd name="T25" fmla="*/ 67 h 71"/>
                <a:gd name="T26" fmla="*/ 13 w 35"/>
                <a:gd name="T27" fmla="*/ 71 h 71"/>
                <a:gd name="T28" fmla="*/ 17 w 35"/>
                <a:gd name="T29" fmla="*/ 67 h 71"/>
                <a:gd name="T30" fmla="*/ 17 w 35"/>
                <a:gd name="T31" fmla="*/ 36 h 71"/>
                <a:gd name="T32" fmla="*/ 19 w 35"/>
                <a:gd name="T33" fmla="*/ 36 h 71"/>
                <a:gd name="T34" fmla="*/ 19 w 35"/>
                <a:gd name="T35" fmla="*/ 67 h 71"/>
                <a:gd name="T36" fmla="*/ 23 w 35"/>
                <a:gd name="T37" fmla="*/ 71 h 71"/>
                <a:gd name="T38" fmla="*/ 27 w 35"/>
                <a:gd name="T39" fmla="*/ 67 h 71"/>
                <a:gd name="T40" fmla="*/ 27 w 35"/>
                <a:gd name="T41" fmla="*/ 31 h 71"/>
                <a:gd name="T42" fmla="*/ 27 w 35"/>
                <a:gd name="T43" fmla="*/ 31 h 71"/>
                <a:gd name="T44" fmla="*/ 27 w 35"/>
                <a:gd name="T45" fmla="*/ 11 h 71"/>
                <a:gd name="T46" fmla="*/ 29 w 35"/>
                <a:gd name="T47" fmla="*/ 11 h 71"/>
                <a:gd name="T48" fmla="*/ 29 w 35"/>
                <a:gd name="T49" fmla="*/ 32 h 71"/>
                <a:gd name="T50" fmla="*/ 32 w 35"/>
                <a:gd name="T51" fmla="*/ 35 h 71"/>
                <a:gd name="T52" fmla="*/ 35 w 35"/>
                <a:gd name="T53" fmla="*/ 32 h 71"/>
                <a:gd name="T54" fmla="*/ 35 w 35"/>
                <a:gd name="T55" fmla="*/ 8 h 71"/>
                <a:gd name="T56" fmla="*/ 35 w 35"/>
                <a:gd name="T57" fmla="*/ 7 h 71"/>
                <a:gd name="T58" fmla="*/ 35 w 35"/>
                <a:gd name="T59" fmla="*/ 7 h 71"/>
                <a:gd name="T60" fmla="*/ 27 w 35"/>
                <a:gd name="T6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5" h="71">
                  <a:moveTo>
                    <a:pt x="27" y="0"/>
                  </a:moveTo>
                  <a:cubicBezTo>
                    <a:pt x="9" y="0"/>
                    <a:pt x="9" y="0"/>
                    <a:pt x="9" y="0"/>
                  </a:cubicBezTo>
                  <a:cubicBezTo>
                    <a:pt x="3" y="0"/>
                    <a:pt x="0" y="5"/>
                    <a:pt x="0" y="7"/>
                  </a:cubicBezTo>
                  <a:cubicBezTo>
                    <a:pt x="0" y="7"/>
                    <a:pt x="0" y="7"/>
                    <a:pt x="0" y="7"/>
                  </a:cubicBezTo>
                  <a:cubicBezTo>
                    <a:pt x="0" y="8"/>
                    <a:pt x="0" y="8"/>
                    <a:pt x="0" y="8"/>
                  </a:cubicBezTo>
                  <a:cubicBezTo>
                    <a:pt x="0" y="32"/>
                    <a:pt x="0" y="32"/>
                    <a:pt x="0" y="32"/>
                  </a:cubicBezTo>
                  <a:cubicBezTo>
                    <a:pt x="0" y="34"/>
                    <a:pt x="2" y="35"/>
                    <a:pt x="3" y="35"/>
                  </a:cubicBezTo>
                  <a:cubicBezTo>
                    <a:pt x="5" y="35"/>
                    <a:pt x="6" y="34"/>
                    <a:pt x="6" y="32"/>
                  </a:cubicBezTo>
                  <a:cubicBezTo>
                    <a:pt x="6" y="11"/>
                    <a:pt x="6" y="11"/>
                    <a:pt x="6" y="11"/>
                  </a:cubicBezTo>
                  <a:cubicBezTo>
                    <a:pt x="8" y="11"/>
                    <a:pt x="8" y="11"/>
                    <a:pt x="8" y="11"/>
                  </a:cubicBezTo>
                  <a:cubicBezTo>
                    <a:pt x="8" y="31"/>
                    <a:pt x="8" y="31"/>
                    <a:pt x="8" y="31"/>
                  </a:cubicBezTo>
                  <a:cubicBezTo>
                    <a:pt x="8" y="31"/>
                    <a:pt x="9" y="32"/>
                    <a:pt x="9" y="32"/>
                  </a:cubicBezTo>
                  <a:cubicBezTo>
                    <a:pt x="9" y="67"/>
                    <a:pt x="9" y="67"/>
                    <a:pt x="9" y="67"/>
                  </a:cubicBezTo>
                  <a:cubicBezTo>
                    <a:pt x="9" y="70"/>
                    <a:pt x="10" y="71"/>
                    <a:pt x="13" y="71"/>
                  </a:cubicBezTo>
                  <a:cubicBezTo>
                    <a:pt x="15" y="71"/>
                    <a:pt x="17" y="70"/>
                    <a:pt x="17" y="67"/>
                  </a:cubicBezTo>
                  <a:cubicBezTo>
                    <a:pt x="17" y="36"/>
                    <a:pt x="17" y="36"/>
                    <a:pt x="17" y="36"/>
                  </a:cubicBezTo>
                  <a:cubicBezTo>
                    <a:pt x="19" y="36"/>
                    <a:pt x="19" y="36"/>
                    <a:pt x="19" y="36"/>
                  </a:cubicBezTo>
                  <a:cubicBezTo>
                    <a:pt x="19" y="67"/>
                    <a:pt x="19" y="67"/>
                    <a:pt x="19" y="67"/>
                  </a:cubicBezTo>
                  <a:cubicBezTo>
                    <a:pt x="19" y="70"/>
                    <a:pt x="20" y="71"/>
                    <a:pt x="23" y="71"/>
                  </a:cubicBezTo>
                  <a:cubicBezTo>
                    <a:pt x="25" y="71"/>
                    <a:pt x="27" y="70"/>
                    <a:pt x="27" y="67"/>
                  </a:cubicBezTo>
                  <a:cubicBezTo>
                    <a:pt x="27" y="31"/>
                    <a:pt x="27" y="31"/>
                    <a:pt x="27" y="31"/>
                  </a:cubicBezTo>
                  <a:cubicBezTo>
                    <a:pt x="27" y="31"/>
                    <a:pt x="27" y="31"/>
                    <a:pt x="27" y="31"/>
                  </a:cubicBezTo>
                  <a:cubicBezTo>
                    <a:pt x="27" y="11"/>
                    <a:pt x="27" y="11"/>
                    <a:pt x="27" y="11"/>
                  </a:cubicBezTo>
                  <a:cubicBezTo>
                    <a:pt x="29" y="11"/>
                    <a:pt x="29" y="11"/>
                    <a:pt x="29" y="11"/>
                  </a:cubicBezTo>
                  <a:cubicBezTo>
                    <a:pt x="29" y="32"/>
                    <a:pt x="29" y="32"/>
                    <a:pt x="29" y="32"/>
                  </a:cubicBezTo>
                  <a:cubicBezTo>
                    <a:pt x="29" y="34"/>
                    <a:pt x="30" y="35"/>
                    <a:pt x="32" y="35"/>
                  </a:cubicBezTo>
                  <a:cubicBezTo>
                    <a:pt x="33" y="35"/>
                    <a:pt x="35" y="34"/>
                    <a:pt x="35" y="32"/>
                  </a:cubicBezTo>
                  <a:cubicBezTo>
                    <a:pt x="35" y="8"/>
                    <a:pt x="35" y="8"/>
                    <a:pt x="35" y="8"/>
                  </a:cubicBezTo>
                  <a:cubicBezTo>
                    <a:pt x="35" y="7"/>
                    <a:pt x="35" y="7"/>
                    <a:pt x="35" y="7"/>
                  </a:cubicBezTo>
                  <a:cubicBezTo>
                    <a:pt x="35" y="7"/>
                    <a:pt x="35" y="7"/>
                    <a:pt x="35" y="7"/>
                  </a:cubicBezTo>
                  <a:cubicBezTo>
                    <a:pt x="35" y="4"/>
                    <a:pt x="32" y="0"/>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68" tIns="60984" rIns="121968" bIns="60984" numCol="1" anchor="t" anchorCtr="0" compatLnSpc="1"/>
            <a:lstStyle/>
            <a:p>
              <a:endParaRPr lang="zh-CN" altLang="en-US" sz="3200"/>
            </a:p>
          </p:txBody>
        </p:sp>
        <p:sp>
          <p:nvSpPr>
            <p:cNvPr id="21" name="Oval 6"/>
            <p:cNvSpPr>
              <a:spLocks noChangeArrowheads="1"/>
            </p:cNvSpPr>
            <p:nvPr/>
          </p:nvSpPr>
          <p:spPr bwMode="auto">
            <a:xfrm>
              <a:off x="2043" y="1509"/>
              <a:ext cx="187" cy="19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68" tIns="60984" rIns="121968" bIns="60984" numCol="1" anchor="t" anchorCtr="0" compatLnSpc="1"/>
            <a:lstStyle/>
            <a:p>
              <a:endParaRPr lang="zh-CN" altLang="en-US" sz="3200"/>
            </a:p>
          </p:txBody>
        </p:sp>
      </p:grpSp>
      <p:sp>
        <p:nvSpPr>
          <p:cNvPr id="22" name="Rectangle 42"/>
          <p:cNvSpPr/>
          <p:nvPr/>
        </p:nvSpPr>
        <p:spPr>
          <a:xfrm>
            <a:off x="5167021" y="4994885"/>
            <a:ext cx="5877731" cy="974550"/>
          </a:xfrm>
          <a:prstGeom prst="rect">
            <a:avLst/>
          </a:prstGeom>
          <a:noFill/>
          <a:ln w="12700" cap="flat" cmpd="sng" algn="ctr">
            <a:noFill/>
            <a:prstDash val="solid"/>
          </a:ln>
          <a:effectLst/>
        </p:spPr>
        <p:txBody>
          <a:bodyPr lIns="91476" tIns="0" rIns="91476" bIns="0" rtlCol="0" anchor="t"/>
          <a:lstStyle/>
          <a:p>
            <a:pPr algn="just">
              <a:defRPr/>
            </a:pPr>
            <a:r>
              <a:rPr lang="en-US" sz="1400" kern="0" dirty="0">
                <a:solidFill>
                  <a:schemeClr val="bg1">
                    <a:lumMod val="50000"/>
                  </a:schemeClr>
                </a:solidFill>
                <a:latin typeface="Arial" panose="020B0604020202020204" pitchFamily="34" charset="0"/>
                <a:cs typeface="Arial" panose="020B0604020202020204" pitchFamily="34" charset="0"/>
              </a:rPr>
              <a:t>This is a sample text. Insert your desired text here. Again, this is a dummy text, enter your own text here. This is a sample text. Insert your desired text here.</a:t>
            </a:r>
          </a:p>
        </p:txBody>
      </p:sp>
      <p:sp>
        <p:nvSpPr>
          <p:cNvPr id="23" name="矩形 22"/>
          <p:cNvSpPr/>
          <p:nvPr/>
        </p:nvSpPr>
        <p:spPr>
          <a:xfrm>
            <a:off x="1192926" y="1568260"/>
            <a:ext cx="3513829" cy="4533106"/>
          </a:xfrm>
          <a:prstGeom prst="rect">
            <a:avLst/>
          </a:prstGeom>
          <a:blipFill dpi="0" rotWithShape="1">
            <a:blip r:embed="rId3"/>
            <a:srcRect/>
            <a:tile tx="127000" ty="-127000" sx="100000" sy="100000" flip="none" algn="t"/>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par>
                                <p:cTn id="14" presetID="42"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anim calcmode="lin" valueType="num">
                                      <p:cBhvr>
                                        <p:cTn id="37" dur="1000" fill="hold"/>
                                        <p:tgtEl>
                                          <p:spTgt spid="19"/>
                                        </p:tgtEl>
                                        <p:attrNameLst>
                                          <p:attrName>ppt_x</p:attrName>
                                        </p:attrNameLst>
                                      </p:cBhvr>
                                      <p:tavLst>
                                        <p:tav tm="0">
                                          <p:val>
                                            <p:strVal val="#ppt_x"/>
                                          </p:val>
                                        </p:tav>
                                        <p:tav tm="100000">
                                          <p:val>
                                            <p:strVal val="#ppt_x"/>
                                          </p:val>
                                        </p:tav>
                                      </p:tavLst>
                                    </p:anim>
                                    <p:anim calcmode="lin" valueType="num">
                                      <p:cBhvr>
                                        <p:cTn id="38" dur="1000" fill="hold"/>
                                        <p:tgtEl>
                                          <p:spTgt spid="19"/>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1000"/>
                                        <p:tgtEl>
                                          <p:spTgt spid="23"/>
                                        </p:tgtEl>
                                      </p:cBhvr>
                                    </p:animEffect>
                                    <p:anim calcmode="lin" valueType="num">
                                      <p:cBhvr>
                                        <p:cTn id="47" dur="1000" fill="hold"/>
                                        <p:tgtEl>
                                          <p:spTgt spid="23"/>
                                        </p:tgtEl>
                                        <p:attrNameLst>
                                          <p:attrName>ppt_x</p:attrName>
                                        </p:attrNameLst>
                                      </p:cBhvr>
                                      <p:tavLst>
                                        <p:tav tm="0">
                                          <p:val>
                                            <p:strVal val="#ppt_x"/>
                                          </p:val>
                                        </p:tav>
                                        <p:tav tm="100000">
                                          <p:val>
                                            <p:strVal val="#ppt_x"/>
                                          </p:val>
                                        </p:tav>
                                      </p:tavLst>
                                    </p:anim>
                                    <p:anim calcmode="lin" valueType="num">
                                      <p:cBhvr>
                                        <p:cTn id="48" dur="1000" fill="hold"/>
                                        <p:tgtEl>
                                          <p:spTgt spid="23"/>
                                        </p:tgtEl>
                                        <p:attrNameLst>
                                          <p:attrName>ppt_y</p:attrName>
                                        </p:attrNameLst>
                                      </p:cBhvr>
                                      <p:tavLst>
                                        <p:tav tm="0">
                                          <p:val>
                                            <p:strVal val="#ppt_y+.1"/>
                                          </p:val>
                                        </p:tav>
                                        <p:tav tm="100000">
                                          <p:val>
                                            <p:strVal val="#ppt_y"/>
                                          </p:val>
                                        </p:tav>
                                      </p:tavLst>
                                    </p:anim>
                                  </p:childTnLst>
                                </p:cTn>
                              </p:par>
                            </p:childTnLst>
                          </p:cTn>
                        </p:par>
                        <p:par>
                          <p:cTn id="49" fill="hold">
                            <p:stCondLst>
                              <p:cond delay="1500"/>
                            </p:stCondLst>
                            <p:childTnLst>
                              <p:par>
                                <p:cTn id="50" presetID="22" presetClass="entr" presetSubtype="8"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left)">
                                      <p:cBhvr>
                                        <p:cTn id="5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2" grpId="0"/>
      <p:bldP spid="2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3391638" y="1211343"/>
            <a:ext cx="5277446" cy="0"/>
          </a:xfrm>
          <a:prstGeom prst="line">
            <a:avLst/>
          </a:prstGeom>
          <a:ln w="12700">
            <a:solidFill>
              <a:schemeClr val="bg1">
                <a:lumMod val="50000"/>
              </a:schemeClr>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7" name="文本框 23"/>
          <p:cNvSpPr txBox="1"/>
          <p:nvPr/>
        </p:nvSpPr>
        <p:spPr>
          <a:xfrm>
            <a:off x="4286244" y="452418"/>
            <a:ext cx="3590846" cy="585003"/>
          </a:xfrm>
          <a:prstGeom prst="rect">
            <a:avLst/>
          </a:prstGeom>
          <a:noFill/>
        </p:spPr>
        <p:txBody>
          <a:bodyPr wrap="none" rtlCol="0">
            <a:spAutoFit/>
          </a:bodyPr>
          <a:lstStyle/>
          <a:p>
            <a:pPr algn="ctr"/>
            <a:r>
              <a:rPr lang="zh-CN" altLang="en-US" sz="3200" dirty="0">
                <a:solidFill>
                  <a:schemeClr val="bg1">
                    <a:lumMod val="50000"/>
                  </a:schemeClr>
                </a:solidFill>
                <a:latin typeface="微软雅黑" panose="020B0503020204020204" pitchFamily="34" charset="-122"/>
                <a:ea typeface="微软雅黑" panose="020B0503020204020204" pitchFamily="34" charset="-122"/>
              </a:rPr>
              <a:t>添加标题文字内容 </a:t>
            </a:r>
          </a:p>
        </p:txBody>
      </p:sp>
      <p:grpSp>
        <p:nvGrpSpPr>
          <p:cNvPr id="4" name="组合 3"/>
          <p:cNvGrpSpPr/>
          <p:nvPr/>
        </p:nvGrpSpPr>
        <p:grpSpPr>
          <a:xfrm>
            <a:off x="841576" y="1613199"/>
            <a:ext cx="10360588" cy="5416105"/>
            <a:chOff x="1710282" y="2807811"/>
            <a:chExt cx="21075711" cy="11017550"/>
          </a:xfrm>
        </p:grpSpPr>
        <p:sp>
          <p:nvSpPr>
            <p:cNvPr id="5" name="Rectangle 78"/>
            <p:cNvSpPr/>
            <p:nvPr/>
          </p:nvSpPr>
          <p:spPr>
            <a:xfrm>
              <a:off x="17684596" y="2815665"/>
              <a:ext cx="1479473" cy="147985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914" tIns="91458" rIns="182914" bIns="91458" rtlCol="0" anchor="ctr"/>
            <a:lstStyle/>
            <a:p>
              <a:pPr algn="ctr"/>
              <a:endParaRPr lang="id-ID" sz="1100">
                <a:solidFill>
                  <a:schemeClr val="bg1">
                    <a:lumMod val="50000"/>
                  </a:schemeClr>
                </a:solidFill>
              </a:endParaRPr>
            </a:p>
          </p:txBody>
        </p:sp>
        <p:sp>
          <p:nvSpPr>
            <p:cNvPr id="6" name="Rectangle 81"/>
            <p:cNvSpPr/>
            <p:nvPr/>
          </p:nvSpPr>
          <p:spPr>
            <a:xfrm>
              <a:off x="17690423" y="8174051"/>
              <a:ext cx="1479473" cy="147985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2914" tIns="91458" rIns="182914" bIns="91458" rtlCol="0" anchor="ctr"/>
            <a:lstStyle/>
            <a:p>
              <a:pPr algn="ctr"/>
              <a:endParaRPr lang="id-ID" sz="1100">
                <a:solidFill>
                  <a:schemeClr val="bg1">
                    <a:lumMod val="50000"/>
                  </a:schemeClr>
                </a:solidFill>
              </a:endParaRPr>
            </a:p>
          </p:txBody>
        </p:sp>
        <p:grpSp>
          <p:nvGrpSpPr>
            <p:cNvPr id="7" name="Group 117"/>
            <p:cNvGrpSpPr/>
            <p:nvPr/>
          </p:nvGrpSpPr>
          <p:grpSpPr>
            <a:xfrm>
              <a:off x="17442170" y="4348631"/>
              <a:ext cx="5150344" cy="3314536"/>
              <a:chOff x="6217425" y="2328987"/>
              <a:chExt cx="4458527" cy="1657268"/>
            </a:xfrm>
          </p:grpSpPr>
          <p:sp>
            <p:nvSpPr>
              <p:cNvPr id="68" name="TextBox 68"/>
              <p:cNvSpPr txBox="1"/>
              <p:nvPr/>
            </p:nvSpPr>
            <p:spPr>
              <a:xfrm>
                <a:off x="6217427" y="2328987"/>
                <a:ext cx="1412541" cy="266190"/>
              </a:xfrm>
              <a:prstGeom prst="rect">
                <a:avLst/>
              </a:prstGeom>
              <a:noFill/>
            </p:spPr>
            <p:txBody>
              <a:bodyPr wrap="none" rtlCol="0">
                <a:spAutoFit/>
              </a:bodyPr>
              <a:lstStyle/>
              <a:p>
                <a:r>
                  <a:rPr lang="id-ID" sz="1100" b="1" dirty="0">
                    <a:solidFill>
                      <a:schemeClr val="bg1">
                        <a:lumMod val="50000"/>
                      </a:schemeClr>
                    </a:solidFill>
                    <a:latin typeface="+mj-lt"/>
                  </a:rPr>
                  <a:t>Respectful</a:t>
                </a:r>
              </a:p>
            </p:txBody>
          </p:sp>
          <p:sp>
            <p:nvSpPr>
              <p:cNvPr id="69" name="TextBox 69"/>
              <p:cNvSpPr txBox="1"/>
              <p:nvPr/>
            </p:nvSpPr>
            <p:spPr>
              <a:xfrm>
                <a:off x="6217425" y="2576230"/>
                <a:ext cx="4458527" cy="1410025"/>
              </a:xfrm>
              <a:prstGeom prst="rect">
                <a:avLst/>
              </a:prstGeom>
              <a:noFill/>
            </p:spPr>
            <p:txBody>
              <a:bodyPr wrap="square" rtlCol="0">
                <a:spAutoFit/>
              </a:bodyPr>
              <a:lstStyle/>
              <a:p>
                <a:pPr>
                  <a:lnSpc>
                    <a:spcPct val="150000"/>
                  </a:lnSpc>
                </a:pPr>
                <a:r>
                  <a:rPr lang="en-US" sz="1400" dirty="0">
                    <a:solidFill>
                      <a:schemeClr val="bg1">
                        <a:lumMod val="50000"/>
                      </a:schemeClr>
                    </a:solidFill>
                    <a:cs typeface="Lato Light"/>
                  </a:rPr>
                  <a:t>Lorem ipsum dolor sit amet, consectetur adipiscing elit. Curabitur elementum posuere pretium. </a:t>
                </a:r>
              </a:p>
            </p:txBody>
          </p:sp>
        </p:grpSp>
        <p:grpSp>
          <p:nvGrpSpPr>
            <p:cNvPr id="8" name="Group 120"/>
            <p:cNvGrpSpPr/>
            <p:nvPr/>
          </p:nvGrpSpPr>
          <p:grpSpPr>
            <a:xfrm>
              <a:off x="17472181" y="9829697"/>
              <a:ext cx="5313812" cy="3995664"/>
              <a:chOff x="6217425" y="3333319"/>
              <a:chExt cx="4458527" cy="1997832"/>
            </a:xfrm>
          </p:grpSpPr>
          <p:sp>
            <p:nvSpPr>
              <p:cNvPr id="66" name="TextBox 66"/>
              <p:cNvSpPr txBox="1"/>
              <p:nvPr/>
            </p:nvSpPr>
            <p:spPr>
              <a:xfrm>
                <a:off x="6217427" y="3333319"/>
                <a:ext cx="1993140" cy="266190"/>
              </a:xfrm>
              <a:prstGeom prst="rect">
                <a:avLst/>
              </a:prstGeom>
              <a:noFill/>
            </p:spPr>
            <p:txBody>
              <a:bodyPr wrap="none" rtlCol="0">
                <a:spAutoFit/>
              </a:bodyPr>
              <a:lstStyle/>
              <a:p>
                <a:r>
                  <a:rPr lang="id-ID" sz="1100" b="1" dirty="0">
                    <a:solidFill>
                      <a:schemeClr val="bg1">
                        <a:lumMod val="50000"/>
                      </a:schemeClr>
                    </a:solidFill>
                    <a:latin typeface="+mj-lt"/>
                  </a:rPr>
                  <a:t>Accomplishment</a:t>
                </a:r>
              </a:p>
            </p:txBody>
          </p:sp>
          <p:sp>
            <p:nvSpPr>
              <p:cNvPr id="67" name="TextBox 67"/>
              <p:cNvSpPr txBox="1"/>
              <p:nvPr/>
            </p:nvSpPr>
            <p:spPr>
              <a:xfrm>
                <a:off x="6217425" y="3592107"/>
                <a:ext cx="4458527" cy="1739044"/>
              </a:xfrm>
              <a:prstGeom prst="rect">
                <a:avLst/>
              </a:prstGeom>
              <a:noFill/>
            </p:spPr>
            <p:txBody>
              <a:bodyPr wrap="square" rtlCol="0">
                <a:spAutoFit/>
              </a:bodyPr>
              <a:lstStyle/>
              <a:p>
                <a:pPr>
                  <a:lnSpc>
                    <a:spcPct val="150000"/>
                  </a:lnSpc>
                </a:pPr>
                <a:r>
                  <a:rPr lang="en-US" sz="1400" dirty="0">
                    <a:solidFill>
                      <a:schemeClr val="bg1">
                        <a:lumMod val="50000"/>
                      </a:schemeClr>
                    </a:solidFill>
                    <a:cs typeface="Lato Light"/>
                  </a:rPr>
                  <a:t>Lorem ipsum dolor sit amet, consectetur adipiscing elit. Curabitur elementum posuere pretium. </a:t>
                </a:r>
              </a:p>
              <a:p>
                <a:pPr>
                  <a:lnSpc>
                    <a:spcPct val="150000"/>
                  </a:lnSpc>
                </a:pPr>
                <a:endParaRPr lang="en-US" sz="1400" dirty="0">
                  <a:solidFill>
                    <a:schemeClr val="bg1">
                      <a:lumMod val="50000"/>
                    </a:schemeClr>
                  </a:solidFill>
                </a:endParaRPr>
              </a:p>
            </p:txBody>
          </p:sp>
        </p:grpSp>
        <p:sp>
          <p:nvSpPr>
            <p:cNvPr id="9" name="Rectangle 139"/>
            <p:cNvSpPr/>
            <p:nvPr/>
          </p:nvSpPr>
          <p:spPr>
            <a:xfrm>
              <a:off x="5570308" y="2807811"/>
              <a:ext cx="1479473" cy="147985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2914" tIns="91458" rIns="182914" bIns="91458" rtlCol="0" anchor="ctr"/>
            <a:lstStyle/>
            <a:p>
              <a:pPr algn="ctr"/>
              <a:endParaRPr lang="id-ID" sz="1100">
                <a:solidFill>
                  <a:schemeClr val="bg1">
                    <a:lumMod val="50000"/>
                  </a:schemeClr>
                </a:solidFill>
              </a:endParaRPr>
            </a:p>
          </p:txBody>
        </p:sp>
        <p:sp>
          <p:nvSpPr>
            <p:cNvPr id="10" name="Rectangle 140"/>
            <p:cNvSpPr/>
            <p:nvPr/>
          </p:nvSpPr>
          <p:spPr>
            <a:xfrm>
              <a:off x="5551951" y="8145827"/>
              <a:ext cx="1479473" cy="147985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914" tIns="91458" rIns="182914" bIns="91458" rtlCol="0" anchor="ctr"/>
            <a:lstStyle/>
            <a:p>
              <a:pPr algn="ctr"/>
              <a:endParaRPr lang="id-ID" sz="1100">
                <a:solidFill>
                  <a:schemeClr val="bg1">
                    <a:lumMod val="50000"/>
                  </a:schemeClr>
                </a:solidFill>
              </a:endParaRPr>
            </a:p>
          </p:txBody>
        </p:sp>
        <p:grpSp>
          <p:nvGrpSpPr>
            <p:cNvPr id="11" name="Group 153"/>
            <p:cNvGrpSpPr/>
            <p:nvPr/>
          </p:nvGrpSpPr>
          <p:grpSpPr>
            <a:xfrm>
              <a:off x="1710282" y="4380895"/>
              <a:ext cx="5500661" cy="3317050"/>
              <a:chOff x="6217425" y="2316186"/>
              <a:chExt cx="4058835" cy="1658525"/>
            </a:xfrm>
          </p:grpSpPr>
          <p:sp>
            <p:nvSpPr>
              <p:cNvPr id="64" name="TextBox 64"/>
              <p:cNvSpPr txBox="1"/>
              <p:nvPr/>
            </p:nvSpPr>
            <p:spPr>
              <a:xfrm>
                <a:off x="7400032" y="2316186"/>
                <a:ext cx="2757694" cy="266190"/>
              </a:xfrm>
              <a:prstGeom prst="rect">
                <a:avLst/>
              </a:prstGeom>
              <a:noFill/>
            </p:spPr>
            <p:txBody>
              <a:bodyPr wrap="square" rtlCol="0">
                <a:spAutoFit/>
              </a:bodyPr>
              <a:lstStyle/>
              <a:p>
                <a:pPr algn="r"/>
                <a:r>
                  <a:rPr lang="id-ID" sz="1100" b="1" dirty="0">
                    <a:solidFill>
                      <a:schemeClr val="bg1">
                        <a:lumMod val="50000"/>
                      </a:schemeClr>
                    </a:solidFill>
                    <a:latin typeface="+mj-lt"/>
                  </a:rPr>
                  <a:t>Respectful</a:t>
                </a:r>
              </a:p>
            </p:txBody>
          </p:sp>
          <p:sp>
            <p:nvSpPr>
              <p:cNvPr id="65" name="TextBox 65"/>
              <p:cNvSpPr txBox="1"/>
              <p:nvPr/>
            </p:nvSpPr>
            <p:spPr>
              <a:xfrm>
                <a:off x="6217425" y="2564685"/>
                <a:ext cx="4058835" cy="1410026"/>
              </a:xfrm>
              <a:prstGeom prst="rect">
                <a:avLst/>
              </a:prstGeom>
              <a:noFill/>
            </p:spPr>
            <p:txBody>
              <a:bodyPr wrap="square" rtlCol="0">
                <a:spAutoFit/>
              </a:bodyPr>
              <a:lstStyle/>
              <a:p>
                <a:pPr algn="r">
                  <a:lnSpc>
                    <a:spcPct val="150000"/>
                  </a:lnSpc>
                </a:pPr>
                <a:r>
                  <a:rPr lang="en-US" sz="1400" dirty="0">
                    <a:solidFill>
                      <a:schemeClr val="bg1">
                        <a:lumMod val="50000"/>
                      </a:schemeClr>
                    </a:solidFill>
                    <a:cs typeface="Lato Light"/>
                  </a:rPr>
                  <a:t>Lorem ipsum dolor sit amet, consectetur adipiscing elit. Curabitur elementum posuere pretium. </a:t>
                </a:r>
              </a:p>
            </p:txBody>
          </p:sp>
        </p:grpSp>
        <p:grpSp>
          <p:nvGrpSpPr>
            <p:cNvPr id="12" name="Group 168"/>
            <p:cNvGrpSpPr/>
            <p:nvPr/>
          </p:nvGrpSpPr>
          <p:grpSpPr>
            <a:xfrm>
              <a:off x="1831206" y="9871927"/>
              <a:ext cx="5428200" cy="3317050"/>
              <a:chOff x="6217425" y="2316186"/>
              <a:chExt cx="4058835" cy="1658525"/>
            </a:xfrm>
          </p:grpSpPr>
          <p:sp>
            <p:nvSpPr>
              <p:cNvPr id="62" name="TextBox 62"/>
              <p:cNvSpPr txBox="1"/>
              <p:nvPr/>
            </p:nvSpPr>
            <p:spPr>
              <a:xfrm>
                <a:off x="6470595" y="2316186"/>
                <a:ext cx="3687131" cy="266190"/>
              </a:xfrm>
              <a:prstGeom prst="rect">
                <a:avLst/>
              </a:prstGeom>
              <a:noFill/>
            </p:spPr>
            <p:txBody>
              <a:bodyPr wrap="square" rtlCol="0">
                <a:spAutoFit/>
              </a:bodyPr>
              <a:lstStyle/>
              <a:p>
                <a:pPr algn="r"/>
                <a:r>
                  <a:rPr lang="id-ID" sz="1100" b="1" dirty="0">
                    <a:solidFill>
                      <a:schemeClr val="bg1">
                        <a:lumMod val="50000"/>
                      </a:schemeClr>
                    </a:solidFill>
                    <a:latin typeface="+mj-lt"/>
                  </a:rPr>
                  <a:t>Accomplishment</a:t>
                </a:r>
              </a:p>
            </p:txBody>
          </p:sp>
          <p:sp>
            <p:nvSpPr>
              <p:cNvPr id="63" name="TextBox 63"/>
              <p:cNvSpPr txBox="1"/>
              <p:nvPr/>
            </p:nvSpPr>
            <p:spPr>
              <a:xfrm>
                <a:off x="6217425" y="2564685"/>
                <a:ext cx="4058835" cy="1410026"/>
              </a:xfrm>
              <a:prstGeom prst="rect">
                <a:avLst/>
              </a:prstGeom>
              <a:noFill/>
            </p:spPr>
            <p:txBody>
              <a:bodyPr wrap="square" rtlCol="0">
                <a:spAutoFit/>
              </a:bodyPr>
              <a:lstStyle/>
              <a:p>
                <a:pPr algn="r">
                  <a:lnSpc>
                    <a:spcPct val="150000"/>
                  </a:lnSpc>
                </a:pPr>
                <a:r>
                  <a:rPr lang="en-US" sz="1400" dirty="0">
                    <a:solidFill>
                      <a:schemeClr val="bg1">
                        <a:lumMod val="50000"/>
                      </a:schemeClr>
                    </a:solidFill>
                    <a:cs typeface="Lato Light"/>
                  </a:rPr>
                  <a:t>Lorem ipsum dolor sit amet, consectetur adipiscing elit. Curabitur elementum posuere pretium. </a:t>
                </a:r>
              </a:p>
            </p:txBody>
          </p:sp>
        </p:grpSp>
        <p:sp>
          <p:nvSpPr>
            <p:cNvPr id="13" name="AutoShape 124"/>
            <p:cNvSpPr/>
            <p:nvPr/>
          </p:nvSpPr>
          <p:spPr bwMode="auto">
            <a:xfrm>
              <a:off x="5848360" y="3177365"/>
              <a:ext cx="920458" cy="7356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3"/>
                    <a:pt x="21335" y="310"/>
                  </a:cubicBezTo>
                  <a:cubicBezTo>
                    <a:pt x="21511" y="518"/>
                    <a:pt x="21599" y="760"/>
                    <a:pt x="21599" y="1048"/>
                  </a:cubicBezTo>
                  <a:lnTo>
                    <a:pt x="21599" y="16238"/>
                  </a:lnTo>
                  <a:cubicBezTo>
                    <a:pt x="21599" y="16523"/>
                    <a:pt x="21511" y="16767"/>
                    <a:pt x="21335" y="16969"/>
                  </a:cubicBezTo>
                  <a:cubicBezTo>
                    <a:pt x="21161" y="17173"/>
                    <a:pt x="20943" y="17274"/>
                    <a:pt x="20684" y="17274"/>
                  </a:cubicBezTo>
                  <a:lnTo>
                    <a:pt x="19807" y="17274"/>
                  </a:lnTo>
                  <a:lnTo>
                    <a:pt x="19807" y="17369"/>
                  </a:lnTo>
                  <a:cubicBezTo>
                    <a:pt x="19807" y="17948"/>
                    <a:pt x="19709" y="18498"/>
                    <a:pt x="19513" y="19017"/>
                  </a:cubicBezTo>
                  <a:cubicBezTo>
                    <a:pt x="19317" y="19535"/>
                    <a:pt x="19060" y="19984"/>
                    <a:pt x="18746" y="20361"/>
                  </a:cubicBezTo>
                  <a:cubicBezTo>
                    <a:pt x="18433" y="20738"/>
                    <a:pt x="18051" y="21038"/>
                    <a:pt x="17608" y="21263"/>
                  </a:cubicBezTo>
                  <a:cubicBezTo>
                    <a:pt x="17167" y="21487"/>
                    <a:pt x="16697" y="21599"/>
                    <a:pt x="16197" y="21599"/>
                  </a:cubicBezTo>
                  <a:cubicBezTo>
                    <a:pt x="15705" y="21599"/>
                    <a:pt x="15237" y="21487"/>
                    <a:pt x="14796" y="21263"/>
                  </a:cubicBezTo>
                  <a:cubicBezTo>
                    <a:pt x="14353" y="21038"/>
                    <a:pt x="13973" y="20738"/>
                    <a:pt x="13653" y="20361"/>
                  </a:cubicBezTo>
                  <a:cubicBezTo>
                    <a:pt x="13332" y="19984"/>
                    <a:pt x="13077" y="19535"/>
                    <a:pt x="12886" y="19017"/>
                  </a:cubicBezTo>
                  <a:cubicBezTo>
                    <a:pt x="12695" y="18498"/>
                    <a:pt x="12600" y="17948"/>
                    <a:pt x="12600" y="17369"/>
                  </a:cubicBezTo>
                  <a:lnTo>
                    <a:pt x="12600" y="17274"/>
                  </a:lnTo>
                  <a:lnTo>
                    <a:pt x="9000" y="17274"/>
                  </a:lnTo>
                  <a:lnTo>
                    <a:pt x="9000" y="17369"/>
                  </a:lnTo>
                  <a:cubicBezTo>
                    <a:pt x="9000" y="17948"/>
                    <a:pt x="8904" y="18498"/>
                    <a:pt x="8713" y="19017"/>
                  </a:cubicBezTo>
                  <a:cubicBezTo>
                    <a:pt x="8522" y="19535"/>
                    <a:pt x="8265" y="19984"/>
                    <a:pt x="7946" y="20361"/>
                  </a:cubicBezTo>
                  <a:cubicBezTo>
                    <a:pt x="7628" y="20738"/>
                    <a:pt x="7244" y="21038"/>
                    <a:pt x="6803" y="21263"/>
                  </a:cubicBezTo>
                  <a:cubicBezTo>
                    <a:pt x="6360" y="21487"/>
                    <a:pt x="5894" y="21599"/>
                    <a:pt x="5402" y="21599"/>
                  </a:cubicBezTo>
                  <a:cubicBezTo>
                    <a:pt x="4910" y="21599"/>
                    <a:pt x="4442" y="21487"/>
                    <a:pt x="4004" y="21263"/>
                  </a:cubicBezTo>
                  <a:cubicBezTo>
                    <a:pt x="3558" y="21038"/>
                    <a:pt x="3178" y="20738"/>
                    <a:pt x="2857" y="20361"/>
                  </a:cubicBezTo>
                  <a:cubicBezTo>
                    <a:pt x="2537" y="19984"/>
                    <a:pt x="2282" y="19535"/>
                    <a:pt x="2091" y="19017"/>
                  </a:cubicBezTo>
                  <a:cubicBezTo>
                    <a:pt x="1900" y="18498"/>
                    <a:pt x="1804" y="17948"/>
                    <a:pt x="1804" y="17369"/>
                  </a:cubicBezTo>
                  <a:lnTo>
                    <a:pt x="1804" y="17274"/>
                  </a:lnTo>
                  <a:lnTo>
                    <a:pt x="891" y="17274"/>
                  </a:lnTo>
                  <a:cubicBezTo>
                    <a:pt x="646" y="17274"/>
                    <a:pt x="438" y="17168"/>
                    <a:pt x="262" y="16960"/>
                  </a:cubicBezTo>
                  <a:cubicBezTo>
                    <a:pt x="88" y="16756"/>
                    <a:pt x="0" y="16514"/>
                    <a:pt x="0" y="16238"/>
                  </a:cubicBezTo>
                  <a:lnTo>
                    <a:pt x="0" y="10668"/>
                  </a:lnTo>
                  <a:cubicBezTo>
                    <a:pt x="0" y="10441"/>
                    <a:pt x="26" y="10205"/>
                    <a:pt x="68" y="9960"/>
                  </a:cubicBezTo>
                  <a:cubicBezTo>
                    <a:pt x="117" y="9715"/>
                    <a:pt x="186" y="9474"/>
                    <a:pt x="274" y="9229"/>
                  </a:cubicBezTo>
                  <a:cubicBezTo>
                    <a:pt x="364" y="8984"/>
                    <a:pt x="470" y="8751"/>
                    <a:pt x="592" y="8526"/>
                  </a:cubicBezTo>
                  <a:cubicBezTo>
                    <a:pt x="712" y="8301"/>
                    <a:pt x="837" y="8114"/>
                    <a:pt x="959" y="7964"/>
                  </a:cubicBezTo>
                  <a:lnTo>
                    <a:pt x="3573" y="4906"/>
                  </a:lnTo>
                  <a:cubicBezTo>
                    <a:pt x="3697" y="4759"/>
                    <a:pt x="3857" y="4613"/>
                    <a:pt x="4053" y="4474"/>
                  </a:cubicBezTo>
                  <a:cubicBezTo>
                    <a:pt x="4248" y="4330"/>
                    <a:pt x="4449" y="4209"/>
                    <a:pt x="4657" y="4109"/>
                  </a:cubicBezTo>
                  <a:cubicBezTo>
                    <a:pt x="4863" y="4005"/>
                    <a:pt x="5071" y="3927"/>
                    <a:pt x="5277" y="3867"/>
                  </a:cubicBezTo>
                  <a:cubicBezTo>
                    <a:pt x="5485" y="3806"/>
                    <a:pt x="5686" y="3775"/>
                    <a:pt x="5882" y="3775"/>
                  </a:cubicBezTo>
                  <a:lnTo>
                    <a:pt x="6820" y="3775"/>
                  </a:lnTo>
                  <a:lnTo>
                    <a:pt x="6820" y="1048"/>
                  </a:lnTo>
                  <a:cubicBezTo>
                    <a:pt x="6820" y="760"/>
                    <a:pt x="6908" y="518"/>
                    <a:pt x="7082" y="310"/>
                  </a:cubicBezTo>
                  <a:cubicBezTo>
                    <a:pt x="7258" y="103"/>
                    <a:pt x="7464" y="0"/>
                    <a:pt x="7699" y="0"/>
                  </a:cubicBezTo>
                  <a:lnTo>
                    <a:pt x="20684" y="0"/>
                  </a:lnTo>
                  <a:close/>
                  <a:moveTo>
                    <a:pt x="6791" y="6438"/>
                  </a:moveTo>
                  <a:lnTo>
                    <a:pt x="5877" y="6438"/>
                  </a:lnTo>
                  <a:cubicBezTo>
                    <a:pt x="5799" y="6438"/>
                    <a:pt x="5676" y="6478"/>
                    <a:pt x="5510" y="6550"/>
                  </a:cubicBezTo>
                  <a:cubicBezTo>
                    <a:pt x="5341" y="6625"/>
                    <a:pt x="5223" y="6703"/>
                    <a:pt x="5152" y="6784"/>
                  </a:cubicBezTo>
                  <a:lnTo>
                    <a:pt x="2539" y="9830"/>
                  </a:lnTo>
                  <a:cubicBezTo>
                    <a:pt x="2478" y="9902"/>
                    <a:pt x="2412" y="10040"/>
                    <a:pt x="2351" y="10239"/>
                  </a:cubicBezTo>
                  <a:cubicBezTo>
                    <a:pt x="2289" y="10435"/>
                    <a:pt x="2257" y="10579"/>
                    <a:pt x="2257" y="10671"/>
                  </a:cubicBezTo>
                  <a:lnTo>
                    <a:pt x="2257" y="11527"/>
                  </a:lnTo>
                  <a:lnTo>
                    <a:pt x="6795" y="11527"/>
                  </a:lnTo>
                  <a:lnTo>
                    <a:pt x="6795" y="6438"/>
                  </a:lnTo>
                  <a:close/>
                  <a:moveTo>
                    <a:pt x="5395" y="18942"/>
                  </a:moveTo>
                  <a:cubicBezTo>
                    <a:pt x="5760" y="18942"/>
                    <a:pt x="6075" y="18789"/>
                    <a:pt x="6340" y="18481"/>
                  </a:cubicBezTo>
                  <a:cubicBezTo>
                    <a:pt x="6600" y="18173"/>
                    <a:pt x="6732" y="17804"/>
                    <a:pt x="6732" y="17372"/>
                  </a:cubicBezTo>
                  <a:cubicBezTo>
                    <a:pt x="6732" y="16940"/>
                    <a:pt x="6600" y="16569"/>
                    <a:pt x="6340" y="16252"/>
                  </a:cubicBezTo>
                  <a:cubicBezTo>
                    <a:pt x="6078" y="15944"/>
                    <a:pt x="5762" y="15786"/>
                    <a:pt x="5395" y="15786"/>
                  </a:cubicBezTo>
                  <a:cubicBezTo>
                    <a:pt x="5027" y="15786"/>
                    <a:pt x="4714" y="15941"/>
                    <a:pt x="4444" y="16246"/>
                  </a:cubicBezTo>
                  <a:cubicBezTo>
                    <a:pt x="4180" y="16557"/>
                    <a:pt x="4045" y="16932"/>
                    <a:pt x="4045" y="17372"/>
                  </a:cubicBezTo>
                  <a:cubicBezTo>
                    <a:pt x="4045" y="17804"/>
                    <a:pt x="4180" y="18173"/>
                    <a:pt x="4444" y="18481"/>
                  </a:cubicBezTo>
                  <a:cubicBezTo>
                    <a:pt x="4714" y="18789"/>
                    <a:pt x="5027" y="18942"/>
                    <a:pt x="5395" y="18942"/>
                  </a:cubicBezTo>
                  <a:moveTo>
                    <a:pt x="16195" y="18942"/>
                  </a:moveTo>
                  <a:cubicBezTo>
                    <a:pt x="16560" y="18942"/>
                    <a:pt x="16878" y="18789"/>
                    <a:pt x="17145" y="18481"/>
                  </a:cubicBezTo>
                  <a:cubicBezTo>
                    <a:pt x="17409" y="18173"/>
                    <a:pt x="17544" y="17804"/>
                    <a:pt x="17544" y="17372"/>
                  </a:cubicBezTo>
                  <a:cubicBezTo>
                    <a:pt x="17544" y="16940"/>
                    <a:pt x="17412" y="16569"/>
                    <a:pt x="17150" y="16252"/>
                  </a:cubicBezTo>
                  <a:cubicBezTo>
                    <a:pt x="16890" y="15944"/>
                    <a:pt x="16572" y="15786"/>
                    <a:pt x="16195" y="15786"/>
                  </a:cubicBezTo>
                  <a:cubicBezTo>
                    <a:pt x="15827" y="15786"/>
                    <a:pt x="15514" y="15941"/>
                    <a:pt x="15249" y="16246"/>
                  </a:cubicBezTo>
                  <a:cubicBezTo>
                    <a:pt x="14990" y="16557"/>
                    <a:pt x="14857" y="16932"/>
                    <a:pt x="14857" y="17372"/>
                  </a:cubicBezTo>
                  <a:cubicBezTo>
                    <a:pt x="14857" y="17804"/>
                    <a:pt x="14990" y="18173"/>
                    <a:pt x="15249" y="18481"/>
                  </a:cubicBezTo>
                  <a:cubicBezTo>
                    <a:pt x="15511" y="18789"/>
                    <a:pt x="15825" y="18942"/>
                    <a:pt x="16195" y="18942"/>
                  </a:cubicBezTo>
                </a:path>
              </a:pathLst>
            </a:custGeom>
            <a:solidFill>
              <a:schemeClr val="bg1"/>
            </a:solidFill>
            <a:ln>
              <a:noFill/>
            </a:ln>
            <a:effectLst/>
          </p:spPr>
          <p:txBody>
            <a:bodyPr lIns="101618" tIns="101618" rIns="101618" bIns="101618" anchor="ctr"/>
            <a:lstStyle/>
            <a:p>
              <a:pPr defTabSz="914400">
                <a:defRPr/>
              </a:pPr>
              <a:endParaRPr lang="es-ES" sz="4000" dirty="0">
                <a:solidFill>
                  <a:schemeClr val="bg1">
                    <a:lumMod val="50000"/>
                  </a:schemeClr>
                </a:solidFill>
                <a:effectLst>
                  <a:outerShdw blurRad="38100" dist="38100" dir="2700000" algn="tl">
                    <a:srgbClr val="000000"/>
                  </a:outerShdw>
                </a:effectLst>
                <a:latin typeface="Gill Sans" charset="0"/>
                <a:cs typeface="Gill Sans" charset="0"/>
                <a:sym typeface="Gill Sans" charset="0"/>
              </a:endParaRPr>
            </a:p>
          </p:txBody>
        </p:sp>
        <p:sp>
          <p:nvSpPr>
            <p:cNvPr id="14" name="AutoShape 122"/>
            <p:cNvSpPr/>
            <p:nvPr/>
          </p:nvSpPr>
          <p:spPr bwMode="auto">
            <a:xfrm>
              <a:off x="18010636" y="8452931"/>
              <a:ext cx="814524" cy="8962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4921"/>
                  </a:moveTo>
                  <a:lnTo>
                    <a:pt x="21599" y="5871"/>
                  </a:lnTo>
                  <a:cubicBezTo>
                    <a:pt x="21192" y="6052"/>
                    <a:pt x="20518" y="6202"/>
                    <a:pt x="19564" y="6320"/>
                  </a:cubicBezTo>
                  <a:cubicBezTo>
                    <a:pt x="18617" y="6436"/>
                    <a:pt x="17593" y="6522"/>
                    <a:pt x="16494" y="6579"/>
                  </a:cubicBezTo>
                  <a:cubicBezTo>
                    <a:pt x="15398" y="6643"/>
                    <a:pt x="14330" y="6677"/>
                    <a:pt x="13290" y="6683"/>
                  </a:cubicBezTo>
                  <a:cubicBezTo>
                    <a:pt x="12253" y="6692"/>
                    <a:pt x="11427" y="6698"/>
                    <a:pt x="10808" y="6698"/>
                  </a:cubicBezTo>
                  <a:cubicBezTo>
                    <a:pt x="10200" y="6698"/>
                    <a:pt x="9374" y="6692"/>
                    <a:pt x="8326" y="6683"/>
                  </a:cubicBezTo>
                  <a:cubicBezTo>
                    <a:pt x="7276" y="6677"/>
                    <a:pt x="6204" y="6643"/>
                    <a:pt x="5105" y="6579"/>
                  </a:cubicBezTo>
                  <a:cubicBezTo>
                    <a:pt x="4009" y="6522"/>
                    <a:pt x="2993" y="6436"/>
                    <a:pt x="2053" y="6326"/>
                  </a:cubicBezTo>
                  <a:cubicBezTo>
                    <a:pt x="1116" y="6214"/>
                    <a:pt x="442" y="6064"/>
                    <a:pt x="34" y="5871"/>
                  </a:cubicBezTo>
                  <a:cubicBezTo>
                    <a:pt x="10" y="5724"/>
                    <a:pt x="0" y="5566"/>
                    <a:pt x="0" y="5393"/>
                  </a:cubicBezTo>
                  <a:lnTo>
                    <a:pt x="0" y="4921"/>
                  </a:lnTo>
                  <a:lnTo>
                    <a:pt x="0" y="4423"/>
                  </a:lnTo>
                  <a:cubicBezTo>
                    <a:pt x="0" y="4258"/>
                    <a:pt x="10" y="4092"/>
                    <a:pt x="34" y="3924"/>
                  </a:cubicBezTo>
                  <a:cubicBezTo>
                    <a:pt x="307" y="3801"/>
                    <a:pt x="701" y="3688"/>
                    <a:pt x="1213" y="3602"/>
                  </a:cubicBezTo>
                  <a:cubicBezTo>
                    <a:pt x="1717" y="3516"/>
                    <a:pt x="2257" y="3444"/>
                    <a:pt x="2830" y="3389"/>
                  </a:cubicBezTo>
                  <a:cubicBezTo>
                    <a:pt x="3404" y="3334"/>
                    <a:pt x="3971" y="3294"/>
                    <a:pt x="4528" y="3265"/>
                  </a:cubicBezTo>
                  <a:cubicBezTo>
                    <a:pt x="5084" y="3239"/>
                    <a:pt x="5516" y="3213"/>
                    <a:pt x="5827" y="3196"/>
                  </a:cubicBezTo>
                  <a:cubicBezTo>
                    <a:pt x="5737" y="2444"/>
                    <a:pt x="5800" y="1857"/>
                    <a:pt x="6017" y="1431"/>
                  </a:cubicBezTo>
                  <a:cubicBezTo>
                    <a:pt x="6232" y="1010"/>
                    <a:pt x="6560" y="693"/>
                    <a:pt x="7003" y="489"/>
                  </a:cubicBezTo>
                  <a:cubicBezTo>
                    <a:pt x="7441" y="282"/>
                    <a:pt x="7984" y="146"/>
                    <a:pt x="8631" y="86"/>
                  </a:cubicBezTo>
                  <a:cubicBezTo>
                    <a:pt x="9280" y="28"/>
                    <a:pt x="9999" y="0"/>
                    <a:pt x="10808" y="0"/>
                  </a:cubicBezTo>
                  <a:cubicBezTo>
                    <a:pt x="11417" y="0"/>
                    <a:pt x="12021" y="11"/>
                    <a:pt x="12619" y="40"/>
                  </a:cubicBezTo>
                  <a:cubicBezTo>
                    <a:pt x="13221" y="69"/>
                    <a:pt x="13757" y="164"/>
                    <a:pt x="14234" y="319"/>
                  </a:cubicBezTo>
                  <a:cubicBezTo>
                    <a:pt x="14707" y="483"/>
                    <a:pt x="15084" y="734"/>
                    <a:pt x="15367" y="1074"/>
                  </a:cubicBezTo>
                  <a:cubicBezTo>
                    <a:pt x="15647" y="1413"/>
                    <a:pt x="15789" y="1894"/>
                    <a:pt x="15789" y="2519"/>
                  </a:cubicBezTo>
                  <a:lnTo>
                    <a:pt x="15789" y="2850"/>
                  </a:lnTo>
                  <a:cubicBezTo>
                    <a:pt x="15789" y="2963"/>
                    <a:pt x="15775" y="3078"/>
                    <a:pt x="15758" y="3196"/>
                  </a:cubicBezTo>
                  <a:cubicBezTo>
                    <a:pt x="16076" y="3213"/>
                    <a:pt x="16511" y="3239"/>
                    <a:pt x="17061" y="3265"/>
                  </a:cubicBezTo>
                  <a:cubicBezTo>
                    <a:pt x="17611" y="3294"/>
                    <a:pt x="18178" y="3334"/>
                    <a:pt x="18758" y="3389"/>
                  </a:cubicBezTo>
                  <a:cubicBezTo>
                    <a:pt x="19335" y="3443"/>
                    <a:pt x="19885" y="3515"/>
                    <a:pt x="20404" y="3602"/>
                  </a:cubicBezTo>
                  <a:cubicBezTo>
                    <a:pt x="20922" y="3688"/>
                    <a:pt x="21323" y="3801"/>
                    <a:pt x="21596" y="3924"/>
                  </a:cubicBezTo>
                  <a:lnTo>
                    <a:pt x="21596" y="4921"/>
                  </a:lnTo>
                  <a:close/>
                  <a:moveTo>
                    <a:pt x="10812" y="8296"/>
                  </a:moveTo>
                  <a:cubicBezTo>
                    <a:pt x="12236" y="8278"/>
                    <a:pt x="13656" y="8250"/>
                    <a:pt x="15080" y="8215"/>
                  </a:cubicBezTo>
                  <a:cubicBezTo>
                    <a:pt x="16501" y="8178"/>
                    <a:pt x="17925" y="8088"/>
                    <a:pt x="19353" y="7939"/>
                  </a:cubicBezTo>
                  <a:lnTo>
                    <a:pt x="19353" y="19477"/>
                  </a:lnTo>
                  <a:cubicBezTo>
                    <a:pt x="19353" y="20056"/>
                    <a:pt x="19107" y="20557"/>
                    <a:pt x="18620" y="20972"/>
                  </a:cubicBezTo>
                  <a:cubicBezTo>
                    <a:pt x="18133" y="21392"/>
                    <a:pt x="17542" y="21599"/>
                    <a:pt x="16847" y="21599"/>
                  </a:cubicBezTo>
                  <a:lnTo>
                    <a:pt x="4752" y="21599"/>
                  </a:lnTo>
                  <a:cubicBezTo>
                    <a:pt x="4058" y="21599"/>
                    <a:pt x="3460" y="21395"/>
                    <a:pt x="2955" y="20977"/>
                  </a:cubicBezTo>
                  <a:cubicBezTo>
                    <a:pt x="2450" y="20569"/>
                    <a:pt x="2201" y="20068"/>
                    <a:pt x="2201" y="19477"/>
                  </a:cubicBezTo>
                  <a:lnTo>
                    <a:pt x="2201" y="7939"/>
                  </a:lnTo>
                  <a:cubicBezTo>
                    <a:pt x="3560" y="8088"/>
                    <a:pt x="4904" y="8183"/>
                    <a:pt x="6239" y="8229"/>
                  </a:cubicBezTo>
                  <a:cubicBezTo>
                    <a:pt x="7576" y="8273"/>
                    <a:pt x="8917" y="8296"/>
                    <a:pt x="10276" y="8296"/>
                  </a:cubicBezTo>
                  <a:lnTo>
                    <a:pt x="10812" y="8296"/>
                  </a:lnTo>
                  <a:close/>
                  <a:moveTo>
                    <a:pt x="6923" y="10395"/>
                  </a:moveTo>
                  <a:cubicBezTo>
                    <a:pt x="6923" y="10248"/>
                    <a:pt x="6857" y="10119"/>
                    <a:pt x="6733" y="10015"/>
                  </a:cubicBezTo>
                  <a:cubicBezTo>
                    <a:pt x="6605" y="9908"/>
                    <a:pt x="6453" y="9854"/>
                    <a:pt x="6277" y="9854"/>
                  </a:cubicBezTo>
                  <a:lnTo>
                    <a:pt x="5630" y="9854"/>
                  </a:lnTo>
                  <a:cubicBezTo>
                    <a:pt x="5450" y="9854"/>
                    <a:pt x="5305" y="9908"/>
                    <a:pt x="5191" y="10015"/>
                  </a:cubicBezTo>
                  <a:cubicBezTo>
                    <a:pt x="5074" y="10119"/>
                    <a:pt x="5015" y="10248"/>
                    <a:pt x="5015" y="10395"/>
                  </a:cubicBezTo>
                  <a:lnTo>
                    <a:pt x="5015" y="18858"/>
                  </a:lnTo>
                  <a:cubicBezTo>
                    <a:pt x="5015" y="19005"/>
                    <a:pt x="5074" y="19126"/>
                    <a:pt x="5191" y="19224"/>
                  </a:cubicBezTo>
                  <a:cubicBezTo>
                    <a:pt x="5305" y="19319"/>
                    <a:pt x="5450" y="19368"/>
                    <a:pt x="5630" y="19368"/>
                  </a:cubicBezTo>
                  <a:lnTo>
                    <a:pt x="6277" y="19368"/>
                  </a:lnTo>
                  <a:cubicBezTo>
                    <a:pt x="6453" y="19368"/>
                    <a:pt x="6605" y="19319"/>
                    <a:pt x="6733" y="19230"/>
                  </a:cubicBezTo>
                  <a:cubicBezTo>
                    <a:pt x="6857" y="19137"/>
                    <a:pt x="6923" y="19014"/>
                    <a:pt x="6923" y="18858"/>
                  </a:cubicBezTo>
                  <a:lnTo>
                    <a:pt x="6923" y="10395"/>
                  </a:lnTo>
                  <a:close/>
                  <a:moveTo>
                    <a:pt x="8416" y="3141"/>
                  </a:moveTo>
                  <a:cubicBezTo>
                    <a:pt x="10006" y="3121"/>
                    <a:pt x="11607" y="3121"/>
                    <a:pt x="13231" y="3141"/>
                  </a:cubicBezTo>
                  <a:cubicBezTo>
                    <a:pt x="13231" y="3032"/>
                    <a:pt x="13242" y="2925"/>
                    <a:pt x="13266" y="2819"/>
                  </a:cubicBezTo>
                  <a:cubicBezTo>
                    <a:pt x="13286" y="2712"/>
                    <a:pt x="13286" y="2611"/>
                    <a:pt x="13266" y="2519"/>
                  </a:cubicBezTo>
                  <a:lnTo>
                    <a:pt x="13266" y="2315"/>
                  </a:lnTo>
                  <a:cubicBezTo>
                    <a:pt x="12879" y="2222"/>
                    <a:pt x="12471" y="2171"/>
                    <a:pt x="12042" y="2162"/>
                  </a:cubicBezTo>
                  <a:cubicBezTo>
                    <a:pt x="11610" y="2153"/>
                    <a:pt x="11202" y="2148"/>
                    <a:pt x="10819" y="2148"/>
                  </a:cubicBezTo>
                  <a:cubicBezTo>
                    <a:pt x="10411" y="2148"/>
                    <a:pt x="9996" y="2153"/>
                    <a:pt x="9574" y="2162"/>
                  </a:cubicBezTo>
                  <a:cubicBezTo>
                    <a:pt x="9149" y="2171"/>
                    <a:pt x="8741" y="2222"/>
                    <a:pt x="8354" y="2315"/>
                  </a:cubicBezTo>
                  <a:lnTo>
                    <a:pt x="8354" y="2519"/>
                  </a:lnTo>
                  <a:cubicBezTo>
                    <a:pt x="8354" y="2611"/>
                    <a:pt x="8357" y="2715"/>
                    <a:pt x="8371" y="2824"/>
                  </a:cubicBezTo>
                  <a:cubicBezTo>
                    <a:pt x="8375" y="2937"/>
                    <a:pt x="8392" y="3040"/>
                    <a:pt x="8416" y="3141"/>
                  </a:cubicBezTo>
                  <a:moveTo>
                    <a:pt x="11769" y="10395"/>
                  </a:moveTo>
                  <a:cubicBezTo>
                    <a:pt x="11769" y="10248"/>
                    <a:pt x="11707" y="10119"/>
                    <a:pt x="11582" y="10015"/>
                  </a:cubicBezTo>
                  <a:cubicBezTo>
                    <a:pt x="11451" y="9908"/>
                    <a:pt x="11299" y="9854"/>
                    <a:pt x="11123" y="9854"/>
                  </a:cubicBezTo>
                  <a:lnTo>
                    <a:pt x="10476" y="9854"/>
                  </a:lnTo>
                  <a:cubicBezTo>
                    <a:pt x="10300" y="9854"/>
                    <a:pt x="10151" y="9908"/>
                    <a:pt x="10037" y="10015"/>
                  </a:cubicBezTo>
                  <a:cubicBezTo>
                    <a:pt x="9923" y="10119"/>
                    <a:pt x="9865" y="10248"/>
                    <a:pt x="9865" y="10395"/>
                  </a:cubicBezTo>
                  <a:lnTo>
                    <a:pt x="9865" y="18858"/>
                  </a:lnTo>
                  <a:cubicBezTo>
                    <a:pt x="9865" y="19005"/>
                    <a:pt x="9920" y="19126"/>
                    <a:pt x="10030" y="19224"/>
                  </a:cubicBezTo>
                  <a:cubicBezTo>
                    <a:pt x="10141" y="19319"/>
                    <a:pt x="10286" y="19368"/>
                    <a:pt x="10476" y="19368"/>
                  </a:cubicBezTo>
                  <a:lnTo>
                    <a:pt x="11123" y="19368"/>
                  </a:lnTo>
                  <a:cubicBezTo>
                    <a:pt x="11299" y="19368"/>
                    <a:pt x="11451" y="19319"/>
                    <a:pt x="11582" y="19230"/>
                  </a:cubicBezTo>
                  <a:cubicBezTo>
                    <a:pt x="11707" y="19137"/>
                    <a:pt x="11769" y="19014"/>
                    <a:pt x="11769" y="18858"/>
                  </a:cubicBezTo>
                  <a:lnTo>
                    <a:pt x="11769" y="10395"/>
                  </a:lnTo>
                  <a:close/>
                  <a:moveTo>
                    <a:pt x="14683" y="18858"/>
                  </a:moveTo>
                  <a:cubicBezTo>
                    <a:pt x="14683" y="19005"/>
                    <a:pt x="14745" y="19126"/>
                    <a:pt x="14866" y="19224"/>
                  </a:cubicBezTo>
                  <a:cubicBezTo>
                    <a:pt x="14987" y="19319"/>
                    <a:pt x="15143" y="19368"/>
                    <a:pt x="15333" y="19368"/>
                  </a:cubicBezTo>
                  <a:lnTo>
                    <a:pt x="15979" y="19368"/>
                  </a:lnTo>
                  <a:cubicBezTo>
                    <a:pt x="16155" y="19368"/>
                    <a:pt x="16308" y="19319"/>
                    <a:pt x="16432" y="19230"/>
                  </a:cubicBezTo>
                  <a:cubicBezTo>
                    <a:pt x="16560" y="19137"/>
                    <a:pt x="16629" y="19014"/>
                    <a:pt x="16629" y="18858"/>
                  </a:cubicBezTo>
                  <a:lnTo>
                    <a:pt x="16629" y="10395"/>
                  </a:lnTo>
                  <a:cubicBezTo>
                    <a:pt x="16629" y="10248"/>
                    <a:pt x="16560" y="10119"/>
                    <a:pt x="16432" y="10015"/>
                  </a:cubicBezTo>
                  <a:cubicBezTo>
                    <a:pt x="16308" y="9908"/>
                    <a:pt x="16155" y="9854"/>
                    <a:pt x="15979" y="9854"/>
                  </a:cubicBezTo>
                  <a:lnTo>
                    <a:pt x="15333" y="9854"/>
                  </a:lnTo>
                  <a:cubicBezTo>
                    <a:pt x="15153" y="9854"/>
                    <a:pt x="15001" y="9908"/>
                    <a:pt x="14877" y="10015"/>
                  </a:cubicBezTo>
                  <a:cubicBezTo>
                    <a:pt x="14752" y="10119"/>
                    <a:pt x="14683" y="10248"/>
                    <a:pt x="14683" y="10395"/>
                  </a:cubicBezTo>
                  <a:lnTo>
                    <a:pt x="14683" y="18858"/>
                  </a:lnTo>
                  <a:close/>
                </a:path>
              </a:pathLst>
            </a:custGeom>
            <a:solidFill>
              <a:schemeClr val="bg1"/>
            </a:solidFill>
            <a:ln>
              <a:noFill/>
            </a:ln>
            <a:effectLst/>
          </p:spPr>
          <p:txBody>
            <a:bodyPr lIns="101618" tIns="101618" rIns="101618" bIns="101618" anchor="ctr"/>
            <a:lstStyle/>
            <a:p>
              <a:pPr defTabSz="914400">
                <a:defRPr/>
              </a:pPr>
              <a:endParaRPr lang="es-ES" sz="4000" dirty="0">
                <a:solidFill>
                  <a:schemeClr val="bg1">
                    <a:lumMod val="50000"/>
                  </a:schemeClr>
                </a:solidFill>
                <a:effectLst>
                  <a:outerShdw blurRad="38100" dist="38100" dir="2700000" algn="tl">
                    <a:srgbClr val="000000"/>
                  </a:outerShdw>
                </a:effectLst>
                <a:latin typeface="Gill Sans" charset="0"/>
                <a:cs typeface="Gill Sans" charset="0"/>
                <a:sym typeface="Gill Sans" charset="0"/>
              </a:endParaRPr>
            </a:p>
          </p:txBody>
        </p:sp>
        <p:sp>
          <p:nvSpPr>
            <p:cNvPr id="15" name="AutoShape 123"/>
            <p:cNvSpPr/>
            <p:nvPr/>
          </p:nvSpPr>
          <p:spPr bwMode="auto">
            <a:xfrm>
              <a:off x="18035822" y="3104853"/>
              <a:ext cx="814524" cy="8962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chemeClr val="bg1"/>
            </a:solidFill>
            <a:ln>
              <a:noFill/>
            </a:ln>
            <a:effectLst/>
          </p:spPr>
          <p:txBody>
            <a:bodyPr lIns="101618" tIns="101618" rIns="101618" bIns="101618" anchor="ctr"/>
            <a:lstStyle/>
            <a:p>
              <a:pPr defTabSz="914400">
                <a:defRPr/>
              </a:pPr>
              <a:endParaRPr lang="es-ES" sz="4000" dirty="0">
                <a:solidFill>
                  <a:schemeClr val="bg1">
                    <a:lumMod val="50000"/>
                  </a:schemeClr>
                </a:solidFill>
                <a:effectLst>
                  <a:outerShdw blurRad="38100" dist="38100" dir="2700000" algn="tl">
                    <a:srgbClr val="000000"/>
                  </a:outerShdw>
                </a:effectLst>
                <a:latin typeface="Gill Sans" charset="0"/>
                <a:cs typeface="Gill Sans" charset="0"/>
                <a:sym typeface="Gill Sans" charset="0"/>
              </a:endParaRPr>
            </a:p>
          </p:txBody>
        </p:sp>
        <p:sp>
          <p:nvSpPr>
            <p:cNvPr id="16" name="AutoShape 38"/>
            <p:cNvSpPr/>
            <p:nvPr/>
          </p:nvSpPr>
          <p:spPr bwMode="auto">
            <a:xfrm>
              <a:off x="5919826" y="8565842"/>
              <a:ext cx="661960" cy="6647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2" y="2850"/>
                  </a:moveTo>
                  <a:cubicBezTo>
                    <a:pt x="18363" y="3806"/>
                    <a:pt x="19524" y="5033"/>
                    <a:pt x="20354" y="6530"/>
                  </a:cubicBezTo>
                  <a:cubicBezTo>
                    <a:pt x="21184" y="8031"/>
                    <a:pt x="21599" y="9635"/>
                    <a:pt x="21599" y="11342"/>
                  </a:cubicBezTo>
                  <a:cubicBezTo>
                    <a:pt x="21599" y="12759"/>
                    <a:pt x="21318" y="14087"/>
                    <a:pt x="20754" y="15328"/>
                  </a:cubicBezTo>
                  <a:cubicBezTo>
                    <a:pt x="20184" y="16569"/>
                    <a:pt x="19415" y="17654"/>
                    <a:pt x="18433" y="18587"/>
                  </a:cubicBezTo>
                  <a:cubicBezTo>
                    <a:pt x="17451" y="19520"/>
                    <a:pt x="16300" y="20255"/>
                    <a:pt x="14984" y="20793"/>
                  </a:cubicBezTo>
                  <a:cubicBezTo>
                    <a:pt x="13669" y="21332"/>
                    <a:pt x="12269" y="21599"/>
                    <a:pt x="10775" y="21599"/>
                  </a:cubicBezTo>
                  <a:cubicBezTo>
                    <a:pt x="9287" y="21599"/>
                    <a:pt x="7890" y="21332"/>
                    <a:pt x="6584" y="20793"/>
                  </a:cubicBezTo>
                  <a:cubicBezTo>
                    <a:pt x="5278" y="20255"/>
                    <a:pt x="4136" y="19520"/>
                    <a:pt x="3160" y="18587"/>
                  </a:cubicBezTo>
                  <a:cubicBezTo>
                    <a:pt x="2184" y="17654"/>
                    <a:pt x="1412" y="16569"/>
                    <a:pt x="845" y="15328"/>
                  </a:cubicBezTo>
                  <a:cubicBezTo>
                    <a:pt x="278" y="14087"/>
                    <a:pt x="0" y="12759"/>
                    <a:pt x="0" y="11342"/>
                  </a:cubicBezTo>
                  <a:cubicBezTo>
                    <a:pt x="0" y="9635"/>
                    <a:pt x="415" y="8031"/>
                    <a:pt x="1245" y="6530"/>
                  </a:cubicBezTo>
                  <a:cubicBezTo>
                    <a:pt x="2075" y="5033"/>
                    <a:pt x="3236" y="3806"/>
                    <a:pt x="4724" y="2850"/>
                  </a:cubicBezTo>
                  <a:cubicBezTo>
                    <a:pt x="4839" y="2761"/>
                    <a:pt x="4975" y="2732"/>
                    <a:pt x="5130" y="2770"/>
                  </a:cubicBezTo>
                  <a:cubicBezTo>
                    <a:pt x="5306" y="2804"/>
                    <a:pt x="5430" y="2879"/>
                    <a:pt x="5493" y="2989"/>
                  </a:cubicBezTo>
                  <a:lnTo>
                    <a:pt x="6800" y="4797"/>
                  </a:lnTo>
                  <a:cubicBezTo>
                    <a:pt x="6896" y="4906"/>
                    <a:pt x="6927" y="5033"/>
                    <a:pt x="6887" y="5174"/>
                  </a:cubicBezTo>
                  <a:cubicBezTo>
                    <a:pt x="6848" y="5318"/>
                    <a:pt x="6769" y="5436"/>
                    <a:pt x="6654" y="5525"/>
                  </a:cubicBezTo>
                  <a:cubicBezTo>
                    <a:pt x="5630" y="6185"/>
                    <a:pt x="4833" y="7026"/>
                    <a:pt x="4269" y="8042"/>
                  </a:cubicBezTo>
                  <a:cubicBezTo>
                    <a:pt x="3703" y="9056"/>
                    <a:pt x="3421" y="10156"/>
                    <a:pt x="3421" y="11342"/>
                  </a:cubicBezTo>
                  <a:cubicBezTo>
                    <a:pt x="3421" y="12298"/>
                    <a:pt x="3612" y="13208"/>
                    <a:pt x="3993" y="14066"/>
                  </a:cubicBezTo>
                  <a:cubicBezTo>
                    <a:pt x="4375" y="14925"/>
                    <a:pt x="4900" y="15667"/>
                    <a:pt x="5569" y="16298"/>
                  </a:cubicBezTo>
                  <a:cubicBezTo>
                    <a:pt x="6236" y="16929"/>
                    <a:pt x="7021" y="17430"/>
                    <a:pt x="7918" y="17796"/>
                  </a:cubicBezTo>
                  <a:cubicBezTo>
                    <a:pt x="8815" y="18161"/>
                    <a:pt x="9769" y="18346"/>
                    <a:pt x="10772" y="18346"/>
                  </a:cubicBezTo>
                  <a:cubicBezTo>
                    <a:pt x="11778" y="18346"/>
                    <a:pt x="12733" y="18161"/>
                    <a:pt x="13639" y="17796"/>
                  </a:cubicBezTo>
                  <a:cubicBezTo>
                    <a:pt x="14542" y="17430"/>
                    <a:pt x="15333" y="16929"/>
                    <a:pt x="16009" y="16298"/>
                  </a:cubicBezTo>
                  <a:cubicBezTo>
                    <a:pt x="16684" y="15668"/>
                    <a:pt x="17215" y="14927"/>
                    <a:pt x="17596" y="14075"/>
                  </a:cubicBezTo>
                  <a:cubicBezTo>
                    <a:pt x="17978" y="13220"/>
                    <a:pt x="18169" y="12307"/>
                    <a:pt x="18169" y="11342"/>
                  </a:cubicBezTo>
                  <a:cubicBezTo>
                    <a:pt x="18169" y="10156"/>
                    <a:pt x="17881" y="9056"/>
                    <a:pt x="17312" y="8042"/>
                  </a:cubicBezTo>
                  <a:cubicBezTo>
                    <a:pt x="16742" y="7023"/>
                    <a:pt x="15951" y="6185"/>
                    <a:pt x="14933" y="5525"/>
                  </a:cubicBezTo>
                  <a:cubicBezTo>
                    <a:pt x="14800" y="5436"/>
                    <a:pt x="14721" y="5324"/>
                    <a:pt x="14703" y="5197"/>
                  </a:cubicBezTo>
                  <a:cubicBezTo>
                    <a:pt x="14663" y="5050"/>
                    <a:pt x="14693" y="4915"/>
                    <a:pt x="14787" y="4797"/>
                  </a:cubicBezTo>
                  <a:lnTo>
                    <a:pt x="16066" y="2989"/>
                  </a:lnTo>
                  <a:cubicBezTo>
                    <a:pt x="16160" y="2879"/>
                    <a:pt x="16284" y="2810"/>
                    <a:pt x="16436" y="2784"/>
                  </a:cubicBezTo>
                  <a:cubicBezTo>
                    <a:pt x="16593" y="2755"/>
                    <a:pt x="16739" y="2778"/>
                    <a:pt x="16872" y="2850"/>
                  </a:cubicBezTo>
                  <a:moveTo>
                    <a:pt x="9663" y="10778"/>
                  </a:moveTo>
                  <a:cubicBezTo>
                    <a:pt x="9509" y="10778"/>
                    <a:pt x="9375" y="10726"/>
                    <a:pt x="9263" y="10625"/>
                  </a:cubicBezTo>
                  <a:cubicBezTo>
                    <a:pt x="9154" y="10524"/>
                    <a:pt x="9096" y="10398"/>
                    <a:pt x="9096" y="10239"/>
                  </a:cubicBezTo>
                  <a:lnTo>
                    <a:pt x="9096" y="535"/>
                  </a:lnTo>
                  <a:cubicBezTo>
                    <a:pt x="9096" y="388"/>
                    <a:pt x="9151" y="264"/>
                    <a:pt x="9257" y="158"/>
                  </a:cubicBezTo>
                  <a:cubicBezTo>
                    <a:pt x="9363" y="48"/>
                    <a:pt x="9496" y="0"/>
                    <a:pt x="9663" y="0"/>
                  </a:cubicBezTo>
                  <a:lnTo>
                    <a:pt x="11942" y="0"/>
                  </a:lnTo>
                  <a:cubicBezTo>
                    <a:pt x="12096" y="0"/>
                    <a:pt x="12230" y="48"/>
                    <a:pt x="12339" y="158"/>
                  </a:cubicBezTo>
                  <a:cubicBezTo>
                    <a:pt x="12451" y="264"/>
                    <a:pt x="12509" y="388"/>
                    <a:pt x="12509" y="535"/>
                  </a:cubicBezTo>
                  <a:lnTo>
                    <a:pt x="12509" y="10239"/>
                  </a:lnTo>
                  <a:cubicBezTo>
                    <a:pt x="12509" y="10386"/>
                    <a:pt x="12454" y="10513"/>
                    <a:pt x="12348" y="10620"/>
                  </a:cubicBezTo>
                  <a:cubicBezTo>
                    <a:pt x="12242" y="10723"/>
                    <a:pt x="12106" y="10778"/>
                    <a:pt x="11942" y="10778"/>
                  </a:cubicBezTo>
                  <a:lnTo>
                    <a:pt x="9663" y="10778"/>
                  </a:lnTo>
                  <a:close/>
                </a:path>
              </a:pathLst>
            </a:custGeom>
            <a:solidFill>
              <a:schemeClr val="bg1"/>
            </a:solidFill>
            <a:ln>
              <a:noFill/>
            </a:ln>
            <a:effectLst/>
          </p:spPr>
          <p:txBody>
            <a:bodyPr lIns="101618" tIns="101618" rIns="101618" bIns="101618" anchor="ctr"/>
            <a:lstStyle/>
            <a:p>
              <a:pPr defTabSz="914400">
                <a:defRPr/>
              </a:pPr>
              <a:endParaRPr lang="es-ES" sz="4000" dirty="0">
                <a:solidFill>
                  <a:schemeClr val="bg1">
                    <a:lumMod val="50000"/>
                  </a:schemeClr>
                </a:solidFill>
                <a:effectLst>
                  <a:outerShdw blurRad="38100" dist="38100" dir="2700000" algn="tl">
                    <a:srgbClr val="000000"/>
                  </a:outerShdw>
                </a:effectLst>
                <a:latin typeface="Gill Sans" charset="0"/>
                <a:cs typeface="Gill Sans" charset="0"/>
                <a:sym typeface="Gill Sans" charset="0"/>
              </a:endParaRPr>
            </a:p>
          </p:txBody>
        </p:sp>
        <p:sp>
          <p:nvSpPr>
            <p:cNvPr id="17" name="Freeform 43"/>
            <p:cNvSpPr>
              <a:spLocks noChangeArrowheads="1"/>
            </p:cNvSpPr>
            <p:nvPr/>
          </p:nvSpPr>
          <p:spPr bwMode="auto">
            <a:xfrm>
              <a:off x="12189511" y="4057985"/>
              <a:ext cx="2833434" cy="2744626"/>
            </a:xfrm>
            <a:custGeom>
              <a:avLst/>
              <a:gdLst>
                <a:gd name="T0" fmla="*/ 4968 w 6000"/>
                <a:gd name="T1" fmla="*/ 3500 h 5814"/>
                <a:gd name="T2" fmla="*/ 4968 w 6000"/>
                <a:gd name="T3" fmla="*/ 3500 h 5814"/>
                <a:gd name="T4" fmla="*/ 5999 w 6000"/>
                <a:gd name="T5" fmla="*/ 2469 h 5814"/>
                <a:gd name="T6" fmla="*/ 5999 w 6000"/>
                <a:gd name="T7" fmla="*/ 2469 h 5814"/>
                <a:gd name="T8" fmla="*/ 0 w 6000"/>
                <a:gd name="T9" fmla="*/ 0 h 5814"/>
                <a:gd name="T10" fmla="*/ 0 w 6000"/>
                <a:gd name="T11" fmla="*/ 4688 h 5814"/>
                <a:gd name="T12" fmla="*/ 2656 w 6000"/>
                <a:gd name="T13" fmla="*/ 5813 h 5814"/>
                <a:gd name="T14" fmla="*/ 2656 w 6000"/>
                <a:gd name="T15" fmla="*/ 5813 h 5814"/>
                <a:gd name="T16" fmla="*/ 3937 w 6000"/>
                <a:gd name="T17" fmla="*/ 4532 h 5814"/>
                <a:gd name="T18" fmla="*/ 4905 w 6000"/>
                <a:gd name="T19" fmla="*/ 4500 h 5814"/>
                <a:gd name="T20" fmla="*/ 4968 w 6000"/>
                <a:gd name="T21" fmla="*/ 3500 h 5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00" h="5814">
                  <a:moveTo>
                    <a:pt x="4968" y="3500"/>
                  </a:moveTo>
                  <a:lnTo>
                    <a:pt x="4968" y="3500"/>
                  </a:lnTo>
                  <a:cubicBezTo>
                    <a:pt x="5999" y="2469"/>
                    <a:pt x="5999" y="2469"/>
                    <a:pt x="5999" y="2469"/>
                  </a:cubicBezTo>
                  <a:lnTo>
                    <a:pt x="5999" y="2469"/>
                  </a:lnTo>
                  <a:cubicBezTo>
                    <a:pt x="4343" y="813"/>
                    <a:pt x="2156" y="0"/>
                    <a:pt x="0" y="0"/>
                  </a:cubicBezTo>
                  <a:cubicBezTo>
                    <a:pt x="0" y="4688"/>
                    <a:pt x="0" y="4688"/>
                    <a:pt x="0" y="4688"/>
                  </a:cubicBezTo>
                  <a:cubicBezTo>
                    <a:pt x="968" y="4688"/>
                    <a:pt x="1937" y="5063"/>
                    <a:pt x="2656" y="5813"/>
                  </a:cubicBezTo>
                  <a:lnTo>
                    <a:pt x="2656" y="5813"/>
                  </a:lnTo>
                  <a:cubicBezTo>
                    <a:pt x="3937" y="4532"/>
                    <a:pt x="3937" y="4532"/>
                    <a:pt x="3937" y="4532"/>
                  </a:cubicBezTo>
                  <a:cubicBezTo>
                    <a:pt x="4905" y="4500"/>
                    <a:pt x="4905" y="4500"/>
                    <a:pt x="4905" y="4500"/>
                  </a:cubicBezTo>
                  <a:lnTo>
                    <a:pt x="4968" y="3500"/>
                  </a:lnTo>
                </a:path>
              </a:pathLst>
            </a:custGeom>
            <a:solidFill>
              <a:srgbClr val="00B050"/>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43880" tIns="121940" rIns="243880" bIns="121940" anchor="ctr"/>
            <a:lstStyle/>
            <a:p>
              <a:endParaRPr lang="en-US" sz="1100" dirty="0">
                <a:solidFill>
                  <a:schemeClr val="bg1">
                    <a:lumMod val="50000"/>
                  </a:schemeClr>
                </a:solidFill>
              </a:endParaRPr>
            </a:p>
          </p:txBody>
        </p:sp>
        <p:sp>
          <p:nvSpPr>
            <p:cNvPr id="18" name="Freeform 44"/>
            <p:cNvSpPr>
              <a:spLocks noChangeArrowheads="1"/>
            </p:cNvSpPr>
            <p:nvPr/>
          </p:nvSpPr>
          <p:spPr bwMode="auto">
            <a:xfrm>
              <a:off x="9370652" y="4048897"/>
              <a:ext cx="3141548" cy="2744626"/>
            </a:xfrm>
            <a:custGeom>
              <a:avLst/>
              <a:gdLst>
                <a:gd name="T0" fmla="*/ 5968 w 6656"/>
                <a:gd name="T1" fmla="*/ 1438 h 5814"/>
                <a:gd name="T2" fmla="*/ 5968 w 6656"/>
                <a:gd name="T3" fmla="*/ 1438 h 5814"/>
                <a:gd name="T4" fmla="*/ 5968 w 6656"/>
                <a:gd name="T5" fmla="*/ 0 h 5814"/>
                <a:gd name="T6" fmla="*/ 5968 w 6656"/>
                <a:gd name="T7" fmla="*/ 0 h 5814"/>
                <a:gd name="T8" fmla="*/ 0 w 6656"/>
                <a:gd name="T9" fmla="*/ 2469 h 5814"/>
                <a:gd name="T10" fmla="*/ 3312 w 6656"/>
                <a:gd name="T11" fmla="*/ 5813 h 5814"/>
                <a:gd name="T12" fmla="*/ 5968 w 6656"/>
                <a:gd name="T13" fmla="*/ 4688 h 5814"/>
                <a:gd name="T14" fmla="*/ 5968 w 6656"/>
                <a:gd name="T15" fmla="*/ 4688 h 5814"/>
                <a:gd name="T16" fmla="*/ 5968 w 6656"/>
                <a:gd name="T17" fmla="*/ 2907 h 5814"/>
                <a:gd name="T18" fmla="*/ 6655 w 6656"/>
                <a:gd name="T19" fmla="*/ 2188 h 5814"/>
                <a:gd name="T20" fmla="*/ 5968 w 6656"/>
                <a:gd name="T21" fmla="*/ 1438 h 5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56" h="5814">
                  <a:moveTo>
                    <a:pt x="5968" y="1438"/>
                  </a:moveTo>
                  <a:lnTo>
                    <a:pt x="5968" y="1438"/>
                  </a:lnTo>
                  <a:cubicBezTo>
                    <a:pt x="5968" y="0"/>
                    <a:pt x="5968" y="0"/>
                    <a:pt x="5968" y="0"/>
                  </a:cubicBezTo>
                  <a:lnTo>
                    <a:pt x="5968" y="0"/>
                  </a:lnTo>
                  <a:cubicBezTo>
                    <a:pt x="3625" y="0"/>
                    <a:pt x="1531" y="938"/>
                    <a:pt x="0" y="2469"/>
                  </a:cubicBezTo>
                  <a:cubicBezTo>
                    <a:pt x="3312" y="5813"/>
                    <a:pt x="3312" y="5813"/>
                    <a:pt x="3312" y="5813"/>
                  </a:cubicBezTo>
                  <a:cubicBezTo>
                    <a:pt x="4000" y="5125"/>
                    <a:pt x="4937" y="4688"/>
                    <a:pt x="5968" y="4688"/>
                  </a:cubicBezTo>
                  <a:lnTo>
                    <a:pt x="5968" y="4688"/>
                  </a:lnTo>
                  <a:cubicBezTo>
                    <a:pt x="5968" y="2907"/>
                    <a:pt x="5968" y="2907"/>
                    <a:pt x="5968" y="2907"/>
                  </a:cubicBezTo>
                  <a:cubicBezTo>
                    <a:pt x="6655" y="2188"/>
                    <a:pt x="6655" y="2188"/>
                    <a:pt x="6655" y="2188"/>
                  </a:cubicBezTo>
                  <a:lnTo>
                    <a:pt x="5968" y="1438"/>
                  </a:lnTo>
                </a:path>
              </a:pathLst>
            </a:custGeom>
            <a:solidFill>
              <a:schemeClr val="accent1">
                <a:lumMod val="75000"/>
              </a:schemeClr>
            </a:solidFill>
            <a:ln>
              <a:noFill/>
            </a:ln>
            <a:effectLst/>
          </p:spPr>
          <p:txBody>
            <a:bodyPr wrap="none" lIns="243880" tIns="121940" rIns="243880" bIns="121940" anchor="ctr"/>
            <a:lstStyle/>
            <a:p>
              <a:endParaRPr lang="en-US" sz="1100" dirty="0">
                <a:solidFill>
                  <a:schemeClr val="bg1">
                    <a:lumMod val="50000"/>
                  </a:schemeClr>
                </a:solidFill>
              </a:endParaRPr>
            </a:p>
          </p:txBody>
        </p:sp>
        <p:sp>
          <p:nvSpPr>
            <p:cNvPr id="19" name="Freeform 45"/>
            <p:cNvSpPr>
              <a:spLocks noChangeArrowheads="1"/>
            </p:cNvSpPr>
            <p:nvPr/>
          </p:nvSpPr>
          <p:spPr bwMode="auto">
            <a:xfrm>
              <a:off x="8190228" y="5215051"/>
              <a:ext cx="2743911" cy="2834170"/>
            </a:xfrm>
            <a:custGeom>
              <a:avLst/>
              <a:gdLst>
                <a:gd name="T0" fmla="*/ 0 w 5814"/>
                <a:gd name="T1" fmla="*/ 6000 h 6001"/>
                <a:gd name="T2" fmla="*/ 0 w 5814"/>
                <a:gd name="T3" fmla="*/ 6000 h 6001"/>
                <a:gd name="T4" fmla="*/ 4719 w 5814"/>
                <a:gd name="T5" fmla="*/ 6000 h 6001"/>
                <a:gd name="T6" fmla="*/ 5813 w 5814"/>
                <a:gd name="T7" fmla="*/ 3344 h 6001"/>
                <a:gd name="T8" fmla="*/ 4532 w 5814"/>
                <a:gd name="T9" fmla="*/ 2063 h 6001"/>
                <a:gd name="T10" fmla="*/ 4501 w 5814"/>
                <a:gd name="T11" fmla="*/ 1031 h 6001"/>
                <a:gd name="T12" fmla="*/ 3532 w 5814"/>
                <a:gd name="T13" fmla="*/ 1031 h 6001"/>
                <a:gd name="T14" fmla="*/ 2501 w 5814"/>
                <a:gd name="T15" fmla="*/ 0 h 6001"/>
                <a:gd name="T16" fmla="*/ 0 w 5814"/>
                <a:gd name="T17" fmla="*/ 6000 h 6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14" h="6001">
                  <a:moveTo>
                    <a:pt x="0" y="6000"/>
                  </a:moveTo>
                  <a:lnTo>
                    <a:pt x="0" y="6000"/>
                  </a:lnTo>
                  <a:cubicBezTo>
                    <a:pt x="4719" y="6000"/>
                    <a:pt x="4719" y="6000"/>
                    <a:pt x="4719" y="6000"/>
                  </a:cubicBezTo>
                  <a:cubicBezTo>
                    <a:pt x="4719" y="5031"/>
                    <a:pt x="5094" y="4063"/>
                    <a:pt x="5813" y="3344"/>
                  </a:cubicBezTo>
                  <a:cubicBezTo>
                    <a:pt x="4532" y="2063"/>
                    <a:pt x="4532" y="2063"/>
                    <a:pt x="4532" y="2063"/>
                  </a:cubicBezTo>
                  <a:cubicBezTo>
                    <a:pt x="4501" y="1031"/>
                    <a:pt x="4501" y="1031"/>
                    <a:pt x="4501" y="1031"/>
                  </a:cubicBezTo>
                  <a:cubicBezTo>
                    <a:pt x="3532" y="1031"/>
                    <a:pt x="3532" y="1031"/>
                    <a:pt x="3532" y="1031"/>
                  </a:cubicBezTo>
                  <a:cubicBezTo>
                    <a:pt x="2501" y="0"/>
                    <a:pt x="2501" y="0"/>
                    <a:pt x="2501" y="0"/>
                  </a:cubicBezTo>
                  <a:cubicBezTo>
                    <a:pt x="844" y="1656"/>
                    <a:pt x="0" y="3813"/>
                    <a:pt x="0" y="6000"/>
                  </a:cubicBezTo>
                </a:path>
              </a:pathLst>
            </a:custGeom>
            <a:solidFill>
              <a:srgbClr val="00B050"/>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43880" tIns="121940" rIns="243880" bIns="121940" anchor="ctr"/>
            <a:lstStyle/>
            <a:p>
              <a:endParaRPr lang="en-US" sz="1100" dirty="0">
                <a:solidFill>
                  <a:schemeClr val="bg1">
                    <a:lumMod val="50000"/>
                  </a:schemeClr>
                </a:solidFill>
              </a:endParaRPr>
            </a:p>
          </p:txBody>
        </p:sp>
        <p:sp>
          <p:nvSpPr>
            <p:cNvPr id="20" name="Freeform 46"/>
            <p:cNvSpPr>
              <a:spLocks noChangeArrowheads="1"/>
            </p:cNvSpPr>
            <p:nvPr/>
          </p:nvSpPr>
          <p:spPr bwMode="auto">
            <a:xfrm>
              <a:off x="8190228" y="7724363"/>
              <a:ext cx="2743911" cy="3142370"/>
            </a:xfrm>
            <a:custGeom>
              <a:avLst/>
              <a:gdLst>
                <a:gd name="T0" fmla="*/ 2501 w 5814"/>
                <a:gd name="T1" fmla="*/ 6655 h 6656"/>
                <a:gd name="T2" fmla="*/ 2501 w 5814"/>
                <a:gd name="T3" fmla="*/ 6655 h 6656"/>
                <a:gd name="T4" fmla="*/ 5813 w 5814"/>
                <a:gd name="T5" fmla="*/ 3342 h 6656"/>
                <a:gd name="T6" fmla="*/ 4719 w 5814"/>
                <a:gd name="T7" fmla="*/ 687 h 6656"/>
                <a:gd name="T8" fmla="*/ 2907 w 5814"/>
                <a:gd name="T9" fmla="*/ 687 h 6656"/>
                <a:gd name="T10" fmla="*/ 2157 w 5814"/>
                <a:gd name="T11" fmla="*/ 0 h 6656"/>
                <a:gd name="T12" fmla="*/ 1469 w 5814"/>
                <a:gd name="T13" fmla="*/ 687 h 6656"/>
                <a:gd name="T14" fmla="*/ 0 w 5814"/>
                <a:gd name="T15" fmla="*/ 687 h 6656"/>
                <a:gd name="T16" fmla="*/ 2501 w 5814"/>
                <a:gd name="T17" fmla="*/ 6655 h 6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14" h="6656">
                  <a:moveTo>
                    <a:pt x="2501" y="6655"/>
                  </a:moveTo>
                  <a:lnTo>
                    <a:pt x="2501" y="6655"/>
                  </a:lnTo>
                  <a:cubicBezTo>
                    <a:pt x="5813" y="3342"/>
                    <a:pt x="5813" y="3342"/>
                    <a:pt x="5813" y="3342"/>
                  </a:cubicBezTo>
                  <a:cubicBezTo>
                    <a:pt x="5126" y="2655"/>
                    <a:pt x="4719" y="1717"/>
                    <a:pt x="4719" y="687"/>
                  </a:cubicBezTo>
                  <a:cubicBezTo>
                    <a:pt x="2907" y="687"/>
                    <a:pt x="2907" y="687"/>
                    <a:pt x="2907" y="687"/>
                  </a:cubicBezTo>
                  <a:cubicBezTo>
                    <a:pt x="2157" y="0"/>
                    <a:pt x="2157" y="0"/>
                    <a:pt x="2157" y="0"/>
                  </a:cubicBezTo>
                  <a:cubicBezTo>
                    <a:pt x="1469" y="687"/>
                    <a:pt x="1469" y="687"/>
                    <a:pt x="1469" y="687"/>
                  </a:cubicBezTo>
                  <a:cubicBezTo>
                    <a:pt x="0" y="687"/>
                    <a:pt x="0" y="687"/>
                    <a:pt x="0" y="687"/>
                  </a:cubicBezTo>
                  <a:cubicBezTo>
                    <a:pt x="0" y="2999"/>
                    <a:pt x="969" y="5123"/>
                    <a:pt x="2501" y="6655"/>
                  </a:cubicBezTo>
                </a:path>
              </a:pathLst>
            </a:custGeom>
            <a:solidFill>
              <a:schemeClr val="accent1">
                <a:lumMod val="75000"/>
              </a:schemeClr>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43880" tIns="121940" rIns="243880" bIns="121940" anchor="ctr"/>
            <a:lstStyle/>
            <a:p>
              <a:endParaRPr lang="en-US" sz="1100" dirty="0">
                <a:solidFill>
                  <a:schemeClr val="bg1">
                    <a:lumMod val="50000"/>
                  </a:schemeClr>
                </a:solidFill>
              </a:endParaRPr>
            </a:p>
          </p:txBody>
        </p:sp>
        <p:sp>
          <p:nvSpPr>
            <p:cNvPr id="21" name="Freeform 47"/>
            <p:cNvSpPr>
              <a:spLocks noChangeArrowheads="1"/>
            </p:cNvSpPr>
            <p:nvPr/>
          </p:nvSpPr>
          <p:spPr bwMode="auto">
            <a:xfrm>
              <a:off x="9370652" y="9302837"/>
              <a:ext cx="2818860" cy="2744626"/>
            </a:xfrm>
            <a:custGeom>
              <a:avLst/>
              <a:gdLst>
                <a:gd name="T0" fmla="*/ 5968 w 5969"/>
                <a:gd name="T1" fmla="*/ 5813 h 5814"/>
                <a:gd name="T2" fmla="*/ 5968 w 5969"/>
                <a:gd name="T3" fmla="*/ 5813 h 5814"/>
                <a:gd name="T4" fmla="*/ 5968 w 5969"/>
                <a:gd name="T5" fmla="*/ 1094 h 5814"/>
                <a:gd name="T6" fmla="*/ 3312 w 5969"/>
                <a:gd name="T7" fmla="*/ 0 h 5814"/>
                <a:gd name="T8" fmla="*/ 2031 w 5969"/>
                <a:gd name="T9" fmla="*/ 1250 h 5814"/>
                <a:gd name="T10" fmla="*/ 1031 w 5969"/>
                <a:gd name="T11" fmla="*/ 1313 h 5814"/>
                <a:gd name="T12" fmla="*/ 1031 w 5969"/>
                <a:gd name="T13" fmla="*/ 2282 h 5814"/>
                <a:gd name="T14" fmla="*/ 0 w 5969"/>
                <a:gd name="T15" fmla="*/ 3313 h 5814"/>
                <a:gd name="T16" fmla="*/ 5968 w 5969"/>
                <a:gd name="T17" fmla="*/ 5813 h 5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69" h="5814">
                  <a:moveTo>
                    <a:pt x="5968" y="5813"/>
                  </a:moveTo>
                  <a:lnTo>
                    <a:pt x="5968" y="5813"/>
                  </a:lnTo>
                  <a:cubicBezTo>
                    <a:pt x="5968" y="1094"/>
                    <a:pt x="5968" y="1094"/>
                    <a:pt x="5968" y="1094"/>
                  </a:cubicBezTo>
                  <a:cubicBezTo>
                    <a:pt x="5000" y="1094"/>
                    <a:pt x="4062" y="719"/>
                    <a:pt x="3312" y="0"/>
                  </a:cubicBezTo>
                  <a:cubicBezTo>
                    <a:pt x="2031" y="1250"/>
                    <a:pt x="2031" y="1250"/>
                    <a:pt x="2031" y="1250"/>
                  </a:cubicBezTo>
                  <a:cubicBezTo>
                    <a:pt x="1031" y="1313"/>
                    <a:pt x="1031" y="1313"/>
                    <a:pt x="1031" y="1313"/>
                  </a:cubicBezTo>
                  <a:cubicBezTo>
                    <a:pt x="1031" y="2282"/>
                    <a:pt x="1031" y="2282"/>
                    <a:pt x="1031" y="2282"/>
                  </a:cubicBezTo>
                  <a:cubicBezTo>
                    <a:pt x="0" y="3313"/>
                    <a:pt x="0" y="3313"/>
                    <a:pt x="0" y="3313"/>
                  </a:cubicBezTo>
                  <a:cubicBezTo>
                    <a:pt x="1625" y="4969"/>
                    <a:pt x="3812" y="5813"/>
                    <a:pt x="5968" y="5813"/>
                  </a:cubicBezTo>
                </a:path>
              </a:pathLst>
            </a:custGeom>
            <a:solidFill>
              <a:srgbClr val="00B050"/>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43880" tIns="121940" rIns="243880" bIns="121940" anchor="ctr"/>
            <a:lstStyle/>
            <a:p>
              <a:endParaRPr lang="en-US" sz="1100" dirty="0">
                <a:solidFill>
                  <a:schemeClr val="bg1">
                    <a:lumMod val="50000"/>
                  </a:schemeClr>
                </a:solidFill>
              </a:endParaRPr>
            </a:p>
          </p:txBody>
        </p:sp>
        <p:sp>
          <p:nvSpPr>
            <p:cNvPr id="22" name="Freeform 48"/>
            <p:cNvSpPr>
              <a:spLocks noChangeArrowheads="1"/>
            </p:cNvSpPr>
            <p:nvPr/>
          </p:nvSpPr>
          <p:spPr bwMode="auto">
            <a:xfrm>
              <a:off x="11862654" y="9302837"/>
              <a:ext cx="3156126" cy="2744626"/>
            </a:xfrm>
            <a:custGeom>
              <a:avLst/>
              <a:gdLst>
                <a:gd name="T0" fmla="*/ 6686 w 6687"/>
                <a:gd name="T1" fmla="*/ 3313 h 5814"/>
                <a:gd name="T2" fmla="*/ 6686 w 6687"/>
                <a:gd name="T3" fmla="*/ 3313 h 5814"/>
                <a:gd name="T4" fmla="*/ 3343 w 6687"/>
                <a:gd name="T5" fmla="*/ 0 h 5814"/>
                <a:gd name="T6" fmla="*/ 687 w 6687"/>
                <a:gd name="T7" fmla="*/ 1094 h 5814"/>
                <a:gd name="T8" fmla="*/ 687 w 6687"/>
                <a:gd name="T9" fmla="*/ 2907 h 5814"/>
                <a:gd name="T10" fmla="*/ 0 w 6687"/>
                <a:gd name="T11" fmla="*/ 3625 h 5814"/>
                <a:gd name="T12" fmla="*/ 687 w 6687"/>
                <a:gd name="T13" fmla="*/ 4344 h 5814"/>
                <a:gd name="T14" fmla="*/ 687 w 6687"/>
                <a:gd name="T15" fmla="*/ 5813 h 5814"/>
                <a:gd name="T16" fmla="*/ 6686 w 6687"/>
                <a:gd name="T17" fmla="*/ 3313 h 5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87" h="5814">
                  <a:moveTo>
                    <a:pt x="6686" y="3313"/>
                  </a:moveTo>
                  <a:lnTo>
                    <a:pt x="6686" y="3313"/>
                  </a:lnTo>
                  <a:cubicBezTo>
                    <a:pt x="3343" y="0"/>
                    <a:pt x="3343" y="0"/>
                    <a:pt x="3343" y="0"/>
                  </a:cubicBezTo>
                  <a:cubicBezTo>
                    <a:pt x="2655" y="657"/>
                    <a:pt x="1718" y="1094"/>
                    <a:pt x="687" y="1094"/>
                  </a:cubicBezTo>
                  <a:cubicBezTo>
                    <a:pt x="687" y="2907"/>
                    <a:pt x="687" y="2907"/>
                    <a:pt x="687" y="2907"/>
                  </a:cubicBezTo>
                  <a:cubicBezTo>
                    <a:pt x="0" y="3625"/>
                    <a:pt x="0" y="3625"/>
                    <a:pt x="0" y="3625"/>
                  </a:cubicBezTo>
                  <a:cubicBezTo>
                    <a:pt x="687" y="4344"/>
                    <a:pt x="687" y="4344"/>
                    <a:pt x="687" y="4344"/>
                  </a:cubicBezTo>
                  <a:cubicBezTo>
                    <a:pt x="687" y="5813"/>
                    <a:pt x="687" y="5813"/>
                    <a:pt x="687" y="5813"/>
                  </a:cubicBezTo>
                  <a:cubicBezTo>
                    <a:pt x="3030" y="5813"/>
                    <a:pt x="5155" y="4844"/>
                    <a:pt x="6686" y="3313"/>
                  </a:cubicBezTo>
                </a:path>
              </a:pathLst>
            </a:custGeom>
            <a:solidFill>
              <a:schemeClr val="accent1">
                <a:lumMod val="75000"/>
              </a:schemeClr>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43880" tIns="121940" rIns="243880" bIns="121940" anchor="ctr"/>
            <a:lstStyle/>
            <a:p>
              <a:endParaRPr lang="en-US" sz="1100" dirty="0">
                <a:solidFill>
                  <a:schemeClr val="bg1">
                    <a:lumMod val="50000"/>
                  </a:schemeClr>
                </a:solidFill>
              </a:endParaRPr>
            </a:p>
          </p:txBody>
        </p:sp>
        <p:sp>
          <p:nvSpPr>
            <p:cNvPr id="23" name="Freeform 49"/>
            <p:cNvSpPr>
              <a:spLocks noChangeArrowheads="1"/>
            </p:cNvSpPr>
            <p:nvPr/>
          </p:nvSpPr>
          <p:spPr bwMode="auto">
            <a:xfrm>
              <a:off x="13440018" y="8052817"/>
              <a:ext cx="2743911" cy="2819594"/>
            </a:xfrm>
            <a:custGeom>
              <a:avLst/>
              <a:gdLst>
                <a:gd name="T0" fmla="*/ 2312 w 5813"/>
                <a:gd name="T1" fmla="*/ 4937 h 5969"/>
                <a:gd name="T2" fmla="*/ 2312 w 5813"/>
                <a:gd name="T3" fmla="*/ 4937 h 5969"/>
                <a:gd name="T4" fmla="*/ 3343 w 5813"/>
                <a:gd name="T5" fmla="*/ 5968 h 5969"/>
                <a:gd name="T6" fmla="*/ 3343 w 5813"/>
                <a:gd name="T7" fmla="*/ 5968 h 5969"/>
                <a:gd name="T8" fmla="*/ 5812 w 5813"/>
                <a:gd name="T9" fmla="*/ 0 h 5969"/>
                <a:gd name="T10" fmla="*/ 1093 w 5813"/>
                <a:gd name="T11" fmla="*/ 0 h 5969"/>
                <a:gd name="T12" fmla="*/ 0 w 5813"/>
                <a:gd name="T13" fmla="*/ 2655 h 5969"/>
                <a:gd name="T14" fmla="*/ 0 w 5813"/>
                <a:gd name="T15" fmla="*/ 2655 h 5969"/>
                <a:gd name="T16" fmla="*/ 1281 w 5813"/>
                <a:gd name="T17" fmla="*/ 3905 h 5969"/>
                <a:gd name="T18" fmla="*/ 1281 w 5813"/>
                <a:gd name="T19" fmla="*/ 4905 h 5969"/>
                <a:gd name="T20" fmla="*/ 2312 w 5813"/>
                <a:gd name="T21" fmla="*/ 4937 h 5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13" h="5969">
                  <a:moveTo>
                    <a:pt x="2312" y="4937"/>
                  </a:moveTo>
                  <a:lnTo>
                    <a:pt x="2312" y="4937"/>
                  </a:lnTo>
                  <a:cubicBezTo>
                    <a:pt x="3343" y="5968"/>
                    <a:pt x="3343" y="5968"/>
                    <a:pt x="3343" y="5968"/>
                  </a:cubicBezTo>
                  <a:lnTo>
                    <a:pt x="3343" y="5968"/>
                  </a:lnTo>
                  <a:cubicBezTo>
                    <a:pt x="5000" y="4312"/>
                    <a:pt x="5812" y="2155"/>
                    <a:pt x="5812" y="0"/>
                  </a:cubicBezTo>
                  <a:cubicBezTo>
                    <a:pt x="1093" y="0"/>
                    <a:pt x="1093" y="0"/>
                    <a:pt x="1093" y="0"/>
                  </a:cubicBezTo>
                  <a:cubicBezTo>
                    <a:pt x="1093" y="937"/>
                    <a:pt x="750" y="1905"/>
                    <a:pt x="0" y="2655"/>
                  </a:cubicBezTo>
                  <a:lnTo>
                    <a:pt x="0" y="2655"/>
                  </a:lnTo>
                  <a:cubicBezTo>
                    <a:pt x="1281" y="3905"/>
                    <a:pt x="1281" y="3905"/>
                    <a:pt x="1281" y="3905"/>
                  </a:cubicBezTo>
                  <a:cubicBezTo>
                    <a:pt x="1281" y="4905"/>
                    <a:pt x="1281" y="4905"/>
                    <a:pt x="1281" y="4905"/>
                  </a:cubicBezTo>
                  <a:lnTo>
                    <a:pt x="2312" y="4937"/>
                  </a:lnTo>
                </a:path>
              </a:pathLst>
            </a:custGeom>
            <a:solidFill>
              <a:srgbClr val="00B050"/>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43880" tIns="121940" rIns="243880" bIns="121940" anchor="ctr"/>
            <a:lstStyle/>
            <a:p>
              <a:endParaRPr lang="en-US" sz="1100" dirty="0">
                <a:solidFill>
                  <a:schemeClr val="bg1">
                    <a:lumMod val="50000"/>
                  </a:schemeClr>
                </a:solidFill>
              </a:endParaRPr>
            </a:p>
          </p:txBody>
        </p:sp>
        <p:sp>
          <p:nvSpPr>
            <p:cNvPr id="24" name="Freeform 50"/>
            <p:cNvSpPr>
              <a:spLocks noChangeArrowheads="1"/>
            </p:cNvSpPr>
            <p:nvPr/>
          </p:nvSpPr>
          <p:spPr bwMode="auto">
            <a:xfrm>
              <a:off x="13441734" y="5224048"/>
              <a:ext cx="2743911" cy="3156944"/>
            </a:xfrm>
            <a:custGeom>
              <a:avLst/>
              <a:gdLst>
                <a:gd name="T0" fmla="*/ 4343 w 5813"/>
                <a:gd name="T1" fmla="*/ 6000 h 6687"/>
                <a:gd name="T2" fmla="*/ 4343 w 5813"/>
                <a:gd name="T3" fmla="*/ 6000 h 6687"/>
                <a:gd name="T4" fmla="*/ 5812 w 5813"/>
                <a:gd name="T5" fmla="*/ 6000 h 6687"/>
                <a:gd name="T6" fmla="*/ 5812 w 5813"/>
                <a:gd name="T7" fmla="*/ 6000 h 6687"/>
                <a:gd name="T8" fmla="*/ 3343 w 5813"/>
                <a:gd name="T9" fmla="*/ 0 h 6687"/>
                <a:gd name="T10" fmla="*/ 0 w 5813"/>
                <a:gd name="T11" fmla="*/ 3344 h 6687"/>
                <a:gd name="T12" fmla="*/ 1093 w 5813"/>
                <a:gd name="T13" fmla="*/ 6000 h 6687"/>
                <a:gd name="T14" fmla="*/ 1093 w 5813"/>
                <a:gd name="T15" fmla="*/ 6000 h 6687"/>
                <a:gd name="T16" fmla="*/ 2906 w 5813"/>
                <a:gd name="T17" fmla="*/ 6000 h 6687"/>
                <a:gd name="T18" fmla="*/ 3625 w 5813"/>
                <a:gd name="T19" fmla="*/ 6686 h 6687"/>
                <a:gd name="T20" fmla="*/ 4343 w 5813"/>
                <a:gd name="T21" fmla="*/ 6000 h 6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13" h="6687">
                  <a:moveTo>
                    <a:pt x="4343" y="6000"/>
                  </a:moveTo>
                  <a:lnTo>
                    <a:pt x="4343" y="6000"/>
                  </a:lnTo>
                  <a:cubicBezTo>
                    <a:pt x="5812" y="6000"/>
                    <a:pt x="5812" y="6000"/>
                    <a:pt x="5812" y="6000"/>
                  </a:cubicBezTo>
                  <a:lnTo>
                    <a:pt x="5812" y="6000"/>
                  </a:lnTo>
                  <a:cubicBezTo>
                    <a:pt x="5812" y="3656"/>
                    <a:pt x="4875" y="1531"/>
                    <a:pt x="3343" y="0"/>
                  </a:cubicBezTo>
                  <a:cubicBezTo>
                    <a:pt x="0" y="3344"/>
                    <a:pt x="0" y="3344"/>
                    <a:pt x="0" y="3344"/>
                  </a:cubicBezTo>
                  <a:cubicBezTo>
                    <a:pt x="687" y="4000"/>
                    <a:pt x="1093" y="4938"/>
                    <a:pt x="1093" y="6000"/>
                  </a:cubicBezTo>
                  <a:lnTo>
                    <a:pt x="1093" y="6000"/>
                  </a:lnTo>
                  <a:cubicBezTo>
                    <a:pt x="2906" y="6000"/>
                    <a:pt x="2906" y="6000"/>
                    <a:pt x="2906" y="6000"/>
                  </a:cubicBezTo>
                  <a:cubicBezTo>
                    <a:pt x="3625" y="6686"/>
                    <a:pt x="3625" y="6686"/>
                    <a:pt x="3625" y="6686"/>
                  </a:cubicBezTo>
                  <a:lnTo>
                    <a:pt x="4343" y="6000"/>
                  </a:lnTo>
                </a:path>
              </a:pathLst>
            </a:custGeom>
            <a:solidFill>
              <a:schemeClr val="accent1">
                <a:lumMod val="75000"/>
              </a:schemeClr>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43880" tIns="121940" rIns="243880" bIns="121940" anchor="ctr"/>
            <a:lstStyle/>
            <a:p>
              <a:endParaRPr lang="en-US" sz="1100" dirty="0">
                <a:solidFill>
                  <a:schemeClr val="bg1">
                    <a:lumMod val="50000"/>
                  </a:schemeClr>
                </a:solidFill>
              </a:endParaRPr>
            </a:p>
          </p:txBody>
        </p:sp>
        <p:sp>
          <p:nvSpPr>
            <p:cNvPr id="25" name="Freeform 51"/>
            <p:cNvSpPr>
              <a:spLocks noChangeArrowheads="1"/>
            </p:cNvSpPr>
            <p:nvPr/>
          </p:nvSpPr>
          <p:spPr bwMode="auto">
            <a:xfrm>
              <a:off x="14046544" y="5702336"/>
              <a:ext cx="487159" cy="472708"/>
            </a:xfrm>
            <a:custGeom>
              <a:avLst/>
              <a:gdLst>
                <a:gd name="T0" fmla="*/ 1031 w 1032"/>
                <a:gd name="T1" fmla="*/ 0 h 1001"/>
                <a:gd name="T2" fmla="*/ 968 w 1032"/>
                <a:gd name="T3" fmla="*/ 1000 h 1001"/>
                <a:gd name="T4" fmla="*/ 0 w 1032"/>
                <a:gd name="T5" fmla="*/ 1000 h 1001"/>
                <a:gd name="T6" fmla="*/ 1031 w 1032"/>
                <a:gd name="T7" fmla="*/ 0 h 1001"/>
              </a:gdLst>
              <a:ahLst/>
              <a:cxnLst>
                <a:cxn ang="0">
                  <a:pos x="T0" y="T1"/>
                </a:cxn>
                <a:cxn ang="0">
                  <a:pos x="T2" y="T3"/>
                </a:cxn>
                <a:cxn ang="0">
                  <a:pos x="T4" y="T5"/>
                </a:cxn>
                <a:cxn ang="0">
                  <a:pos x="T6" y="T7"/>
                </a:cxn>
              </a:cxnLst>
              <a:rect l="0" t="0" r="r" b="b"/>
              <a:pathLst>
                <a:path w="1032" h="1001">
                  <a:moveTo>
                    <a:pt x="1031" y="0"/>
                  </a:moveTo>
                  <a:lnTo>
                    <a:pt x="968" y="1000"/>
                  </a:lnTo>
                  <a:lnTo>
                    <a:pt x="0" y="1000"/>
                  </a:lnTo>
                  <a:lnTo>
                    <a:pt x="1031" y="0"/>
                  </a:lnTo>
                </a:path>
              </a:pathLst>
            </a:custGeom>
            <a:solidFill>
              <a:srgbClr val="00B050"/>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43880" tIns="121940" rIns="243880" bIns="121940" anchor="ctr"/>
            <a:lstStyle/>
            <a:p>
              <a:endParaRPr lang="en-US" sz="1100" dirty="0">
                <a:solidFill>
                  <a:schemeClr val="bg1">
                    <a:lumMod val="50000"/>
                  </a:schemeClr>
                </a:solidFill>
              </a:endParaRPr>
            </a:p>
          </p:txBody>
        </p:sp>
        <p:sp>
          <p:nvSpPr>
            <p:cNvPr id="28" name="Freeform 41"/>
            <p:cNvSpPr>
              <a:spLocks noEditPoints="1"/>
            </p:cNvSpPr>
            <p:nvPr/>
          </p:nvSpPr>
          <p:spPr bwMode="auto">
            <a:xfrm>
              <a:off x="10505411" y="10455864"/>
              <a:ext cx="1094943" cy="821736"/>
            </a:xfrm>
            <a:custGeom>
              <a:avLst/>
              <a:gdLst>
                <a:gd name="T0" fmla="*/ 899 w 1092"/>
                <a:gd name="T1" fmla="*/ 20 h 819"/>
                <a:gd name="T2" fmla="*/ 242 w 1092"/>
                <a:gd name="T3" fmla="*/ 0 h 819"/>
                <a:gd name="T4" fmla="*/ 20 w 1092"/>
                <a:gd name="T5" fmla="*/ 193 h 819"/>
                <a:gd name="T6" fmla="*/ 17 w 1092"/>
                <a:gd name="T7" fmla="*/ 287 h 819"/>
                <a:gd name="T8" fmla="*/ 546 w 1092"/>
                <a:gd name="T9" fmla="*/ 819 h 819"/>
                <a:gd name="T10" fmla="*/ 1075 w 1092"/>
                <a:gd name="T11" fmla="*/ 287 h 819"/>
                <a:gd name="T12" fmla="*/ 1072 w 1092"/>
                <a:gd name="T13" fmla="*/ 193 h 819"/>
                <a:gd name="T14" fmla="*/ 470 w 1092"/>
                <a:gd name="T15" fmla="*/ 239 h 819"/>
                <a:gd name="T16" fmla="*/ 622 w 1092"/>
                <a:gd name="T17" fmla="*/ 239 h 819"/>
                <a:gd name="T18" fmla="*/ 666 w 1092"/>
                <a:gd name="T19" fmla="*/ 76 h 819"/>
                <a:gd name="T20" fmla="*/ 648 w 1092"/>
                <a:gd name="T21" fmla="*/ 217 h 819"/>
                <a:gd name="T22" fmla="*/ 444 w 1092"/>
                <a:gd name="T23" fmla="*/ 217 h 819"/>
                <a:gd name="T24" fmla="*/ 426 w 1092"/>
                <a:gd name="T25" fmla="*/ 76 h 819"/>
                <a:gd name="T26" fmla="*/ 444 w 1092"/>
                <a:gd name="T27" fmla="*/ 217 h 819"/>
                <a:gd name="T28" fmla="*/ 546 w 1092"/>
                <a:gd name="T29" fmla="*/ 698 h 819"/>
                <a:gd name="T30" fmla="*/ 631 w 1092"/>
                <a:gd name="T31" fmla="*/ 273 h 819"/>
                <a:gd name="T32" fmla="*/ 833 w 1092"/>
                <a:gd name="T33" fmla="*/ 273 h 819"/>
                <a:gd name="T34" fmla="*/ 666 w 1092"/>
                <a:gd name="T35" fmla="*/ 273 h 819"/>
                <a:gd name="T36" fmla="*/ 759 w 1092"/>
                <a:gd name="T37" fmla="*/ 169 h 819"/>
                <a:gd name="T38" fmla="*/ 675 w 1092"/>
                <a:gd name="T39" fmla="*/ 239 h 819"/>
                <a:gd name="T40" fmla="*/ 826 w 1092"/>
                <a:gd name="T41" fmla="*/ 68 h 819"/>
                <a:gd name="T42" fmla="*/ 707 w 1092"/>
                <a:gd name="T43" fmla="*/ 68 h 819"/>
                <a:gd name="T44" fmla="*/ 470 w 1092"/>
                <a:gd name="T45" fmla="*/ 68 h 819"/>
                <a:gd name="T46" fmla="*/ 546 w 1092"/>
                <a:gd name="T47" fmla="*/ 131 h 819"/>
                <a:gd name="T48" fmla="*/ 266 w 1092"/>
                <a:gd name="T49" fmla="*/ 68 h 819"/>
                <a:gd name="T50" fmla="*/ 331 w 1092"/>
                <a:gd name="T51" fmla="*/ 123 h 819"/>
                <a:gd name="T52" fmla="*/ 417 w 1092"/>
                <a:gd name="T53" fmla="*/ 239 h 819"/>
                <a:gd name="T54" fmla="*/ 333 w 1092"/>
                <a:gd name="T55" fmla="*/ 169 h 819"/>
                <a:gd name="T56" fmla="*/ 510 w 1092"/>
                <a:gd name="T57" fmla="*/ 692 h 819"/>
                <a:gd name="T58" fmla="*/ 426 w 1092"/>
                <a:gd name="T59" fmla="*/ 273 h 819"/>
                <a:gd name="T60" fmla="*/ 98 w 1092"/>
                <a:gd name="T61" fmla="*/ 273 h 819"/>
                <a:gd name="T62" fmla="*/ 434 w 1092"/>
                <a:gd name="T63" fmla="*/ 631 h 819"/>
                <a:gd name="T64" fmla="*/ 994 w 1092"/>
                <a:gd name="T65" fmla="*/ 273 h 819"/>
                <a:gd name="T66" fmla="*/ 873 w 1092"/>
                <a:gd name="T67" fmla="*/ 273 h 819"/>
                <a:gd name="T68" fmla="*/ 785 w 1092"/>
                <a:gd name="T69" fmla="*/ 147 h 819"/>
                <a:gd name="T70" fmla="*/ 1021 w 1092"/>
                <a:gd name="T71" fmla="*/ 239 h 819"/>
                <a:gd name="T72" fmla="*/ 228 w 1092"/>
                <a:gd name="T73" fmla="*/ 82 h 819"/>
                <a:gd name="T74" fmla="*/ 215 w 1092"/>
                <a:gd name="T75" fmla="*/ 239 h 819"/>
                <a:gd name="T76" fmla="*/ 228 w 1092"/>
                <a:gd name="T77" fmla="*/ 82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2" h="819">
                  <a:moveTo>
                    <a:pt x="1072" y="193"/>
                  </a:moveTo>
                  <a:cubicBezTo>
                    <a:pt x="899" y="20"/>
                    <a:pt x="899" y="20"/>
                    <a:pt x="899" y="20"/>
                  </a:cubicBezTo>
                  <a:cubicBezTo>
                    <a:pt x="886" y="7"/>
                    <a:pt x="868" y="0"/>
                    <a:pt x="850" y="0"/>
                  </a:cubicBezTo>
                  <a:cubicBezTo>
                    <a:pt x="242" y="0"/>
                    <a:pt x="242" y="0"/>
                    <a:pt x="242" y="0"/>
                  </a:cubicBezTo>
                  <a:cubicBezTo>
                    <a:pt x="224" y="0"/>
                    <a:pt x="206" y="7"/>
                    <a:pt x="193" y="20"/>
                  </a:cubicBezTo>
                  <a:cubicBezTo>
                    <a:pt x="20" y="193"/>
                    <a:pt x="20" y="193"/>
                    <a:pt x="20" y="193"/>
                  </a:cubicBezTo>
                  <a:cubicBezTo>
                    <a:pt x="7" y="207"/>
                    <a:pt x="0" y="224"/>
                    <a:pt x="0" y="242"/>
                  </a:cubicBezTo>
                  <a:cubicBezTo>
                    <a:pt x="0" y="258"/>
                    <a:pt x="6" y="274"/>
                    <a:pt x="17" y="287"/>
                  </a:cubicBezTo>
                  <a:cubicBezTo>
                    <a:pt x="495" y="796"/>
                    <a:pt x="495" y="796"/>
                    <a:pt x="495" y="796"/>
                  </a:cubicBezTo>
                  <a:cubicBezTo>
                    <a:pt x="508" y="810"/>
                    <a:pt x="527" y="819"/>
                    <a:pt x="546" y="819"/>
                  </a:cubicBezTo>
                  <a:cubicBezTo>
                    <a:pt x="565" y="819"/>
                    <a:pt x="584" y="810"/>
                    <a:pt x="597" y="796"/>
                  </a:cubicBezTo>
                  <a:cubicBezTo>
                    <a:pt x="1075" y="287"/>
                    <a:pt x="1075" y="287"/>
                    <a:pt x="1075" y="287"/>
                  </a:cubicBezTo>
                  <a:cubicBezTo>
                    <a:pt x="1086" y="274"/>
                    <a:pt x="1092" y="257"/>
                    <a:pt x="1092" y="241"/>
                  </a:cubicBezTo>
                  <a:cubicBezTo>
                    <a:pt x="1092" y="224"/>
                    <a:pt x="1085" y="207"/>
                    <a:pt x="1072" y="193"/>
                  </a:cubicBezTo>
                  <a:close/>
                  <a:moveTo>
                    <a:pt x="622" y="239"/>
                  </a:moveTo>
                  <a:cubicBezTo>
                    <a:pt x="470" y="239"/>
                    <a:pt x="470" y="239"/>
                    <a:pt x="470" y="239"/>
                  </a:cubicBezTo>
                  <a:cubicBezTo>
                    <a:pt x="546" y="176"/>
                    <a:pt x="546" y="176"/>
                    <a:pt x="546" y="176"/>
                  </a:cubicBezTo>
                  <a:lnTo>
                    <a:pt x="622" y="239"/>
                  </a:lnTo>
                  <a:close/>
                  <a:moveTo>
                    <a:pt x="573" y="154"/>
                  </a:moveTo>
                  <a:cubicBezTo>
                    <a:pt x="666" y="76"/>
                    <a:pt x="666" y="76"/>
                    <a:pt x="666" y="76"/>
                  </a:cubicBezTo>
                  <a:cubicBezTo>
                    <a:pt x="735" y="145"/>
                    <a:pt x="735" y="145"/>
                    <a:pt x="735" y="145"/>
                  </a:cubicBezTo>
                  <a:cubicBezTo>
                    <a:pt x="648" y="217"/>
                    <a:pt x="648" y="217"/>
                    <a:pt x="648" y="217"/>
                  </a:cubicBezTo>
                  <a:lnTo>
                    <a:pt x="573" y="154"/>
                  </a:lnTo>
                  <a:close/>
                  <a:moveTo>
                    <a:pt x="444" y="217"/>
                  </a:moveTo>
                  <a:cubicBezTo>
                    <a:pt x="357" y="145"/>
                    <a:pt x="357" y="145"/>
                    <a:pt x="357" y="145"/>
                  </a:cubicBezTo>
                  <a:cubicBezTo>
                    <a:pt x="426" y="76"/>
                    <a:pt x="426" y="76"/>
                    <a:pt x="426" y="76"/>
                  </a:cubicBezTo>
                  <a:cubicBezTo>
                    <a:pt x="519" y="154"/>
                    <a:pt x="519" y="154"/>
                    <a:pt x="519" y="154"/>
                  </a:cubicBezTo>
                  <a:lnTo>
                    <a:pt x="444" y="217"/>
                  </a:lnTo>
                  <a:close/>
                  <a:moveTo>
                    <a:pt x="631" y="273"/>
                  </a:moveTo>
                  <a:cubicBezTo>
                    <a:pt x="546" y="698"/>
                    <a:pt x="546" y="698"/>
                    <a:pt x="546" y="698"/>
                  </a:cubicBezTo>
                  <a:cubicBezTo>
                    <a:pt x="461" y="273"/>
                    <a:pt x="461" y="273"/>
                    <a:pt x="461" y="273"/>
                  </a:cubicBezTo>
                  <a:lnTo>
                    <a:pt x="631" y="273"/>
                  </a:lnTo>
                  <a:close/>
                  <a:moveTo>
                    <a:pt x="666" y="273"/>
                  </a:moveTo>
                  <a:cubicBezTo>
                    <a:pt x="833" y="273"/>
                    <a:pt x="833" y="273"/>
                    <a:pt x="833" y="273"/>
                  </a:cubicBezTo>
                  <a:cubicBezTo>
                    <a:pt x="582" y="692"/>
                    <a:pt x="582" y="692"/>
                    <a:pt x="582" y="692"/>
                  </a:cubicBezTo>
                  <a:lnTo>
                    <a:pt x="666" y="273"/>
                  </a:lnTo>
                  <a:close/>
                  <a:moveTo>
                    <a:pt x="675" y="239"/>
                  </a:moveTo>
                  <a:cubicBezTo>
                    <a:pt x="759" y="169"/>
                    <a:pt x="759" y="169"/>
                    <a:pt x="759" y="169"/>
                  </a:cubicBezTo>
                  <a:cubicBezTo>
                    <a:pt x="829" y="239"/>
                    <a:pt x="829" y="239"/>
                    <a:pt x="829" y="239"/>
                  </a:cubicBezTo>
                  <a:lnTo>
                    <a:pt x="675" y="239"/>
                  </a:lnTo>
                  <a:close/>
                  <a:moveTo>
                    <a:pt x="707" y="68"/>
                  </a:moveTo>
                  <a:cubicBezTo>
                    <a:pt x="826" y="68"/>
                    <a:pt x="826" y="68"/>
                    <a:pt x="826" y="68"/>
                  </a:cubicBezTo>
                  <a:cubicBezTo>
                    <a:pt x="761" y="123"/>
                    <a:pt x="761" y="123"/>
                    <a:pt x="761" y="123"/>
                  </a:cubicBezTo>
                  <a:lnTo>
                    <a:pt x="707" y="68"/>
                  </a:lnTo>
                  <a:close/>
                  <a:moveTo>
                    <a:pt x="546" y="131"/>
                  </a:moveTo>
                  <a:cubicBezTo>
                    <a:pt x="470" y="68"/>
                    <a:pt x="470" y="68"/>
                    <a:pt x="470" y="68"/>
                  </a:cubicBezTo>
                  <a:cubicBezTo>
                    <a:pt x="622" y="68"/>
                    <a:pt x="622" y="68"/>
                    <a:pt x="622" y="68"/>
                  </a:cubicBezTo>
                  <a:lnTo>
                    <a:pt x="546" y="131"/>
                  </a:lnTo>
                  <a:close/>
                  <a:moveTo>
                    <a:pt x="331" y="123"/>
                  </a:moveTo>
                  <a:cubicBezTo>
                    <a:pt x="266" y="68"/>
                    <a:pt x="266" y="68"/>
                    <a:pt x="266" y="68"/>
                  </a:cubicBezTo>
                  <a:cubicBezTo>
                    <a:pt x="385" y="68"/>
                    <a:pt x="385" y="68"/>
                    <a:pt x="385" y="68"/>
                  </a:cubicBezTo>
                  <a:lnTo>
                    <a:pt x="331" y="123"/>
                  </a:lnTo>
                  <a:close/>
                  <a:moveTo>
                    <a:pt x="333" y="169"/>
                  </a:moveTo>
                  <a:cubicBezTo>
                    <a:pt x="417" y="239"/>
                    <a:pt x="417" y="239"/>
                    <a:pt x="417" y="239"/>
                  </a:cubicBezTo>
                  <a:cubicBezTo>
                    <a:pt x="263" y="239"/>
                    <a:pt x="263" y="239"/>
                    <a:pt x="263" y="239"/>
                  </a:cubicBezTo>
                  <a:lnTo>
                    <a:pt x="333" y="169"/>
                  </a:lnTo>
                  <a:close/>
                  <a:moveTo>
                    <a:pt x="426" y="273"/>
                  </a:moveTo>
                  <a:cubicBezTo>
                    <a:pt x="510" y="692"/>
                    <a:pt x="510" y="692"/>
                    <a:pt x="510" y="692"/>
                  </a:cubicBezTo>
                  <a:cubicBezTo>
                    <a:pt x="259" y="273"/>
                    <a:pt x="259" y="273"/>
                    <a:pt x="259" y="273"/>
                  </a:cubicBezTo>
                  <a:lnTo>
                    <a:pt x="426" y="273"/>
                  </a:lnTo>
                  <a:close/>
                  <a:moveTo>
                    <a:pt x="434" y="631"/>
                  </a:moveTo>
                  <a:cubicBezTo>
                    <a:pt x="98" y="273"/>
                    <a:pt x="98" y="273"/>
                    <a:pt x="98" y="273"/>
                  </a:cubicBezTo>
                  <a:cubicBezTo>
                    <a:pt x="219" y="273"/>
                    <a:pt x="219" y="273"/>
                    <a:pt x="219" y="273"/>
                  </a:cubicBezTo>
                  <a:lnTo>
                    <a:pt x="434" y="631"/>
                  </a:lnTo>
                  <a:close/>
                  <a:moveTo>
                    <a:pt x="873" y="273"/>
                  </a:moveTo>
                  <a:cubicBezTo>
                    <a:pt x="994" y="273"/>
                    <a:pt x="994" y="273"/>
                    <a:pt x="994" y="273"/>
                  </a:cubicBezTo>
                  <a:cubicBezTo>
                    <a:pt x="658" y="631"/>
                    <a:pt x="658" y="631"/>
                    <a:pt x="658" y="631"/>
                  </a:cubicBezTo>
                  <a:lnTo>
                    <a:pt x="873" y="273"/>
                  </a:lnTo>
                  <a:close/>
                  <a:moveTo>
                    <a:pt x="877" y="239"/>
                  </a:moveTo>
                  <a:cubicBezTo>
                    <a:pt x="785" y="147"/>
                    <a:pt x="785" y="147"/>
                    <a:pt x="785" y="147"/>
                  </a:cubicBezTo>
                  <a:cubicBezTo>
                    <a:pt x="864" y="82"/>
                    <a:pt x="864" y="82"/>
                    <a:pt x="864" y="82"/>
                  </a:cubicBezTo>
                  <a:cubicBezTo>
                    <a:pt x="1021" y="239"/>
                    <a:pt x="1021" y="239"/>
                    <a:pt x="1021" y="239"/>
                  </a:cubicBezTo>
                  <a:lnTo>
                    <a:pt x="877" y="239"/>
                  </a:lnTo>
                  <a:close/>
                  <a:moveTo>
                    <a:pt x="228" y="82"/>
                  </a:moveTo>
                  <a:cubicBezTo>
                    <a:pt x="307" y="147"/>
                    <a:pt x="307" y="147"/>
                    <a:pt x="307" y="147"/>
                  </a:cubicBezTo>
                  <a:cubicBezTo>
                    <a:pt x="215" y="239"/>
                    <a:pt x="215" y="239"/>
                    <a:pt x="215" y="239"/>
                  </a:cubicBezTo>
                  <a:cubicBezTo>
                    <a:pt x="68" y="239"/>
                    <a:pt x="68" y="239"/>
                    <a:pt x="68" y="239"/>
                  </a:cubicBezTo>
                  <a:lnTo>
                    <a:pt x="228" y="82"/>
                  </a:lnTo>
                  <a:close/>
                </a:path>
              </a:pathLst>
            </a:custGeom>
            <a:solidFill>
              <a:schemeClr val="bg1"/>
            </a:solidFill>
            <a:ln>
              <a:noFill/>
            </a:ln>
          </p:spPr>
          <p:txBody>
            <a:bodyPr vert="horz" wrap="square" lIns="182914" tIns="91458" rIns="182914" bIns="91458" numCol="1" anchor="t" anchorCtr="0" compatLnSpc="1"/>
            <a:lstStyle/>
            <a:p>
              <a:endParaRPr lang="id-ID" sz="1100">
                <a:solidFill>
                  <a:schemeClr val="bg1">
                    <a:lumMod val="50000"/>
                  </a:schemeClr>
                </a:solidFill>
              </a:endParaRPr>
            </a:p>
          </p:txBody>
        </p:sp>
        <p:sp>
          <p:nvSpPr>
            <p:cNvPr id="29" name="Freeform 45"/>
            <p:cNvSpPr>
              <a:spLocks noEditPoints="1"/>
            </p:cNvSpPr>
            <p:nvPr/>
          </p:nvSpPr>
          <p:spPr bwMode="auto">
            <a:xfrm>
              <a:off x="10457045" y="4523525"/>
              <a:ext cx="1112032" cy="1112322"/>
            </a:xfrm>
            <a:custGeom>
              <a:avLst/>
              <a:gdLst>
                <a:gd name="T0" fmla="*/ 419 w 425"/>
                <a:gd name="T1" fmla="*/ 2 h 425"/>
                <a:gd name="T2" fmla="*/ 411 w 425"/>
                <a:gd name="T3" fmla="*/ 0 h 425"/>
                <a:gd name="T4" fmla="*/ 404 w 425"/>
                <a:gd name="T5" fmla="*/ 3 h 425"/>
                <a:gd name="T6" fmla="*/ 6 w 425"/>
                <a:gd name="T7" fmla="*/ 268 h 425"/>
                <a:gd name="T8" fmla="*/ 0 w 425"/>
                <a:gd name="T9" fmla="*/ 280 h 425"/>
                <a:gd name="T10" fmla="*/ 8 w 425"/>
                <a:gd name="T11" fmla="*/ 291 h 425"/>
                <a:gd name="T12" fmla="*/ 112 w 425"/>
                <a:gd name="T13" fmla="*/ 333 h 425"/>
                <a:gd name="T14" fmla="*/ 161 w 425"/>
                <a:gd name="T15" fmla="*/ 418 h 425"/>
                <a:gd name="T16" fmla="*/ 172 w 425"/>
                <a:gd name="T17" fmla="*/ 425 h 425"/>
                <a:gd name="T18" fmla="*/ 173 w 425"/>
                <a:gd name="T19" fmla="*/ 425 h 425"/>
                <a:gd name="T20" fmla="*/ 184 w 425"/>
                <a:gd name="T21" fmla="*/ 419 h 425"/>
                <a:gd name="T22" fmla="*/ 211 w 425"/>
                <a:gd name="T23" fmla="*/ 373 h 425"/>
                <a:gd name="T24" fmla="*/ 340 w 425"/>
                <a:gd name="T25" fmla="*/ 424 h 425"/>
                <a:gd name="T26" fmla="*/ 345 w 425"/>
                <a:gd name="T27" fmla="*/ 425 h 425"/>
                <a:gd name="T28" fmla="*/ 352 w 425"/>
                <a:gd name="T29" fmla="*/ 423 h 425"/>
                <a:gd name="T30" fmla="*/ 358 w 425"/>
                <a:gd name="T31" fmla="*/ 414 h 425"/>
                <a:gd name="T32" fmla="*/ 424 w 425"/>
                <a:gd name="T33" fmla="*/ 16 h 425"/>
                <a:gd name="T34" fmla="*/ 419 w 425"/>
                <a:gd name="T35" fmla="*/ 2 h 425"/>
                <a:gd name="T36" fmla="*/ 42 w 425"/>
                <a:gd name="T37" fmla="*/ 276 h 425"/>
                <a:gd name="T38" fmla="*/ 349 w 425"/>
                <a:gd name="T39" fmla="*/ 71 h 425"/>
                <a:gd name="T40" fmla="*/ 126 w 425"/>
                <a:gd name="T41" fmla="*/ 310 h 425"/>
                <a:gd name="T42" fmla="*/ 122 w 425"/>
                <a:gd name="T43" fmla="*/ 308 h 425"/>
                <a:gd name="T44" fmla="*/ 42 w 425"/>
                <a:gd name="T45" fmla="*/ 276 h 425"/>
                <a:gd name="T46" fmla="*/ 135 w 425"/>
                <a:gd name="T47" fmla="*/ 320 h 425"/>
                <a:gd name="T48" fmla="*/ 135 w 425"/>
                <a:gd name="T49" fmla="*/ 320 h 425"/>
                <a:gd name="T50" fmla="*/ 386 w 425"/>
                <a:gd name="T51" fmla="*/ 51 h 425"/>
                <a:gd name="T52" fmla="*/ 172 w 425"/>
                <a:gd name="T53" fmla="*/ 384 h 425"/>
                <a:gd name="T54" fmla="*/ 135 w 425"/>
                <a:gd name="T55" fmla="*/ 320 h 425"/>
                <a:gd name="T56" fmla="*/ 335 w 425"/>
                <a:gd name="T57" fmla="*/ 393 h 425"/>
                <a:gd name="T58" fmla="*/ 221 w 425"/>
                <a:gd name="T59" fmla="*/ 348 h 425"/>
                <a:gd name="T60" fmla="*/ 213 w 425"/>
                <a:gd name="T61" fmla="*/ 346 h 425"/>
                <a:gd name="T62" fmla="*/ 388 w 425"/>
                <a:gd name="T63" fmla="*/ 76 h 425"/>
                <a:gd name="T64" fmla="*/ 335 w 425"/>
                <a:gd name="T65" fmla="*/ 393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 h="425">
                  <a:moveTo>
                    <a:pt x="419" y="2"/>
                  </a:moveTo>
                  <a:cubicBezTo>
                    <a:pt x="416" y="1"/>
                    <a:pt x="414" y="0"/>
                    <a:pt x="411" y="0"/>
                  </a:cubicBezTo>
                  <a:cubicBezTo>
                    <a:pt x="409" y="0"/>
                    <a:pt x="406" y="1"/>
                    <a:pt x="404" y="3"/>
                  </a:cubicBezTo>
                  <a:cubicBezTo>
                    <a:pt x="6" y="268"/>
                    <a:pt x="6" y="268"/>
                    <a:pt x="6" y="268"/>
                  </a:cubicBezTo>
                  <a:cubicBezTo>
                    <a:pt x="2" y="271"/>
                    <a:pt x="0" y="276"/>
                    <a:pt x="0" y="280"/>
                  </a:cubicBezTo>
                  <a:cubicBezTo>
                    <a:pt x="1" y="285"/>
                    <a:pt x="4" y="290"/>
                    <a:pt x="8" y="291"/>
                  </a:cubicBezTo>
                  <a:cubicBezTo>
                    <a:pt x="112" y="333"/>
                    <a:pt x="112" y="333"/>
                    <a:pt x="112" y="333"/>
                  </a:cubicBezTo>
                  <a:cubicBezTo>
                    <a:pt x="161" y="418"/>
                    <a:pt x="161" y="418"/>
                    <a:pt x="161" y="418"/>
                  </a:cubicBezTo>
                  <a:cubicBezTo>
                    <a:pt x="163" y="422"/>
                    <a:pt x="168" y="425"/>
                    <a:pt x="172" y="425"/>
                  </a:cubicBezTo>
                  <a:cubicBezTo>
                    <a:pt x="172" y="425"/>
                    <a:pt x="172" y="425"/>
                    <a:pt x="173" y="425"/>
                  </a:cubicBezTo>
                  <a:cubicBezTo>
                    <a:pt x="177" y="425"/>
                    <a:pt x="181" y="423"/>
                    <a:pt x="184" y="419"/>
                  </a:cubicBezTo>
                  <a:cubicBezTo>
                    <a:pt x="211" y="373"/>
                    <a:pt x="211" y="373"/>
                    <a:pt x="211" y="373"/>
                  </a:cubicBezTo>
                  <a:cubicBezTo>
                    <a:pt x="340" y="424"/>
                    <a:pt x="340" y="424"/>
                    <a:pt x="340" y="424"/>
                  </a:cubicBezTo>
                  <a:cubicBezTo>
                    <a:pt x="342" y="425"/>
                    <a:pt x="343" y="425"/>
                    <a:pt x="345" y="425"/>
                  </a:cubicBezTo>
                  <a:cubicBezTo>
                    <a:pt x="347" y="425"/>
                    <a:pt x="350" y="424"/>
                    <a:pt x="352" y="423"/>
                  </a:cubicBezTo>
                  <a:cubicBezTo>
                    <a:pt x="355" y="421"/>
                    <a:pt x="357" y="418"/>
                    <a:pt x="358" y="414"/>
                  </a:cubicBezTo>
                  <a:cubicBezTo>
                    <a:pt x="424" y="16"/>
                    <a:pt x="424" y="16"/>
                    <a:pt x="424" y="16"/>
                  </a:cubicBezTo>
                  <a:cubicBezTo>
                    <a:pt x="425" y="11"/>
                    <a:pt x="423" y="5"/>
                    <a:pt x="419" y="2"/>
                  </a:cubicBezTo>
                  <a:close/>
                  <a:moveTo>
                    <a:pt x="42" y="276"/>
                  </a:moveTo>
                  <a:cubicBezTo>
                    <a:pt x="349" y="71"/>
                    <a:pt x="349" y="71"/>
                    <a:pt x="349" y="71"/>
                  </a:cubicBezTo>
                  <a:cubicBezTo>
                    <a:pt x="126" y="310"/>
                    <a:pt x="126" y="310"/>
                    <a:pt x="126" y="310"/>
                  </a:cubicBezTo>
                  <a:cubicBezTo>
                    <a:pt x="124" y="310"/>
                    <a:pt x="123" y="309"/>
                    <a:pt x="122" y="308"/>
                  </a:cubicBezTo>
                  <a:lnTo>
                    <a:pt x="42" y="276"/>
                  </a:lnTo>
                  <a:close/>
                  <a:moveTo>
                    <a:pt x="135" y="320"/>
                  </a:moveTo>
                  <a:cubicBezTo>
                    <a:pt x="135" y="320"/>
                    <a:pt x="135" y="320"/>
                    <a:pt x="135" y="320"/>
                  </a:cubicBezTo>
                  <a:cubicBezTo>
                    <a:pt x="386" y="51"/>
                    <a:pt x="386" y="51"/>
                    <a:pt x="386" y="51"/>
                  </a:cubicBezTo>
                  <a:cubicBezTo>
                    <a:pt x="172" y="384"/>
                    <a:pt x="172" y="384"/>
                    <a:pt x="172" y="384"/>
                  </a:cubicBezTo>
                  <a:lnTo>
                    <a:pt x="135" y="320"/>
                  </a:lnTo>
                  <a:close/>
                  <a:moveTo>
                    <a:pt x="335" y="393"/>
                  </a:moveTo>
                  <a:cubicBezTo>
                    <a:pt x="221" y="348"/>
                    <a:pt x="221" y="348"/>
                    <a:pt x="221" y="348"/>
                  </a:cubicBezTo>
                  <a:cubicBezTo>
                    <a:pt x="219" y="347"/>
                    <a:pt x="216" y="347"/>
                    <a:pt x="213" y="346"/>
                  </a:cubicBezTo>
                  <a:cubicBezTo>
                    <a:pt x="388" y="76"/>
                    <a:pt x="388" y="76"/>
                    <a:pt x="388" y="76"/>
                  </a:cubicBezTo>
                  <a:lnTo>
                    <a:pt x="335" y="393"/>
                  </a:lnTo>
                  <a:close/>
                </a:path>
              </a:pathLst>
            </a:custGeom>
            <a:solidFill>
              <a:schemeClr val="bg1"/>
            </a:solidFill>
            <a:ln>
              <a:noFill/>
            </a:ln>
          </p:spPr>
          <p:txBody>
            <a:bodyPr vert="horz" wrap="square" lIns="182914" tIns="91458" rIns="182914" bIns="91458" numCol="1" anchor="t" anchorCtr="0" compatLnSpc="1"/>
            <a:lstStyle/>
            <a:p>
              <a:endParaRPr lang="id-ID" sz="1100">
                <a:solidFill>
                  <a:schemeClr val="bg1">
                    <a:lumMod val="50000"/>
                  </a:schemeClr>
                </a:solidFill>
              </a:endParaRPr>
            </a:p>
          </p:txBody>
        </p:sp>
        <p:grpSp>
          <p:nvGrpSpPr>
            <p:cNvPr id="30" name="Group 56"/>
            <p:cNvGrpSpPr/>
            <p:nvPr/>
          </p:nvGrpSpPr>
          <p:grpSpPr>
            <a:xfrm>
              <a:off x="14531697" y="8800183"/>
              <a:ext cx="979937" cy="1048318"/>
              <a:chOff x="494476" y="2241785"/>
              <a:chExt cx="239742" cy="256405"/>
            </a:xfrm>
            <a:solidFill>
              <a:schemeClr val="bg1"/>
            </a:solidFill>
          </p:grpSpPr>
          <p:sp>
            <p:nvSpPr>
              <p:cNvPr id="59" name="Freeform 67"/>
              <p:cNvSpPr>
                <a:spLocks noEditPoints="1"/>
              </p:cNvSpPr>
              <p:nvPr/>
            </p:nvSpPr>
            <p:spPr bwMode="auto">
              <a:xfrm>
                <a:off x="494476" y="2241785"/>
                <a:ext cx="239742" cy="256405"/>
              </a:xfrm>
              <a:custGeom>
                <a:avLst/>
                <a:gdLst>
                  <a:gd name="T0" fmla="*/ 190 w 219"/>
                  <a:gd name="T1" fmla="*/ 0 h 234"/>
                  <a:gd name="T2" fmla="*/ 30 w 219"/>
                  <a:gd name="T3" fmla="*/ 0 h 234"/>
                  <a:gd name="T4" fmla="*/ 0 w 219"/>
                  <a:gd name="T5" fmla="*/ 29 h 234"/>
                  <a:gd name="T6" fmla="*/ 0 w 219"/>
                  <a:gd name="T7" fmla="*/ 205 h 234"/>
                  <a:gd name="T8" fmla="*/ 30 w 219"/>
                  <a:gd name="T9" fmla="*/ 234 h 234"/>
                  <a:gd name="T10" fmla="*/ 190 w 219"/>
                  <a:gd name="T11" fmla="*/ 234 h 234"/>
                  <a:gd name="T12" fmla="*/ 219 w 219"/>
                  <a:gd name="T13" fmla="*/ 205 h 234"/>
                  <a:gd name="T14" fmla="*/ 219 w 219"/>
                  <a:gd name="T15" fmla="*/ 29 h 234"/>
                  <a:gd name="T16" fmla="*/ 190 w 219"/>
                  <a:gd name="T17" fmla="*/ 0 h 234"/>
                  <a:gd name="T18" fmla="*/ 205 w 219"/>
                  <a:gd name="T19" fmla="*/ 205 h 234"/>
                  <a:gd name="T20" fmla="*/ 190 w 219"/>
                  <a:gd name="T21" fmla="*/ 219 h 234"/>
                  <a:gd name="T22" fmla="*/ 30 w 219"/>
                  <a:gd name="T23" fmla="*/ 219 h 234"/>
                  <a:gd name="T24" fmla="*/ 15 w 219"/>
                  <a:gd name="T25" fmla="*/ 205 h 234"/>
                  <a:gd name="T26" fmla="*/ 15 w 219"/>
                  <a:gd name="T27" fmla="*/ 29 h 234"/>
                  <a:gd name="T28" fmla="*/ 30 w 219"/>
                  <a:gd name="T29" fmla="*/ 15 h 234"/>
                  <a:gd name="T30" fmla="*/ 190 w 219"/>
                  <a:gd name="T31" fmla="*/ 15 h 234"/>
                  <a:gd name="T32" fmla="*/ 205 w 219"/>
                  <a:gd name="T33" fmla="*/ 29 h 234"/>
                  <a:gd name="T34" fmla="*/ 205 w 219"/>
                  <a:gd name="T35" fmla="*/ 205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9" h="234">
                    <a:moveTo>
                      <a:pt x="190" y="0"/>
                    </a:moveTo>
                    <a:cubicBezTo>
                      <a:pt x="30" y="0"/>
                      <a:pt x="30" y="0"/>
                      <a:pt x="30" y="0"/>
                    </a:cubicBezTo>
                    <a:cubicBezTo>
                      <a:pt x="13" y="0"/>
                      <a:pt x="0" y="13"/>
                      <a:pt x="0" y="29"/>
                    </a:cubicBezTo>
                    <a:cubicBezTo>
                      <a:pt x="0" y="205"/>
                      <a:pt x="0" y="205"/>
                      <a:pt x="0" y="205"/>
                    </a:cubicBezTo>
                    <a:cubicBezTo>
                      <a:pt x="0" y="221"/>
                      <a:pt x="13" y="234"/>
                      <a:pt x="30" y="234"/>
                    </a:cubicBezTo>
                    <a:cubicBezTo>
                      <a:pt x="190" y="234"/>
                      <a:pt x="190" y="234"/>
                      <a:pt x="190" y="234"/>
                    </a:cubicBezTo>
                    <a:cubicBezTo>
                      <a:pt x="206" y="234"/>
                      <a:pt x="219" y="221"/>
                      <a:pt x="219" y="205"/>
                    </a:cubicBezTo>
                    <a:cubicBezTo>
                      <a:pt x="219" y="29"/>
                      <a:pt x="219" y="29"/>
                      <a:pt x="219" y="29"/>
                    </a:cubicBezTo>
                    <a:cubicBezTo>
                      <a:pt x="219" y="13"/>
                      <a:pt x="206" y="0"/>
                      <a:pt x="190" y="0"/>
                    </a:cubicBezTo>
                    <a:close/>
                    <a:moveTo>
                      <a:pt x="205" y="205"/>
                    </a:moveTo>
                    <a:cubicBezTo>
                      <a:pt x="205" y="213"/>
                      <a:pt x="198" y="219"/>
                      <a:pt x="190" y="219"/>
                    </a:cubicBezTo>
                    <a:cubicBezTo>
                      <a:pt x="30" y="219"/>
                      <a:pt x="30" y="219"/>
                      <a:pt x="30" y="219"/>
                    </a:cubicBezTo>
                    <a:cubicBezTo>
                      <a:pt x="21" y="219"/>
                      <a:pt x="15" y="213"/>
                      <a:pt x="15" y="205"/>
                    </a:cubicBezTo>
                    <a:cubicBezTo>
                      <a:pt x="15" y="29"/>
                      <a:pt x="15" y="29"/>
                      <a:pt x="15" y="29"/>
                    </a:cubicBezTo>
                    <a:cubicBezTo>
                      <a:pt x="15" y="21"/>
                      <a:pt x="21" y="15"/>
                      <a:pt x="30" y="15"/>
                    </a:cubicBezTo>
                    <a:cubicBezTo>
                      <a:pt x="190" y="15"/>
                      <a:pt x="190" y="15"/>
                      <a:pt x="190" y="15"/>
                    </a:cubicBezTo>
                    <a:cubicBezTo>
                      <a:pt x="198" y="15"/>
                      <a:pt x="205" y="21"/>
                      <a:pt x="205" y="29"/>
                    </a:cubicBezTo>
                    <a:lnTo>
                      <a:pt x="205" y="20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id-ID" sz="1100">
                  <a:solidFill>
                    <a:schemeClr val="bg1">
                      <a:lumMod val="50000"/>
                    </a:schemeClr>
                  </a:solidFill>
                </a:endParaRPr>
              </a:p>
            </p:txBody>
          </p:sp>
          <p:sp>
            <p:nvSpPr>
              <p:cNvPr id="60" name="Freeform 68"/>
              <p:cNvSpPr>
                <a:spLocks noEditPoints="1"/>
              </p:cNvSpPr>
              <p:nvPr/>
            </p:nvSpPr>
            <p:spPr bwMode="auto">
              <a:xfrm>
                <a:off x="527337" y="2273716"/>
                <a:ext cx="175411" cy="160601"/>
              </a:xfrm>
              <a:custGeom>
                <a:avLst/>
                <a:gdLst>
                  <a:gd name="T0" fmla="*/ 153 w 160"/>
                  <a:gd name="T1" fmla="*/ 0 h 147"/>
                  <a:gd name="T2" fmla="*/ 7 w 160"/>
                  <a:gd name="T3" fmla="*/ 0 h 147"/>
                  <a:gd name="T4" fmla="*/ 0 w 160"/>
                  <a:gd name="T5" fmla="*/ 8 h 147"/>
                  <a:gd name="T6" fmla="*/ 0 w 160"/>
                  <a:gd name="T7" fmla="*/ 139 h 147"/>
                  <a:gd name="T8" fmla="*/ 7 w 160"/>
                  <a:gd name="T9" fmla="*/ 147 h 147"/>
                  <a:gd name="T10" fmla="*/ 153 w 160"/>
                  <a:gd name="T11" fmla="*/ 147 h 147"/>
                  <a:gd name="T12" fmla="*/ 160 w 160"/>
                  <a:gd name="T13" fmla="*/ 139 h 147"/>
                  <a:gd name="T14" fmla="*/ 160 w 160"/>
                  <a:gd name="T15" fmla="*/ 8 h 147"/>
                  <a:gd name="T16" fmla="*/ 153 w 160"/>
                  <a:gd name="T17" fmla="*/ 0 h 147"/>
                  <a:gd name="T18" fmla="*/ 153 w 160"/>
                  <a:gd name="T19" fmla="*/ 8 h 147"/>
                  <a:gd name="T20" fmla="*/ 153 w 160"/>
                  <a:gd name="T21" fmla="*/ 109 h 147"/>
                  <a:gd name="T22" fmla="*/ 129 w 160"/>
                  <a:gd name="T23" fmla="*/ 83 h 147"/>
                  <a:gd name="T24" fmla="*/ 124 w 160"/>
                  <a:gd name="T25" fmla="*/ 81 h 147"/>
                  <a:gd name="T26" fmla="*/ 118 w 160"/>
                  <a:gd name="T27" fmla="*/ 83 h 147"/>
                  <a:gd name="T28" fmla="*/ 99 w 160"/>
                  <a:gd name="T29" fmla="*/ 105 h 147"/>
                  <a:gd name="T30" fmla="*/ 42 w 160"/>
                  <a:gd name="T31" fmla="*/ 39 h 147"/>
                  <a:gd name="T32" fmla="*/ 36 w 160"/>
                  <a:gd name="T33" fmla="*/ 37 h 147"/>
                  <a:gd name="T34" fmla="*/ 31 w 160"/>
                  <a:gd name="T35" fmla="*/ 39 h 147"/>
                  <a:gd name="T36" fmla="*/ 7 w 160"/>
                  <a:gd name="T37" fmla="*/ 67 h 147"/>
                  <a:gd name="T38" fmla="*/ 7 w 160"/>
                  <a:gd name="T39" fmla="*/ 8 h 147"/>
                  <a:gd name="T40" fmla="*/ 153 w 160"/>
                  <a:gd name="T41" fmla="*/ 8 h 147"/>
                  <a:gd name="T42" fmla="*/ 7 w 160"/>
                  <a:gd name="T43" fmla="*/ 78 h 147"/>
                  <a:gd name="T44" fmla="*/ 36 w 160"/>
                  <a:gd name="T45" fmla="*/ 44 h 147"/>
                  <a:gd name="T46" fmla="*/ 95 w 160"/>
                  <a:gd name="T47" fmla="*/ 111 h 147"/>
                  <a:gd name="T48" fmla="*/ 99 w 160"/>
                  <a:gd name="T49" fmla="*/ 116 h 147"/>
                  <a:gd name="T50" fmla="*/ 119 w 160"/>
                  <a:gd name="T51" fmla="*/ 139 h 147"/>
                  <a:gd name="T52" fmla="*/ 7 w 160"/>
                  <a:gd name="T53" fmla="*/ 139 h 147"/>
                  <a:gd name="T54" fmla="*/ 7 w 160"/>
                  <a:gd name="T55" fmla="*/ 78 h 147"/>
                  <a:gd name="T56" fmla="*/ 129 w 160"/>
                  <a:gd name="T57" fmla="*/ 139 h 147"/>
                  <a:gd name="T58" fmla="*/ 104 w 160"/>
                  <a:gd name="T59" fmla="*/ 110 h 147"/>
                  <a:gd name="T60" fmla="*/ 124 w 160"/>
                  <a:gd name="T61" fmla="*/ 88 h 147"/>
                  <a:gd name="T62" fmla="*/ 153 w 160"/>
                  <a:gd name="T63" fmla="*/ 120 h 147"/>
                  <a:gd name="T64" fmla="*/ 153 w 160"/>
                  <a:gd name="T65" fmla="*/ 139 h 147"/>
                  <a:gd name="T66" fmla="*/ 129 w 160"/>
                  <a:gd name="T67" fmla="*/ 13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0" h="147">
                    <a:moveTo>
                      <a:pt x="153" y="0"/>
                    </a:moveTo>
                    <a:cubicBezTo>
                      <a:pt x="7" y="0"/>
                      <a:pt x="7" y="0"/>
                      <a:pt x="7" y="0"/>
                    </a:cubicBezTo>
                    <a:cubicBezTo>
                      <a:pt x="3" y="0"/>
                      <a:pt x="0" y="4"/>
                      <a:pt x="0" y="8"/>
                    </a:cubicBezTo>
                    <a:cubicBezTo>
                      <a:pt x="0" y="139"/>
                      <a:pt x="0" y="139"/>
                      <a:pt x="0" y="139"/>
                    </a:cubicBezTo>
                    <a:cubicBezTo>
                      <a:pt x="0" y="143"/>
                      <a:pt x="3" y="147"/>
                      <a:pt x="7" y="147"/>
                    </a:cubicBezTo>
                    <a:cubicBezTo>
                      <a:pt x="153" y="147"/>
                      <a:pt x="153" y="147"/>
                      <a:pt x="153" y="147"/>
                    </a:cubicBezTo>
                    <a:cubicBezTo>
                      <a:pt x="157" y="147"/>
                      <a:pt x="160" y="143"/>
                      <a:pt x="160" y="139"/>
                    </a:cubicBezTo>
                    <a:cubicBezTo>
                      <a:pt x="160" y="8"/>
                      <a:pt x="160" y="8"/>
                      <a:pt x="160" y="8"/>
                    </a:cubicBezTo>
                    <a:cubicBezTo>
                      <a:pt x="160" y="4"/>
                      <a:pt x="157" y="0"/>
                      <a:pt x="153" y="0"/>
                    </a:cubicBezTo>
                    <a:close/>
                    <a:moveTo>
                      <a:pt x="153" y="8"/>
                    </a:moveTo>
                    <a:cubicBezTo>
                      <a:pt x="153" y="109"/>
                      <a:pt x="153" y="109"/>
                      <a:pt x="153" y="109"/>
                    </a:cubicBezTo>
                    <a:cubicBezTo>
                      <a:pt x="129" y="83"/>
                      <a:pt x="129" y="83"/>
                      <a:pt x="129" y="83"/>
                    </a:cubicBezTo>
                    <a:cubicBezTo>
                      <a:pt x="128" y="82"/>
                      <a:pt x="126" y="81"/>
                      <a:pt x="124" y="81"/>
                    </a:cubicBezTo>
                    <a:cubicBezTo>
                      <a:pt x="122" y="81"/>
                      <a:pt x="120" y="82"/>
                      <a:pt x="118" y="83"/>
                    </a:cubicBezTo>
                    <a:cubicBezTo>
                      <a:pt x="99" y="105"/>
                      <a:pt x="99" y="105"/>
                      <a:pt x="99" y="105"/>
                    </a:cubicBezTo>
                    <a:cubicBezTo>
                      <a:pt x="42" y="39"/>
                      <a:pt x="42" y="39"/>
                      <a:pt x="42" y="39"/>
                    </a:cubicBezTo>
                    <a:cubicBezTo>
                      <a:pt x="40" y="38"/>
                      <a:pt x="38" y="37"/>
                      <a:pt x="36" y="37"/>
                    </a:cubicBezTo>
                    <a:cubicBezTo>
                      <a:pt x="34" y="37"/>
                      <a:pt x="32" y="38"/>
                      <a:pt x="31" y="39"/>
                    </a:cubicBezTo>
                    <a:cubicBezTo>
                      <a:pt x="7" y="67"/>
                      <a:pt x="7" y="67"/>
                      <a:pt x="7" y="67"/>
                    </a:cubicBezTo>
                    <a:cubicBezTo>
                      <a:pt x="7" y="8"/>
                      <a:pt x="7" y="8"/>
                      <a:pt x="7" y="8"/>
                    </a:cubicBezTo>
                    <a:lnTo>
                      <a:pt x="153" y="8"/>
                    </a:lnTo>
                    <a:close/>
                    <a:moveTo>
                      <a:pt x="7" y="78"/>
                    </a:moveTo>
                    <a:cubicBezTo>
                      <a:pt x="36" y="44"/>
                      <a:pt x="36" y="44"/>
                      <a:pt x="36" y="44"/>
                    </a:cubicBezTo>
                    <a:cubicBezTo>
                      <a:pt x="95" y="111"/>
                      <a:pt x="95" y="111"/>
                      <a:pt x="95" y="111"/>
                    </a:cubicBezTo>
                    <a:cubicBezTo>
                      <a:pt x="99" y="116"/>
                      <a:pt x="99" y="116"/>
                      <a:pt x="99" y="116"/>
                    </a:cubicBezTo>
                    <a:cubicBezTo>
                      <a:pt x="119" y="139"/>
                      <a:pt x="119" y="139"/>
                      <a:pt x="119" y="139"/>
                    </a:cubicBezTo>
                    <a:cubicBezTo>
                      <a:pt x="7" y="139"/>
                      <a:pt x="7" y="139"/>
                      <a:pt x="7" y="139"/>
                    </a:cubicBezTo>
                    <a:lnTo>
                      <a:pt x="7" y="78"/>
                    </a:lnTo>
                    <a:close/>
                    <a:moveTo>
                      <a:pt x="129" y="139"/>
                    </a:moveTo>
                    <a:cubicBezTo>
                      <a:pt x="104" y="110"/>
                      <a:pt x="104" y="110"/>
                      <a:pt x="104" y="110"/>
                    </a:cubicBezTo>
                    <a:cubicBezTo>
                      <a:pt x="124" y="88"/>
                      <a:pt x="124" y="88"/>
                      <a:pt x="124" y="88"/>
                    </a:cubicBezTo>
                    <a:cubicBezTo>
                      <a:pt x="153" y="120"/>
                      <a:pt x="153" y="120"/>
                      <a:pt x="153" y="120"/>
                    </a:cubicBezTo>
                    <a:cubicBezTo>
                      <a:pt x="153" y="139"/>
                      <a:pt x="153" y="139"/>
                      <a:pt x="153" y="139"/>
                    </a:cubicBezTo>
                    <a:lnTo>
                      <a:pt x="129" y="1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id-ID" sz="1100">
                  <a:solidFill>
                    <a:schemeClr val="bg1">
                      <a:lumMod val="50000"/>
                    </a:schemeClr>
                  </a:solidFill>
                </a:endParaRPr>
              </a:p>
            </p:txBody>
          </p:sp>
          <p:sp>
            <p:nvSpPr>
              <p:cNvPr id="61" name="Freeform 69"/>
              <p:cNvSpPr>
                <a:spLocks noEditPoints="1"/>
              </p:cNvSpPr>
              <p:nvPr/>
            </p:nvSpPr>
            <p:spPr bwMode="auto">
              <a:xfrm>
                <a:off x="622677" y="2297776"/>
                <a:ext cx="48134" cy="48134"/>
              </a:xfrm>
              <a:custGeom>
                <a:avLst/>
                <a:gdLst>
                  <a:gd name="T0" fmla="*/ 22 w 44"/>
                  <a:gd name="T1" fmla="*/ 44 h 44"/>
                  <a:gd name="T2" fmla="*/ 44 w 44"/>
                  <a:gd name="T3" fmla="*/ 22 h 44"/>
                  <a:gd name="T4" fmla="*/ 22 w 44"/>
                  <a:gd name="T5" fmla="*/ 0 h 44"/>
                  <a:gd name="T6" fmla="*/ 0 w 44"/>
                  <a:gd name="T7" fmla="*/ 22 h 44"/>
                  <a:gd name="T8" fmla="*/ 22 w 44"/>
                  <a:gd name="T9" fmla="*/ 44 h 44"/>
                  <a:gd name="T10" fmla="*/ 22 w 44"/>
                  <a:gd name="T11" fmla="*/ 8 h 44"/>
                  <a:gd name="T12" fmla="*/ 37 w 44"/>
                  <a:gd name="T13" fmla="*/ 22 h 44"/>
                  <a:gd name="T14" fmla="*/ 22 w 44"/>
                  <a:gd name="T15" fmla="*/ 37 h 44"/>
                  <a:gd name="T16" fmla="*/ 7 w 44"/>
                  <a:gd name="T17" fmla="*/ 22 h 44"/>
                  <a:gd name="T18" fmla="*/ 22 w 44"/>
                  <a:gd name="T19" fmla="*/ 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44"/>
                    </a:moveTo>
                    <a:cubicBezTo>
                      <a:pt x="34" y="44"/>
                      <a:pt x="44" y="34"/>
                      <a:pt x="44" y="22"/>
                    </a:cubicBezTo>
                    <a:cubicBezTo>
                      <a:pt x="44" y="10"/>
                      <a:pt x="34" y="0"/>
                      <a:pt x="22" y="0"/>
                    </a:cubicBezTo>
                    <a:cubicBezTo>
                      <a:pt x="10" y="0"/>
                      <a:pt x="0" y="10"/>
                      <a:pt x="0" y="22"/>
                    </a:cubicBezTo>
                    <a:cubicBezTo>
                      <a:pt x="0" y="34"/>
                      <a:pt x="10" y="44"/>
                      <a:pt x="22" y="44"/>
                    </a:cubicBezTo>
                    <a:close/>
                    <a:moveTo>
                      <a:pt x="22" y="8"/>
                    </a:moveTo>
                    <a:cubicBezTo>
                      <a:pt x="30" y="8"/>
                      <a:pt x="37" y="14"/>
                      <a:pt x="37" y="22"/>
                    </a:cubicBezTo>
                    <a:cubicBezTo>
                      <a:pt x="37" y="30"/>
                      <a:pt x="30" y="37"/>
                      <a:pt x="22" y="37"/>
                    </a:cubicBezTo>
                    <a:cubicBezTo>
                      <a:pt x="14" y="37"/>
                      <a:pt x="7" y="30"/>
                      <a:pt x="7" y="22"/>
                    </a:cubicBezTo>
                    <a:cubicBezTo>
                      <a:pt x="7" y="14"/>
                      <a:pt x="14" y="8"/>
                      <a:pt x="2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id-ID" sz="1100">
                  <a:solidFill>
                    <a:schemeClr val="bg1">
                      <a:lumMod val="50000"/>
                    </a:schemeClr>
                  </a:solidFill>
                </a:endParaRPr>
              </a:p>
            </p:txBody>
          </p:sp>
        </p:grpSp>
        <p:sp>
          <p:nvSpPr>
            <p:cNvPr id="31" name="Freeform 73"/>
            <p:cNvSpPr>
              <a:spLocks noEditPoints="1"/>
            </p:cNvSpPr>
            <p:nvPr/>
          </p:nvSpPr>
          <p:spPr bwMode="auto">
            <a:xfrm>
              <a:off x="12832585" y="10342561"/>
              <a:ext cx="919405" cy="1048318"/>
            </a:xfrm>
            <a:custGeom>
              <a:avLst/>
              <a:gdLst>
                <a:gd name="T0" fmla="*/ 191 w 205"/>
                <a:gd name="T1" fmla="*/ 37 h 234"/>
                <a:gd name="T2" fmla="*/ 182 w 205"/>
                <a:gd name="T3" fmla="*/ 10 h 234"/>
                <a:gd name="T4" fmla="*/ 168 w 205"/>
                <a:gd name="T5" fmla="*/ 0 h 234"/>
                <a:gd name="T6" fmla="*/ 37 w 205"/>
                <a:gd name="T7" fmla="*/ 0 h 234"/>
                <a:gd name="T8" fmla="*/ 23 w 205"/>
                <a:gd name="T9" fmla="*/ 10 h 234"/>
                <a:gd name="T10" fmla="*/ 14 w 205"/>
                <a:gd name="T11" fmla="*/ 37 h 234"/>
                <a:gd name="T12" fmla="*/ 0 w 205"/>
                <a:gd name="T13" fmla="*/ 51 h 234"/>
                <a:gd name="T14" fmla="*/ 0 w 205"/>
                <a:gd name="T15" fmla="*/ 73 h 234"/>
                <a:gd name="T16" fmla="*/ 15 w 205"/>
                <a:gd name="T17" fmla="*/ 88 h 234"/>
                <a:gd name="T18" fmla="*/ 22 w 205"/>
                <a:gd name="T19" fmla="*/ 88 h 234"/>
                <a:gd name="T20" fmla="*/ 22 w 205"/>
                <a:gd name="T21" fmla="*/ 89 h 234"/>
                <a:gd name="T22" fmla="*/ 37 w 205"/>
                <a:gd name="T23" fmla="*/ 221 h 234"/>
                <a:gd name="T24" fmla="*/ 51 w 205"/>
                <a:gd name="T25" fmla="*/ 234 h 234"/>
                <a:gd name="T26" fmla="*/ 153 w 205"/>
                <a:gd name="T27" fmla="*/ 234 h 234"/>
                <a:gd name="T28" fmla="*/ 168 w 205"/>
                <a:gd name="T29" fmla="*/ 221 h 234"/>
                <a:gd name="T30" fmla="*/ 183 w 205"/>
                <a:gd name="T31" fmla="*/ 89 h 234"/>
                <a:gd name="T32" fmla="*/ 182 w 205"/>
                <a:gd name="T33" fmla="*/ 88 h 234"/>
                <a:gd name="T34" fmla="*/ 190 w 205"/>
                <a:gd name="T35" fmla="*/ 88 h 234"/>
                <a:gd name="T36" fmla="*/ 205 w 205"/>
                <a:gd name="T37" fmla="*/ 73 h 234"/>
                <a:gd name="T38" fmla="*/ 205 w 205"/>
                <a:gd name="T39" fmla="*/ 51 h 234"/>
                <a:gd name="T40" fmla="*/ 191 w 205"/>
                <a:gd name="T41" fmla="*/ 37 h 234"/>
                <a:gd name="T42" fmla="*/ 37 w 205"/>
                <a:gd name="T43" fmla="*/ 14 h 234"/>
                <a:gd name="T44" fmla="*/ 168 w 205"/>
                <a:gd name="T45" fmla="*/ 14 h 234"/>
                <a:gd name="T46" fmla="*/ 175 w 205"/>
                <a:gd name="T47" fmla="*/ 36 h 234"/>
                <a:gd name="T48" fmla="*/ 29 w 205"/>
                <a:gd name="T49" fmla="*/ 36 h 234"/>
                <a:gd name="T50" fmla="*/ 37 w 205"/>
                <a:gd name="T51" fmla="*/ 14 h 234"/>
                <a:gd name="T52" fmla="*/ 51 w 205"/>
                <a:gd name="T53" fmla="*/ 219 h 234"/>
                <a:gd name="T54" fmla="*/ 49 w 205"/>
                <a:gd name="T55" fmla="*/ 197 h 234"/>
                <a:gd name="T56" fmla="*/ 156 w 205"/>
                <a:gd name="T57" fmla="*/ 197 h 234"/>
                <a:gd name="T58" fmla="*/ 153 w 205"/>
                <a:gd name="T59" fmla="*/ 219 h 234"/>
                <a:gd name="T60" fmla="*/ 51 w 205"/>
                <a:gd name="T61" fmla="*/ 219 h 234"/>
                <a:gd name="T62" fmla="*/ 157 w 205"/>
                <a:gd name="T63" fmla="*/ 190 h 234"/>
                <a:gd name="T64" fmla="*/ 48 w 205"/>
                <a:gd name="T65" fmla="*/ 190 h 234"/>
                <a:gd name="T66" fmla="*/ 40 w 205"/>
                <a:gd name="T67" fmla="*/ 117 h 234"/>
                <a:gd name="T68" fmla="*/ 165 w 205"/>
                <a:gd name="T69" fmla="*/ 117 h 234"/>
                <a:gd name="T70" fmla="*/ 157 w 205"/>
                <a:gd name="T71" fmla="*/ 190 h 234"/>
                <a:gd name="T72" fmla="*/ 166 w 205"/>
                <a:gd name="T73" fmla="*/ 109 h 234"/>
                <a:gd name="T74" fmla="*/ 39 w 205"/>
                <a:gd name="T75" fmla="*/ 109 h 234"/>
                <a:gd name="T76" fmla="*/ 37 w 205"/>
                <a:gd name="T77" fmla="*/ 88 h 234"/>
                <a:gd name="T78" fmla="*/ 168 w 205"/>
                <a:gd name="T79" fmla="*/ 88 h 234"/>
                <a:gd name="T80" fmla="*/ 166 w 205"/>
                <a:gd name="T81" fmla="*/ 109 h 234"/>
                <a:gd name="T82" fmla="*/ 190 w 205"/>
                <a:gd name="T83" fmla="*/ 73 h 234"/>
                <a:gd name="T84" fmla="*/ 15 w 205"/>
                <a:gd name="T85" fmla="*/ 73 h 234"/>
                <a:gd name="T86" fmla="*/ 15 w 205"/>
                <a:gd name="T87" fmla="*/ 51 h 234"/>
                <a:gd name="T88" fmla="*/ 190 w 205"/>
                <a:gd name="T89" fmla="*/ 51 h 234"/>
                <a:gd name="T90" fmla="*/ 190 w 205"/>
                <a:gd name="T91" fmla="*/ 7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5" h="234">
                  <a:moveTo>
                    <a:pt x="191" y="37"/>
                  </a:moveTo>
                  <a:cubicBezTo>
                    <a:pt x="182" y="10"/>
                    <a:pt x="182" y="10"/>
                    <a:pt x="182" y="10"/>
                  </a:cubicBezTo>
                  <a:cubicBezTo>
                    <a:pt x="180" y="4"/>
                    <a:pt x="174" y="0"/>
                    <a:pt x="168" y="0"/>
                  </a:cubicBezTo>
                  <a:cubicBezTo>
                    <a:pt x="37" y="0"/>
                    <a:pt x="37" y="0"/>
                    <a:pt x="37" y="0"/>
                  </a:cubicBezTo>
                  <a:cubicBezTo>
                    <a:pt x="30" y="0"/>
                    <a:pt x="25" y="4"/>
                    <a:pt x="23" y="10"/>
                  </a:cubicBezTo>
                  <a:cubicBezTo>
                    <a:pt x="14" y="37"/>
                    <a:pt x="14" y="37"/>
                    <a:pt x="14" y="37"/>
                  </a:cubicBezTo>
                  <a:cubicBezTo>
                    <a:pt x="6" y="37"/>
                    <a:pt x="0" y="43"/>
                    <a:pt x="0" y="51"/>
                  </a:cubicBezTo>
                  <a:cubicBezTo>
                    <a:pt x="0" y="73"/>
                    <a:pt x="0" y="73"/>
                    <a:pt x="0" y="73"/>
                  </a:cubicBezTo>
                  <a:cubicBezTo>
                    <a:pt x="0" y="81"/>
                    <a:pt x="7" y="88"/>
                    <a:pt x="15" y="88"/>
                  </a:cubicBezTo>
                  <a:cubicBezTo>
                    <a:pt x="22" y="88"/>
                    <a:pt x="22" y="88"/>
                    <a:pt x="22" y="88"/>
                  </a:cubicBezTo>
                  <a:cubicBezTo>
                    <a:pt x="22" y="88"/>
                    <a:pt x="22" y="89"/>
                    <a:pt x="22" y="89"/>
                  </a:cubicBezTo>
                  <a:cubicBezTo>
                    <a:pt x="37" y="221"/>
                    <a:pt x="37" y="221"/>
                    <a:pt x="37" y="221"/>
                  </a:cubicBezTo>
                  <a:cubicBezTo>
                    <a:pt x="37" y="228"/>
                    <a:pt x="44" y="234"/>
                    <a:pt x="51" y="234"/>
                  </a:cubicBezTo>
                  <a:cubicBezTo>
                    <a:pt x="153" y="234"/>
                    <a:pt x="153" y="234"/>
                    <a:pt x="153" y="234"/>
                  </a:cubicBezTo>
                  <a:cubicBezTo>
                    <a:pt x="161" y="234"/>
                    <a:pt x="167" y="228"/>
                    <a:pt x="168" y="221"/>
                  </a:cubicBezTo>
                  <a:cubicBezTo>
                    <a:pt x="183" y="89"/>
                    <a:pt x="183" y="89"/>
                    <a:pt x="183" y="89"/>
                  </a:cubicBezTo>
                  <a:cubicBezTo>
                    <a:pt x="183" y="89"/>
                    <a:pt x="182" y="88"/>
                    <a:pt x="182" y="88"/>
                  </a:cubicBezTo>
                  <a:cubicBezTo>
                    <a:pt x="190" y="88"/>
                    <a:pt x="190" y="88"/>
                    <a:pt x="190" y="88"/>
                  </a:cubicBezTo>
                  <a:cubicBezTo>
                    <a:pt x="198" y="88"/>
                    <a:pt x="205" y="81"/>
                    <a:pt x="205" y="73"/>
                  </a:cubicBezTo>
                  <a:cubicBezTo>
                    <a:pt x="205" y="51"/>
                    <a:pt x="205" y="51"/>
                    <a:pt x="205" y="51"/>
                  </a:cubicBezTo>
                  <a:cubicBezTo>
                    <a:pt x="205" y="43"/>
                    <a:pt x="198" y="37"/>
                    <a:pt x="191" y="37"/>
                  </a:cubicBezTo>
                  <a:close/>
                  <a:moveTo>
                    <a:pt x="37" y="14"/>
                  </a:moveTo>
                  <a:cubicBezTo>
                    <a:pt x="168" y="14"/>
                    <a:pt x="168" y="14"/>
                    <a:pt x="168" y="14"/>
                  </a:cubicBezTo>
                  <a:cubicBezTo>
                    <a:pt x="175" y="36"/>
                    <a:pt x="175" y="36"/>
                    <a:pt x="175" y="36"/>
                  </a:cubicBezTo>
                  <a:cubicBezTo>
                    <a:pt x="29" y="36"/>
                    <a:pt x="29" y="36"/>
                    <a:pt x="29" y="36"/>
                  </a:cubicBezTo>
                  <a:lnTo>
                    <a:pt x="37" y="14"/>
                  </a:lnTo>
                  <a:close/>
                  <a:moveTo>
                    <a:pt x="51" y="219"/>
                  </a:moveTo>
                  <a:cubicBezTo>
                    <a:pt x="49" y="197"/>
                    <a:pt x="49" y="197"/>
                    <a:pt x="49" y="197"/>
                  </a:cubicBezTo>
                  <a:cubicBezTo>
                    <a:pt x="156" y="197"/>
                    <a:pt x="156" y="197"/>
                    <a:pt x="156" y="197"/>
                  </a:cubicBezTo>
                  <a:cubicBezTo>
                    <a:pt x="153" y="219"/>
                    <a:pt x="153" y="219"/>
                    <a:pt x="153" y="219"/>
                  </a:cubicBezTo>
                  <a:lnTo>
                    <a:pt x="51" y="219"/>
                  </a:lnTo>
                  <a:close/>
                  <a:moveTo>
                    <a:pt x="157" y="190"/>
                  </a:moveTo>
                  <a:cubicBezTo>
                    <a:pt x="48" y="190"/>
                    <a:pt x="48" y="190"/>
                    <a:pt x="48" y="190"/>
                  </a:cubicBezTo>
                  <a:cubicBezTo>
                    <a:pt x="40" y="117"/>
                    <a:pt x="40" y="117"/>
                    <a:pt x="40" y="117"/>
                  </a:cubicBezTo>
                  <a:cubicBezTo>
                    <a:pt x="165" y="117"/>
                    <a:pt x="165" y="117"/>
                    <a:pt x="165" y="117"/>
                  </a:cubicBezTo>
                  <a:lnTo>
                    <a:pt x="157" y="190"/>
                  </a:lnTo>
                  <a:close/>
                  <a:moveTo>
                    <a:pt x="166" y="109"/>
                  </a:moveTo>
                  <a:cubicBezTo>
                    <a:pt x="39" y="109"/>
                    <a:pt x="39" y="109"/>
                    <a:pt x="39" y="109"/>
                  </a:cubicBezTo>
                  <a:cubicBezTo>
                    <a:pt x="37" y="88"/>
                    <a:pt x="37" y="88"/>
                    <a:pt x="37" y="88"/>
                  </a:cubicBezTo>
                  <a:cubicBezTo>
                    <a:pt x="168" y="88"/>
                    <a:pt x="168" y="88"/>
                    <a:pt x="168" y="88"/>
                  </a:cubicBezTo>
                  <a:lnTo>
                    <a:pt x="166" y="109"/>
                  </a:lnTo>
                  <a:close/>
                  <a:moveTo>
                    <a:pt x="190" y="73"/>
                  </a:moveTo>
                  <a:cubicBezTo>
                    <a:pt x="15" y="73"/>
                    <a:pt x="15" y="73"/>
                    <a:pt x="15" y="73"/>
                  </a:cubicBezTo>
                  <a:cubicBezTo>
                    <a:pt x="15" y="51"/>
                    <a:pt x="15" y="51"/>
                    <a:pt x="15" y="51"/>
                  </a:cubicBezTo>
                  <a:cubicBezTo>
                    <a:pt x="190" y="51"/>
                    <a:pt x="190" y="51"/>
                    <a:pt x="190" y="51"/>
                  </a:cubicBezTo>
                  <a:lnTo>
                    <a:pt x="190" y="73"/>
                  </a:lnTo>
                  <a:close/>
                </a:path>
              </a:pathLst>
            </a:custGeom>
            <a:solidFill>
              <a:schemeClr val="bg1"/>
            </a:solidFill>
            <a:ln>
              <a:noFill/>
            </a:ln>
          </p:spPr>
          <p:txBody>
            <a:bodyPr vert="horz" wrap="square" lIns="182914" tIns="91458" rIns="182914" bIns="91458" numCol="1" anchor="t" anchorCtr="0" compatLnSpc="1"/>
            <a:lstStyle/>
            <a:p>
              <a:endParaRPr lang="id-ID" sz="1100">
                <a:solidFill>
                  <a:schemeClr val="bg1">
                    <a:lumMod val="50000"/>
                  </a:schemeClr>
                </a:solidFill>
              </a:endParaRPr>
            </a:p>
          </p:txBody>
        </p:sp>
        <p:grpSp>
          <p:nvGrpSpPr>
            <p:cNvPr id="32" name="Group 61"/>
            <p:cNvGrpSpPr/>
            <p:nvPr/>
          </p:nvGrpSpPr>
          <p:grpSpPr>
            <a:xfrm>
              <a:off x="14706829" y="6428757"/>
              <a:ext cx="716981" cy="1048318"/>
              <a:chOff x="527333" y="1217552"/>
              <a:chExt cx="175409" cy="256405"/>
            </a:xfrm>
            <a:solidFill>
              <a:schemeClr val="bg1"/>
            </a:solidFill>
          </p:grpSpPr>
          <p:sp>
            <p:nvSpPr>
              <p:cNvPr id="57" name="Freeform 79"/>
              <p:cNvSpPr>
                <a:spLocks noEditPoints="1"/>
              </p:cNvSpPr>
              <p:nvPr/>
            </p:nvSpPr>
            <p:spPr bwMode="auto">
              <a:xfrm>
                <a:off x="527333" y="1217552"/>
                <a:ext cx="175409" cy="256405"/>
              </a:xfrm>
              <a:custGeom>
                <a:avLst/>
                <a:gdLst>
                  <a:gd name="T0" fmla="*/ 80 w 160"/>
                  <a:gd name="T1" fmla="*/ 0 h 234"/>
                  <a:gd name="T2" fmla="*/ 0 w 160"/>
                  <a:gd name="T3" fmla="*/ 81 h 234"/>
                  <a:gd name="T4" fmla="*/ 36 w 160"/>
                  <a:gd name="T5" fmla="*/ 169 h 234"/>
                  <a:gd name="T6" fmla="*/ 80 w 160"/>
                  <a:gd name="T7" fmla="*/ 234 h 234"/>
                  <a:gd name="T8" fmla="*/ 123 w 160"/>
                  <a:gd name="T9" fmla="*/ 169 h 234"/>
                  <a:gd name="T10" fmla="*/ 160 w 160"/>
                  <a:gd name="T11" fmla="*/ 81 h 234"/>
                  <a:gd name="T12" fmla="*/ 80 w 160"/>
                  <a:gd name="T13" fmla="*/ 0 h 234"/>
                  <a:gd name="T14" fmla="*/ 99 w 160"/>
                  <a:gd name="T15" fmla="*/ 199 h 234"/>
                  <a:gd name="T16" fmla="*/ 63 w 160"/>
                  <a:gd name="T17" fmla="*/ 203 h 234"/>
                  <a:gd name="T18" fmla="*/ 58 w 160"/>
                  <a:gd name="T19" fmla="*/ 190 h 234"/>
                  <a:gd name="T20" fmla="*/ 58 w 160"/>
                  <a:gd name="T21" fmla="*/ 189 h 234"/>
                  <a:gd name="T22" fmla="*/ 103 w 160"/>
                  <a:gd name="T23" fmla="*/ 184 h 234"/>
                  <a:gd name="T24" fmla="*/ 101 w 160"/>
                  <a:gd name="T25" fmla="*/ 190 h 234"/>
                  <a:gd name="T26" fmla="*/ 99 w 160"/>
                  <a:gd name="T27" fmla="*/ 199 h 234"/>
                  <a:gd name="T28" fmla="*/ 56 w 160"/>
                  <a:gd name="T29" fmla="*/ 182 h 234"/>
                  <a:gd name="T30" fmla="*/ 52 w 160"/>
                  <a:gd name="T31" fmla="*/ 168 h 234"/>
                  <a:gd name="T32" fmla="*/ 108 w 160"/>
                  <a:gd name="T33" fmla="*/ 168 h 234"/>
                  <a:gd name="T34" fmla="*/ 106 w 160"/>
                  <a:gd name="T35" fmla="*/ 176 h 234"/>
                  <a:gd name="T36" fmla="*/ 56 w 160"/>
                  <a:gd name="T37" fmla="*/ 182 h 234"/>
                  <a:gd name="T38" fmla="*/ 80 w 160"/>
                  <a:gd name="T39" fmla="*/ 220 h 234"/>
                  <a:gd name="T40" fmla="*/ 65 w 160"/>
                  <a:gd name="T41" fmla="*/ 210 h 234"/>
                  <a:gd name="T42" fmla="*/ 96 w 160"/>
                  <a:gd name="T43" fmla="*/ 207 h 234"/>
                  <a:gd name="T44" fmla="*/ 80 w 160"/>
                  <a:gd name="T45" fmla="*/ 220 h 234"/>
                  <a:gd name="T46" fmla="*/ 114 w 160"/>
                  <a:gd name="T47" fmla="*/ 154 h 234"/>
                  <a:gd name="T48" fmla="*/ 46 w 160"/>
                  <a:gd name="T49" fmla="*/ 154 h 234"/>
                  <a:gd name="T50" fmla="*/ 34 w 160"/>
                  <a:gd name="T51" fmla="*/ 130 h 234"/>
                  <a:gd name="T52" fmla="*/ 14 w 160"/>
                  <a:gd name="T53" fmla="*/ 81 h 234"/>
                  <a:gd name="T54" fmla="*/ 80 w 160"/>
                  <a:gd name="T55" fmla="*/ 15 h 234"/>
                  <a:gd name="T56" fmla="*/ 146 w 160"/>
                  <a:gd name="T57" fmla="*/ 81 h 234"/>
                  <a:gd name="T58" fmla="*/ 126 w 160"/>
                  <a:gd name="T59" fmla="*/ 130 h 234"/>
                  <a:gd name="T60" fmla="*/ 114 w 160"/>
                  <a:gd name="T61" fmla="*/ 1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0" h="234">
                    <a:moveTo>
                      <a:pt x="80" y="0"/>
                    </a:moveTo>
                    <a:cubicBezTo>
                      <a:pt x="35" y="0"/>
                      <a:pt x="0" y="36"/>
                      <a:pt x="0" y="81"/>
                    </a:cubicBezTo>
                    <a:cubicBezTo>
                      <a:pt x="0" y="110"/>
                      <a:pt x="26" y="141"/>
                      <a:pt x="36" y="169"/>
                    </a:cubicBezTo>
                    <a:cubicBezTo>
                      <a:pt x="51" y="210"/>
                      <a:pt x="49" y="234"/>
                      <a:pt x="80" y="234"/>
                    </a:cubicBezTo>
                    <a:cubicBezTo>
                      <a:pt x="111" y="234"/>
                      <a:pt x="109" y="210"/>
                      <a:pt x="123" y="169"/>
                    </a:cubicBezTo>
                    <a:cubicBezTo>
                      <a:pt x="133" y="142"/>
                      <a:pt x="160" y="110"/>
                      <a:pt x="160" y="81"/>
                    </a:cubicBezTo>
                    <a:cubicBezTo>
                      <a:pt x="160" y="36"/>
                      <a:pt x="124" y="0"/>
                      <a:pt x="80" y="0"/>
                    </a:cubicBezTo>
                    <a:close/>
                    <a:moveTo>
                      <a:pt x="99" y="199"/>
                    </a:moveTo>
                    <a:cubicBezTo>
                      <a:pt x="63" y="203"/>
                      <a:pt x="63" y="203"/>
                      <a:pt x="63" y="203"/>
                    </a:cubicBezTo>
                    <a:cubicBezTo>
                      <a:pt x="61" y="200"/>
                      <a:pt x="60" y="195"/>
                      <a:pt x="58" y="190"/>
                    </a:cubicBezTo>
                    <a:cubicBezTo>
                      <a:pt x="58" y="190"/>
                      <a:pt x="58" y="189"/>
                      <a:pt x="58" y="189"/>
                    </a:cubicBezTo>
                    <a:cubicBezTo>
                      <a:pt x="103" y="184"/>
                      <a:pt x="103" y="184"/>
                      <a:pt x="103" y="184"/>
                    </a:cubicBezTo>
                    <a:cubicBezTo>
                      <a:pt x="103" y="186"/>
                      <a:pt x="102" y="188"/>
                      <a:pt x="101" y="190"/>
                    </a:cubicBezTo>
                    <a:cubicBezTo>
                      <a:pt x="100" y="193"/>
                      <a:pt x="100" y="196"/>
                      <a:pt x="99" y="199"/>
                    </a:cubicBezTo>
                    <a:close/>
                    <a:moveTo>
                      <a:pt x="56" y="182"/>
                    </a:moveTo>
                    <a:cubicBezTo>
                      <a:pt x="55" y="178"/>
                      <a:pt x="53" y="173"/>
                      <a:pt x="52" y="168"/>
                    </a:cubicBezTo>
                    <a:cubicBezTo>
                      <a:pt x="108" y="168"/>
                      <a:pt x="108" y="168"/>
                      <a:pt x="108" y="168"/>
                    </a:cubicBezTo>
                    <a:cubicBezTo>
                      <a:pt x="107" y="171"/>
                      <a:pt x="106" y="174"/>
                      <a:pt x="106" y="176"/>
                    </a:cubicBezTo>
                    <a:lnTo>
                      <a:pt x="56" y="182"/>
                    </a:lnTo>
                    <a:close/>
                    <a:moveTo>
                      <a:pt x="80" y="220"/>
                    </a:moveTo>
                    <a:cubicBezTo>
                      <a:pt x="72" y="220"/>
                      <a:pt x="69" y="219"/>
                      <a:pt x="65" y="210"/>
                    </a:cubicBezTo>
                    <a:cubicBezTo>
                      <a:pt x="96" y="207"/>
                      <a:pt x="96" y="207"/>
                      <a:pt x="96" y="207"/>
                    </a:cubicBezTo>
                    <a:cubicBezTo>
                      <a:pt x="92" y="219"/>
                      <a:pt x="88" y="220"/>
                      <a:pt x="80" y="220"/>
                    </a:cubicBezTo>
                    <a:close/>
                    <a:moveTo>
                      <a:pt x="114" y="154"/>
                    </a:moveTo>
                    <a:cubicBezTo>
                      <a:pt x="46" y="154"/>
                      <a:pt x="46" y="154"/>
                      <a:pt x="46" y="154"/>
                    </a:cubicBezTo>
                    <a:cubicBezTo>
                      <a:pt x="42" y="146"/>
                      <a:pt x="38" y="138"/>
                      <a:pt x="34" y="130"/>
                    </a:cubicBezTo>
                    <a:cubicBezTo>
                      <a:pt x="24" y="113"/>
                      <a:pt x="14" y="96"/>
                      <a:pt x="14" y="81"/>
                    </a:cubicBezTo>
                    <a:cubicBezTo>
                      <a:pt x="14" y="45"/>
                      <a:pt x="44" y="15"/>
                      <a:pt x="80" y="15"/>
                    </a:cubicBezTo>
                    <a:cubicBezTo>
                      <a:pt x="116" y="15"/>
                      <a:pt x="146" y="45"/>
                      <a:pt x="146" y="81"/>
                    </a:cubicBezTo>
                    <a:cubicBezTo>
                      <a:pt x="146" y="96"/>
                      <a:pt x="136" y="113"/>
                      <a:pt x="126" y="130"/>
                    </a:cubicBezTo>
                    <a:cubicBezTo>
                      <a:pt x="122" y="138"/>
                      <a:pt x="118" y="146"/>
                      <a:pt x="114" y="1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id-ID" sz="1100">
                  <a:solidFill>
                    <a:schemeClr val="bg1">
                      <a:lumMod val="50000"/>
                    </a:schemeClr>
                  </a:solidFill>
                </a:endParaRPr>
              </a:p>
            </p:txBody>
          </p:sp>
          <p:sp>
            <p:nvSpPr>
              <p:cNvPr id="58" name="Freeform 80"/>
              <p:cNvSpPr/>
              <p:nvPr/>
            </p:nvSpPr>
            <p:spPr bwMode="auto">
              <a:xfrm>
                <a:off x="566675" y="1258276"/>
                <a:ext cx="52762" cy="51373"/>
              </a:xfrm>
              <a:custGeom>
                <a:avLst/>
                <a:gdLst>
                  <a:gd name="T0" fmla="*/ 44 w 48"/>
                  <a:gd name="T1" fmla="*/ 0 h 47"/>
                  <a:gd name="T2" fmla="*/ 0 w 48"/>
                  <a:gd name="T3" fmla="*/ 44 h 47"/>
                  <a:gd name="T4" fmla="*/ 4 w 48"/>
                  <a:gd name="T5" fmla="*/ 47 h 47"/>
                  <a:gd name="T6" fmla="*/ 7 w 48"/>
                  <a:gd name="T7" fmla="*/ 44 h 47"/>
                  <a:gd name="T8" fmla="*/ 44 w 48"/>
                  <a:gd name="T9" fmla="*/ 7 h 47"/>
                  <a:gd name="T10" fmla="*/ 48 w 48"/>
                  <a:gd name="T11" fmla="*/ 4 h 47"/>
                  <a:gd name="T12" fmla="*/ 44 w 48"/>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48" h="47">
                    <a:moveTo>
                      <a:pt x="44" y="0"/>
                    </a:moveTo>
                    <a:cubicBezTo>
                      <a:pt x="20" y="0"/>
                      <a:pt x="0" y="20"/>
                      <a:pt x="0" y="44"/>
                    </a:cubicBezTo>
                    <a:cubicBezTo>
                      <a:pt x="0" y="46"/>
                      <a:pt x="2" y="47"/>
                      <a:pt x="4" y="47"/>
                    </a:cubicBezTo>
                    <a:cubicBezTo>
                      <a:pt x="6" y="47"/>
                      <a:pt x="7" y="46"/>
                      <a:pt x="7" y="44"/>
                    </a:cubicBezTo>
                    <a:cubicBezTo>
                      <a:pt x="7" y="24"/>
                      <a:pt x="24" y="7"/>
                      <a:pt x="44" y="7"/>
                    </a:cubicBezTo>
                    <a:cubicBezTo>
                      <a:pt x="46" y="7"/>
                      <a:pt x="48" y="6"/>
                      <a:pt x="48" y="4"/>
                    </a:cubicBezTo>
                    <a:cubicBezTo>
                      <a:pt x="48" y="2"/>
                      <a:pt x="46" y="0"/>
                      <a:pt x="4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id-ID" sz="1100">
                  <a:solidFill>
                    <a:schemeClr val="bg1">
                      <a:lumMod val="50000"/>
                    </a:schemeClr>
                  </a:solidFill>
                </a:endParaRPr>
              </a:p>
            </p:txBody>
          </p:sp>
        </p:grpSp>
        <p:grpSp>
          <p:nvGrpSpPr>
            <p:cNvPr id="33" name="Group 64"/>
            <p:cNvGrpSpPr/>
            <p:nvPr/>
          </p:nvGrpSpPr>
          <p:grpSpPr>
            <a:xfrm>
              <a:off x="12858804" y="4776217"/>
              <a:ext cx="1049939" cy="883690"/>
              <a:chOff x="1511296" y="730196"/>
              <a:chExt cx="256867" cy="216138"/>
            </a:xfrm>
            <a:solidFill>
              <a:schemeClr val="bg1"/>
            </a:solidFill>
          </p:grpSpPr>
          <p:sp>
            <p:nvSpPr>
              <p:cNvPr id="54" name="Freeform 81"/>
              <p:cNvSpPr>
                <a:spLocks noEditPoints="1"/>
              </p:cNvSpPr>
              <p:nvPr/>
            </p:nvSpPr>
            <p:spPr bwMode="auto">
              <a:xfrm>
                <a:off x="1575166" y="786197"/>
                <a:ext cx="128202" cy="128202"/>
              </a:xfrm>
              <a:custGeom>
                <a:avLst/>
                <a:gdLst>
                  <a:gd name="T0" fmla="*/ 59 w 117"/>
                  <a:gd name="T1" fmla="*/ 0 h 117"/>
                  <a:gd name="T2" fmla="*/ 0 w 117"/>
                  <a:gd name="T3" fmla="*/ 58 h 117"/>
                  <a:gd name="T4" fmla="*/ 59 w 117"/>
                  <a:gd name="T5" fmla="*/ 117 h 117"/>
                  <a:gd name="T6" fmla="*/ 117 w 117"/>
                  <a:gd name="T7" fmla="*/ 58 h 117"/>
                  <a:gd name="T8" fmla="*/ 59 w 117"/>
                  <a:gd name="T9" fmla="*/ 0 h 117"/>
                  <a:gd name="T10" fmla="*/ 92 w 117"/>
                  <a:gd name="T11" fmla="*/ 87 h 117"/>
                  <a:gd name="T12" fmla="*/ 30 w 117"/>
                  <a:gd name="T13" fmla="*/ 92 h 117"/>
                  <a:gd name="T14" fmla="*/ 25 w 117"/>
                  <a:gd name="T15" fmla="*/ 30 h 117"/>
                  <a:gd name="T16" fmla="*/ 87 w 117"/>
                  <a:gd name="T17" fmla="*/ 25 h 117"/>
                  <a:gd name="T18" fmla="*/ 92 w 117"/>
                  <a:gd name="T19" fmla="*/ 8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17">
                    <a:moveTo>
                      <a:pt x="59" y="0"/>
                    </a:moveTo>
                    <a:cubicBezTo>
                      <a:pt x="26" y="0"/>
                      <a:pt x="0" y="26"/>
                      <a:pt x="0" y="58"/>
                    </a:cubicBezTo>
                    <a:cubicBezTo>
                      <a:pt x="0" y="91"/>
                      <a:pt x="26" y="117"/>
                      <a:pt x="59" y="117"/>
                    </a:cubicBezTo>
                    <a:cubicBezTo>
                      <a:pt x="91" y="117"/>
                      <a:pt x="117" y="91"/>
                      <a:pt x="117" y="58"/>
                    </a:cubicBezTo>
                    <a:cubicBezTo>
                      <a:pt x="117" y="26"/>
                      <a:pt x="91" y="0"/>
                      <a:pt x="59" y="0"/>
                    </a:cubicBezTo>
                    <a:close/>
                    <a:moveTo>
                      <a:pt x="92" y="87"/>
                    </a:moveTo>
                    <a:cubicBezTo>
                      <a:pt x="76" y="105"/>
                      <a:pt x="49" y="107"/>
                      <a:pt x="30" y="92"/>
                    </a:cubicBezTo>
                    <a:cubicBezTo>
                      <a:pt x="12" y="76"/>
                      <a:pt x="10" y="48"/>
                      <a:pt x="25" y="30"/>
                    </a:cubicBezTo>
                    <a:cubicBezTo>
                      <a:pt x="41" y="12"/>
                      <a:pt x="69" y="9"/>
                      <a:pt x="87" y="25"/>
                    </a:cubicBezTo>
                    <a:cubicBezTo>
                      <a:pt x="106" y="41"/>
                      <a:pt x="108" y="69"/>
                      <a:pt x="92" y="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id-ID" sz="1100">
                  <a:solidFill>
                    <a:schemeClr val="bg1">
                      <a:lumMod val="50000"/>
                    </a:schemeClr>
                  </a:solidFill>
                </a:endParaRPr>
              </a:p>
            </p:txBody>
          </p:sp>
          <p:sp>
            <p:nvSpPr>
              <p:cNvPr id="55" name="Freeform 82"/>
              <p:cNvSpPr/>
              <p:nvPr/>
            </p:nvSpPr>
            <p:spPr bwMode="auto">
              <a:xfrm>
                <a:off x="1608026" y="818132"/>
                <a:ext cx="35175" cy="36100"/>
              </a:xfrm>
              <a:custGeom>
                <a:avLst/>
                <a:gdLst>
                  <a:gd name="T0" fmla="*/ 29 w 32"/>
                  <a:gd name="T1" fmla="*/ 0 h 33"/>
                  <a:gd name="T2" fmla="*/ 0 w 32"/>
                  <a:gd name="T3" fmla="*/ 29 h 33"/>
                  <a:gd name="T4" fmla="*/ 0 w 32"/>
                  <a:gd name="T5" fmla="*/ 29 h 33"/>
                  <a:gd name="T6" fmla="*/ 3 w 32"/>
                  <a:gd name="T7" fmla="*/ 33 h 33"/>
                  <a:gd name="T8" fmla="*/ 7 w 32"/>
                  <a:gd name="T9" fmla="*/ 29 h 33"/>
                  <a:gd name="T10" fmla="*/ 7 w 32"/>
                  <a:gd name="T11" fmla="*/ 29 h 33"/>
                  <a:gd name="T12" fmla="*/ 29 w 32"/>
                  <a:gd name="T13" fmla="*/ 8 h 33"/>
                  <a:gd name="T14" fmla="*/ 32 w 32"/>
                  <a:gd name="T15" fmla="*/ 4 h 33"/>
                  <a:gd name="T16" fmla="*/ 29 w 32"/>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3">
                    <a:moveTo>
                      <a:pt x="29" y="0"/>
                    </a:moveTo>
                    <a:cubicBezTo>
                      <a:pt x="13" y="0"/>
                      <a:pt x="0" y="13"/>
                      <a:pt x="0" y="29"/>
                    </a:cubicBezTo>
                    <a:cubicBezTo>
                      <a:pt x="0" y="29"/>
                      <a:pt x="0" y="29"/>
                      <a:pt x="0" y="29"/>
                    </a:cubicBezTo>
                    <a:cubicBezTo>
                      <a:pt x="0" y="31"/>
                      <a:pt x="1" y="33"/>
                      <a:pt x="3" y="33"/>
                    </a:cubicBezTo>
                    <a:cubicBezTo>
                      <a:pt x="5" y="33"/>
                      <a:pt x="7" y="31"/>
                      <a:pt x="7" y="29"/>
                    </a:cubicBezTo>
                    <a:cubicBezTo>
                      <a:pt x="7" y="29"/>
                      <a:pt x="7" y="29"/>
                      <a:pt x="7" y="29"/>
                    </a:cubicBezTo>
                    <a:cubicBezTo>
                      <a:pt x="7" y="17"/>
                      <a:pt x="17" y="8"/>
                      <a:pt x="29" y="8"/>
                    </a:cubicBezTo>
                    <a:cubicBezTo>
                      <a:pt x="31" y="8"/>
                      <a:pt x="32" y="6"/>
                      <a:pt x="32" y="4"/>
                    </a:cubicBezTo>
                    <a:cubicBezTo>
                      <a:pt x="32" y="2"/>
                      <a:pt x="31" y="0"/>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id-ID" sz="1100">
                  <a:solidFill>
                    <a:schemeClr val="bg1">
                      <a:lumMod val="50000"/>
                    </a:schemeClr>
                  </a:solidFill>
                </a:endParaRPr>
              </a:p>
            </p:txBody>
          </p:sp>
          <p:sp>
            <p:nvSpPr>
              <p:cNvPr id="56" name="Freeform 83"/>
              <p:cNvSpPr>
                <a:spLocks noEditPoints="1"/>
              </p:cNvSpPr>
              <p:nvPr/>
            </p:nvSpPr>
            <p:spPr bwMode="auto">
              <a:xfrm>
                <a:off x="1511296" y="730196"/>
                <a:ext cx="256867" cy="216138"/>
              </a:xfrm>
              <a:custGeom>
                <a:avLst/>
                <a:gdLst>
                  <a:gd name="T0" fmla="*/ 215 w 234"/>
                  <a:gd name="T1" fmla="*/ 44 h 197"/>
                  <a:gd name="T2" fmla="*/ 184 w 234"/>
                  <a:gd name="T3" fmla="*/ 39 h 197"/>
                  <a:gd name="T4" fmla="*/ 174 w 234"/>
                  <a:gd name="T5" fmla="*/ 14 h 197"/>
                  <a:gd name="T6" fmla="*/ 153 w 234"/>
                  <a:gd name="T7" fmla="*/ 0 h 197"/>
                  <a:gd name="T8" fmla="*/ 80 w 234"/>
                  <a:gd name="T9" fmla="*/ 0 h 197"/>
                  <a:gd name="T10" fmla="*/ 60 w 234"/>
                  <a:gd name="T11" fmla="*/ 14 h 197"/>
                  <a:gd name="T12" fmla="*/ 50 w 234"/>
                  <a:gd name="T13" fmla="*/ 39 h 197"/>
                  <a:gd name="T14" fmla="*/ 18 w 234"/>
                  <a:gd name="T15" fmla="*/ 44 h 197"/>
                  <a:gd name="T16" fmla="*/ 0 w 234"/>
                  <a:gd name="T17" fmla="*/ 66 h 197"/>
                  <a:gd name="T18" fmla="*/ 0 w 234"/>
                  <a:gd name="T19" fmla="*/ 175 h 197"/>
                  <a:gd name="T20" fmla="*/ 22 w 234"/>
                  <a:gd name="T21" fmla="*/ 197 h 197"/>
                  <a:gd name="T22" fmla="*/ 212 w 234"/>
                  <a:gd name="T23" fmla="*/ 197 h 197"/>
                  <a:gd name="T24" fmla="*/ 234 w 234"/>
                  <a:gd name="T25" fmla="*/ 175 h 197"/>
                  <a:gd name="T26" fmla="*/ 234 w 234"/>
                  <a:gd name="T27" fmla="*/ 66 h 197"/>
                  <a:gd name="T28" fmla="*/ 215 w 234"/>
                  <a:gd name="T29" fmla="*/ 44 h 197"/>
                  <a:gd name="T30" fmla="*/ 219 w 234"/>
                  <a:gd name="T31" fmla="*/ 175 h 197"/>
                  <a:gd name="T32" fmla="*/ 212 w 234"/>
                  <a:gd name="T33" fmla="*/ 182 h 197"/>
                  <a:gd name="T34" fmla="*/ 22 w 234"/>
                  <a:gd name="T35" fmla="*/ 182 h 197"/>
                  <a:gd name="T36" fmla="*/ 14 w 234"/>
                  <a:gd name="T37" fmla="*/ 175 h 197"/>
                  <a:gd name="T38" fmla="*/ 14 w 234"/>
                  <a:gd name="T39" fmla="*/ 66 h 197"/>
                  <a:gd name="T40" fmla="*/ 21 w 234"/>
                  <a:gd name="T41" fmla="*/ 58 h 197"/>
                  <a:gd name="T42" fmla="*/ 60 w 234"/>
                  <a:gd name="T43" fmla="*/ 52 h 197"/>
                  <a:gd name="T44" fmla="*/ 73 w 234"/>
                  <a:gd name="T45" fmla="*/ 19 h 197"/>
                  <a:gd name="T46" fmla="*/ 80 w 234"/>
                  <a:gd name="T47" fmla="*/ 15 h 197"/>
                  <a:gd name="T48" fmla="*/ 153 w 234"/>
                  <a:gd name="T49" fmla="*/ 15 h 197"/>
                  <a:gd name="T50" fmla="*/ 160 w 234"/>
                  <a:gd name="T51" fmla="*/ 19 h 197"/>
                  <a:gd name="T52" fmla="*/ 173 w 234"/>
                  <a:gd name="T53" fmla="*/ 52 h 197"/>
                  <a:gd name="T54" fmla="*/ 213 w 234"/>
                  <a:gd name="T55" fmla="*/ 58 h 197"/>
                  <a:gd name="T56" fmla="*/ 219 w 234"/>
                  <a:gd name="T57" fmla="*/ 66 h 197"/>
                  <a:gd name="T58" fmla="*/ 219 w 234"/>
                  <a:gd name="T59" fmla="*/ 17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4" h="197">
                    <a:moveTo>
                      <a:pt x="215" y="44"/>
                    </a:moveTo>
                    <a:cubicBezTo>
                      <a:pt x="184" y="39"/>
                      <a:pt x="184" y="39"/>
                      <a:pt x="184" y="39"/>
                    </a:cubicBezTo>
                    <a:cubicBezTo>
                      <a:pt x="174" y="14"/>
                      <a:pt x="174" y="14"/>
                      <a:pt x="174" y="14"/>
                    </a:cubicBezTo>
                    <a:cubicBezTo>
                      <a:pt x="170" y="5"/>
                      <a:pt x="162" y="0"/>
                      <a:pt x="153" y="0"/>
                    </a:cubicBezTo>
                    <a:cubicBezTo>
                      <a:pt x="80" y="0"/>
                      <a:pt x="80" y="0"/>
                      <a:pt x="80" y="0"/>
                    </a:cubicBezTo>
                    <a:cubicBezTo>
                      <a:pt x="71" y="0"/>
                      <a:pt x="63" y="5"/>
                      <a:pt x="60" y="14"/>
                    </a:cubicBezTo>
                    <a:cubicBezTo>
                      <a:pt x="50" y="39"/>
                      <a:pt x="50" y="39"/>
                      <a:pt x="50" y="39"/>
                    </a:cubicBezTo>
                    <a:cubicBezTo>
                      <a:pt x="18" y="44"/>
                      <a:pt x="18" y="44"/>
                      <a:pt x="18" y="44"/>
                    </a:cubicBezTo>
                    <a:cubicBezTo>
                      <a:pt x="8" y="46"/>
                      <a:pt x="0" y="55"/>
                      <a:pt x="0" y="66"/>
                    </a:cubicBezTo>
                    <a:cubicBezTo>
                      <a:pt x="0" y="175"/>
                      <a:pt x="0" y="175"/>
                      <a:pt x="0" y="175"/>
                    </a:cubicBezTo>
                    <a:cubicBezTo>
                      <a:pt x="0" y="187"/>
                      <a:pt x="10" y="197"/>
                      <a:pt x="22" y="197"/>
                    </a:cubicBezTo>
                    <a:cubicBezTo>
                      <a:pt x="212" y="197"/>
                      <a:pt x="212" y="197"/>
                      <a:pt x="212" y="197"/>
                    </a:cubicBezTo>
                    <a:cubicBezTo>
                      <a:pt x="224" y="197"/>
                      <a:pt x="234" y="187"/>
                      <a:pt x="234" y="175"/>
                    </a:cubicBezTo>
                    <a:cubicBezTo>
                      <a:pt x="234" y="66"/>
                      <a:pt x="234" y="66"/>
                      <a:pt x="234" y="66"/>
                    </a:cubicBezTo>
                    <a:cubicBezTo>
                      <a:pt x="234" y="55"/>
                      <a:pt x="226" y="46"/>
                      <a:pt x="215" y="44"/>
                    </a:cubicBezTo>
                    <a:close/>
                    <a:moveTo>
                      <a:pt x="219" y="175"/>
                    </a:moveTo>
                    <a:cubicBezTo>
                      <a:pt x="219" y="179"/>
                      <a:pt x="216" y="182"/>
                      <a:pt x="212" y="182"/>
                    </a:cubicBezTo>
                    <a:cubicBezTo>
                      <a:pt x="22" y="182"/>
                      <a:pt x="22" y="182"/>
                      <a:pt x="22" y="182"/>
                    </a:cubicBezTo>
                    <a:cubicBezTo>
                      <a:pt x="18" y="182"/>
                      <a:pt x="14" y="179"/>
                      <a:pt x="14" y="175"/>
                    </a:cubicBezTo>
                    <a:cubicBezTo>
                      <a:pt x="14" y="66"/>
                      <a:pt x="14" y="66"/>
                      <a:pt x="14" y="66"/>
                    </a:cubicBezTo>
                    <a:cubicBezTo>
                      <a:pt x="14" y="62"/>
                      <a:pt x="17" y="59"/>
                      <a:pt x="21" y="58"/>
                    </a:cubicBezTo>
                    <a:cubicBezTo>
                      <a:pt x="60" y="52"/>
                      <a:pt x="60" y="52"/>
                      <a:pt x="60" y="52"/>
                    </a:cubicBezTo>
                    <a:cubicBezTo>
                      <a:pt x="73" y="19"/>
                      <a:pt x="73" y="19"/>
                      <a:pt x="73" y="19"/>
                    </a:cubicBezTo>
                    <a:cubicBezTo>
                      <a:pt x="75" y="16"/>
                      <a:pt x="77" y="15"/>
                      <a:pt x="80" y="15"/>
                    </a:cubicBezTo>
                    <a:cubicBezTo>
                      <a:pt x="153" y="15"/>
                      <a:pt x="153" y="15"/>
                      <a:pt x="153" y="15"/>
                    </a:cubicBezTo>
                    <a:cubicBezTo>
                      <a:pt x="156" y="15"/>
                      <a:pt x="159" y="16"/>
                      <a:pt x="160" y="19"/>
                    </a:cubicBezTo>
                    <a:cubicBezTo>
                      <a:pt x="173" y="52"/>
                      <a:pt x="173" y="52"/>
                      <a:pt x="173" y="52"/>
                    </a:cubicBezTo>
                    <a:cubicBezTo>
                      <a:pt x="213" y="58"/>
                      <a:pt x="213" y="58"/>
                      <a:pt x="213" y="58"/>
                    </a:cubicBezTo>
                    <a:cubicBezTo>
                      <a:pt x="216" y="59"/>
                      <a:pt x="219" y="62"/>
                      <a:pt x="219" y="66"/>
                    </a:cubicBezTo>
                    <a:lnTo>
                      <a:pt x="219" y="1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id-ID" sz="1100">
                  <a:solidFill>
                    <a:schemeClr val="bg1">
                      <a:lumMod val="50000"/>
                    </a:schemeClr>
                  </a:solidFill>
                </a:endParaRPr>
              </a:p>
            </p:txBody>
          </p:sp>
        </p:grpSp>
        <p:grpSp>
          <p:nvGrpSpPr>
            <p:cNvPr id="34" name="Group 68"/>
            <p:cNvGrpSpPr/>
            <p:nvPr/>
          </p:nvGrpSpPr>
          <p:grpSpPr>
            <a:xfrm>
              <a:off x="8939789" y="8557429"/>
              <a:ext cx="738980" cy="1083338"/>
              <a:chOff x="1559893" y="2241774"/>
              <a:chExt cx="174947" cy="256404"/>
            </a:xfrm>
            <a:solidFill>
              <a:schemeClr val="bg1"/>
            </a:solidFill>
          </p:grpSpPr>
          <p:sp>
            <p:nvSpPr>
              <p:cNvPr id="45" name="Oval 49"/>
              <p:cNvSpPr>
                <a:spLocks noChangeArrowheads="1"/>
              </p:cNvSpPr>
              <p:nvPr/>
            </p:nvSpPr>
            <p:spPr bwMode="auto">
              <a:xfrm>
                <a:off x="1630705" y="2313975"/>
                <a:ext cx="16662" cy="166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id-ID" sz="1100">
                  <a:solidFill>
                    <a:schemeClr val="bg1">
                      <a:lumMod val="50000"/>
                    </a:schemeClr>
                  </a:solidFill>
                </a:endParaRPr>
              </a:p>
            </p:txBody>
          </p:sp>
          <p:sp>
            <p:nvSpPr>
              <p:cNvPr id="46" name="Oval 50"/>
              <p:cNvSpPr>
                <a:spLocks noChangeArrowheads="1"/>
              </p:cNvSpPr>
              <p:nvPr/>
            </p:nvSpPr>
            <p:spPr bwMode="auto">
              <a:xfrm>
                <a:off x="1630705" y="2410242"/>
                <a:ext cx="16662" cy="1527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id-ID" sz="1100">
                  <a:solidFill>
                    <a:schemeClr val="bg1">
                      <a:lumMod val="50000"/>
                    </a:schemeClr>
                  </a:solidFill>
                </a:endParaRPr>
              </a:p>
            </p:txBody>
          </p:sp>
          <p:sp>
            <p:nvSpPr>
              <p:cNvPr id="47" name="Oval 51"/>
              <p:cNvSpPr>
                <a:spLocks noChangeArrowheads="1"/>
              </p:cNvSpPr>
              <p:nvPr/>
            </p:nvSpPr>
            <p:spPr bwMode="auto">
              <a:xfrm>
                <a:off x="1583960" y="2362108"/>
                <a:ext cx="15273" cy="1527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id-ID" sz="1100">
                  <a:solidFill>
                    <a:schemeClr val="bg1">
                      <a:lumMod val="50000"/>
                    </a:schemeClr>
                  </a:solidFill>
                </a:endParaRPr>
              </a:p>
            </p:txBody>
          </p:sp>
          <p:sp>
            <p:nvSpPr>
              <p:cNvPr id="48" name="Oval 52"/>
              <p:cNvSpPr>
                <a:spLocks noChangeArrowheads="1"/>
              </p:cNvSpPr>
              <p:nvPr/>
            </p:nvSpPr>
            <p:spPr bwMode="auto">
              <a:xfrm>
                <a:off x="1679301" y="2362108"/>
                <a:ext cx="16199" cy="1527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id-ID" sz="1100">
                  <a:solidFill>
                    <a:schemeClr val="bg1">
                      <a:lumMod val="50000"/>
                    </a:schemeClr>
                  </a:solidFill>
                </a:endParaRPr>
              </a:p>
            </p:txBody>
          </p:sp>
          <p:sp>
            <p:nvSpPr>
              <p:cNvPr id="49" name="Freeform 53"/>
              <p:cNvSpPr/>
              <p:nvPr/>
            </p:nvSpPr>
            <p:spPr bwMode="auto">
              <a:xfrm>
                <a:off x="1596919" y="2394969"/>
                <a:ext cx="17587" cy="17587"/>
              </a:xfrm>
              <a:custGeom>
                <a:avLst/>
                <a:gdLst>
                  <a:gd name="T0" fmla="*/ 3 w 16"/>
                  <a:gd name="T1" fmla="*/ 3 h 16"/>
                  <a:gd name="T2" fmla="*/ 3 w 16"/>
                  <a:gd name="T3" fmla="*/ 13 h 16"/>
                  <a:gd name="T4" fmla="*/ 13 w 16"/>
                  <a:gd name="T5" fmla="*/ 13 h 16"/>
                  <a:gd name="T6" fmla="*/ 13 w 16"/>
                  <a:gd name="T7" fmla="*/ 3 h 16"/>
                  <a:gd name="T8" fmla="*/ 3 w 16"/>
                  <a:gd name="T9" fmla="*/ 3 h 16"/>
                </a:gdLst>
                <a:ahLst/>
                <a:cxnLst>
                  <a:cxn ang="0">
                    <a:pos x="T0" y="T1"/>
                  </a:cxn>
                  <a:cxn ang="0">
                    <a:pos x="T2" y="T3"/>
                  </a:cxn>
                  <a:cxn ang="0">
                    <a:pos x="T4" y="T5"/>
                  </a:cxn>
                  <a:cxn ang="0">
                    <a:pos x="T6" y="T7"/>
                  </a:cxn>
                  <a:cxn ang="0">
                    <a:pos x="T8" y="T9"/>
                  </a:cxn>
                </a:cxnLst>
                <a:rect l="0" t="0" r="r" b="b"/>
                <a:pathLst>
                  <a:path w="16" h="16">
                    <a:moveTo>
                      <a:pt x="3" y="3"/>
                    </a:moveTo>
                    <a:cubicBezTo>
                      <a:pt x="0" y="6"/>
                      <a:pt x="0" y="10"/>
                      <a:pt x="3" y="13"/>
                    </a:cubicBezTo>
                    <a:cubicBezTo>
                      <a:pt x="5" y="16"/>
                      <a:pt x="10" y="16"/>
                      <a:pt x="13" y="13"/>
                    </a:cubicBezTo>
                    <a:cubicBezTo>
                      <a:pt x="16" y="10"/>
                      <a:pt x="16" y="6"/>
                      <a:pt x="13" y="3"/>
                    </a:cubicBezTo>
                    <a:cubicBezTo>
                      <a:pt x="10" y="0"/>
                      <a:pt x="5" y="0"/>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id-ID" sz="1100">
                  <a:solidFill>
                    <a:schemeClr val="bg1">
                      <a:lumMod val="50000"/>
                    </a:schemeClr>
                  </a:solidFill>
                </a:endParaRPr>
              </a:p>
            </p:txBody>
          </p:sp>
          <p:sp>
            <p:nvSpPr>
              <p:cNvPr id="50" name="Freeform 54"/>
              <p:cNvSpPr/>
              <p:nvPr/>
            </p:nvSpPr>
            <p:spPr bwMode="auto">
              <a:xfrm>
                <a:off x="1596919" y="2326934"/>
                <a:ext cx="17587" cy="17587"/>
              </a:xfrm>
              <a:custGeom>
                <a:avLst/>
                <a:gdLst>
                  <a:gd name="T0" fmla="*/ 3 w 16"/>
                  <a:gd name="T1" fmla="*/ 3 h 16"/>
                  <a:gd name="T2" fmla="*/ 3 w 16"/>
                  <a:gd name="T3" fmla="*/ 13 h 16"/>
                  <a:gd name="T4" fmla="*/ 13 w 16"/>
                  <a:gd name="T5" fmla="*/ 13 h 16"/>
                  <a:gd name="T6" fmla="*/ 13 w 16"/>
                  <a:gd name="T7" fmla="*/ 3 h 16"/>
                  <a:gd name="T8" fmla="*/ 3 w 16"/>
                  <a:gd name="T9" fmla="*/ 3 h 16"/>
                </a:gdLst>
                <a:ahLst/>
                <a:cxnLst>
                  <a:cxn ang="0">
                    <a:pos x="T0" y="T1"/>
                  </a:cxn>
                  <a:cxn ang="0">
                    <a:pos x="T2" y="T3"/>
                  </a:cxn>
                  <a:cxn ang="0">
                    <a:pos x="T4" y="T5"/>
                  </a:cxn>
                  <a:cxn ang="0">
                    <a:pos x="T6" y="T7"/>
                  </a:cxn>
                  <a:cxn ang="0">
                    <a:pos x="T8" y="T9"/>
                  </a:cxn>
                </a:cxnLst>
                <a:rect l="0" t="0" r="r" b="b"/>
                <a:pathLst>
                  <a:path w="16" h="16">
                    <a:moveTo>
                      <a:pt x="3" y="3"/>
                    </a:moveTo>
                    <a:cubicBezTo>
                      <a:pt x="0" y="6"/>
                      <a:pt x="0" y="10"/>
                      <a:pt x="3" y="13"/>
                    </a:cubicBezTo>
                    <a:cubicBezTo>
                      <a:pt x="5" y="16"/>
                      <a:pt x="10" y="16"/>
                      <a:pt x="13" y="13"/>
                    </a:cubicBezTo>
                    <a:cubicBezTo>
                      <a:pt x="16" y="10"/>
                      <a:pt x="16" y="6"/>
                      <a:pt x="13" y="3"/>
                    </a:cubicBezTo>
                    <a:cubicBezTo>
                      <a:pt x="10" y="0"/>
                      <a:pt x="5" y="0"/>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id-ID" sz="1100">
                  <a:solidFill>
                    <a:schemeClr val="bg1">
                      <a:lumMod val="50000"/>
                    </a:schemeClr>
                  </a:solidFill>
                </a:endParaRPr>
              </a:p>
            </p:txBody>
          </p:sp>
          <p:sp>
            <p:nvSpPr>
              <p:cNvPr id="51" name="Freeform 55"/>
              <p:cNvSpPr/>
              <p:nvPr/>
            </p:nvSpPr>
            <p:spPr bwMode="auto">
              <a:xfrm>
                <a:off x="1664953" y="2394969"/>
                <a:ext cx="17587" cy="17587"/>
              </a:xfrm>
              <a:custGeom>
                <a:avLst/>
                <a:gdLst>
                  <a:gd name="T0" fmla="*/ 3 w 16"/>
                  <a:gd name="T1" fmla="*/ 3 h 16"/>
                  <a:gd name="T2" fmla="*/ 3 w 16"/>
                  <a:gd name="T3" fmla="*/ 13 h 16"/>
                  <a:gd name="T4" fmla="*/ 13 w 16"/>
                  <a:gd name="T5" fmla="*/ 13 h 16"/>
                  <a:gd name="T6" fmla="*/ 13 w 16"/>
                  <a:gd name="T7" fmla="*/ 3 h 16"/>
                  <a:gd name="T8" fmla="*/ 3 w 16"/>
                  <a:gd name="T9" fmla="*/ 3 h 16"/>
                </a:gdLst>
                <a:ahLst/>
                <a:cxnLst>
                  <a:cxn ang="0">
                    <a:pos x="T0" y="T1"/>
                  </a:cxn>
                  <a:cxn ang="0">
                    <a:pos x="T2" y="T3"/>
                  </a:cxn>
                  <a:cxn ang="0">
                    <a:pos x="T4" y="T5"/>
                  </a:cxn>
                  <a:cxn ang="0">
                    <a:pos x="T6" y="T7"/>
                  </a:cxn>
                  <a:cxn ang="0">
                    <a:pos x="T8" y="T9"/>
                  </a:cxn>
                </a:cxnLst>
                <a:rect l="0" t="0" r="r" b="b"/>
                <a:pathLst>
                  <a:path w="16" h="16">
                    <a:moveTo>
                      <a:pt x="3" y="3"/>
                    </a:moveTo>
                    <a:cubicBezTo>
                      <a:pt x="0" y="6"/>
                      <a:pt x="0" y="10"/>
                      <a:pt x="3" y="13"/>
                    </a:cubicBezTo>
                    <a:cubicBezTo>
                      <a:pt x="5" y="16"/>
                      <a:pt x="10" y="16"/>
                      <a:pt x="13" y="13"/>
                    </a:cubicBezTo>
                    <a:cubicBezTo>
                      <a:pt x="16" y="10"/>
                      <a:pt x="16" y="6"/>
                      <a:pt x="13" y="3"/>
                    </a:cubicBezTo>
                    <a:cubicBezTo>
                      <a:pt x="10" y="0"/>
                      <a:pt x="5" y="0"/>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id-ID" sz="1100">
                  <a:solidFill>
                    <a:schemeClr val="bg1">
                      <a:lumMod val="50000"/>
                    </a:schemeClr>
                  </a:solidFill>
                </a:endParaRPr>
              </a:p>
            </p:txBody>
          </p:sp>
          <p:sp>
            <p:nvSpPr>
              <p:cNvPr id="52" name="Freeform 56"/>
              <p:cNvSpPr>
                <a:spLocks noEditPoints="1"/>
              </p:cNvSpPr>
              <p:nvPr/>
            </p:nvSpPr>
            <p:spPr bwMode="auto">
              <a:xfrm>
                <a:off x="1559893" y="2241774"/>
                <a:ext cx="174947" cy="256404"/>
              </a:xfrm>
              <a:custGeom>
                <a:avLst/>
                <a:gdLst>
                  <a:gd name="T0" fmla="*/ 146 w 160"/>
                  <a:gd name="T1" fmla="*/ 103 h 234"/>
                  <a:gd name="T2" fmla="*/ 144 w 160"/>
                  <a:gd name="T3" fmla="*/ 103 h 234"/>
                  <a:gd name="T4" fmla="*/ 128 w 160"/>
                  <a:gd name="T5" fmla="*/ 69 h 234"/>
                  <a:gd name="T6" fmla="*/ 117 w 160"/>
                  <a:gd name="T7" fmla="*/ 12 h 234"/>
                  <a:gd name="T8" fmla="*/ 103 w 160"/>
                  <a:gd name="T9" fmla="*/ 0 h 234"/>
                  <a:gd name="T10" fmla="*/ 44 w 160"/>
                  <a:gd name="T11" fmla="*/ 0 h 234"/>
                  <a:gd name="T12" fmla="*/ 30 w 160"/>
                  <a:gd name="T13" fmla="*/ 12 h 234"/>
                  <a:gd name="T14" fmla="*/ 20 w 160"/>
                  <a:gd name="T15" fmla="*/ 67 h 234"/>
                  <a:gd name="T16" fmla="*/ 0 w 160"/>
                  <a:gd name="T17" fmla="*/ 117 h 234"/>
                  <a:gd name="T18" fmla="*/ 19 w 160"/>
                  <a:gd name="T19" fmla="*/ 166 h 234"/>
                  <a:gd name="T20" fmla="*/ 29 w 160"/>
                  <a:gd name="T21" fmla="*/ 222 h 234"/>
                  <a:gd name="T22" fmla="*/ 44 w 160"/>
                  <a:gd name="T23" fmla="*/ 234 h 234"/>
                  <a:gd name="T24" fmla="*/ 102 w 160"/>
                  <a:gd name="T25" fmla="*/ 234 h 234"/>
                  <a:gd name="T26" fmla="*/ 116 w 160"/>
                  <a:gd name="T27" fmla="*/ 222 h 234"/>
                  <a:gd name="T28" fmla="*/ 127 w 160"/>
                  <a:gd name="T29" fmla="*/ 166 h 234"/>
                  <a:gd name="T30" fmla="*/ 144 w 160"/>
                  <a:gd name="T31" fmla="*/ 131 h 234"/>
                  <a:gd name="T32" fmla="*/ 146 w 160"/>
                  <a:gd name="T33" fmla="*/ 132 h 234"/>
                  <a:gd name="T34" fmla="*/ 160 w 160"/>
                  <a:gd name="T35" fmla="*/ 117 h 234"/>
                  <a:gd name="T36" fmla="*/ 146 w 160"/>
                  <a:gd name="T37" fmla="*/ 103 h 234"/>
                  <a:gd name="T38" fmla="*/ 44 w 160"/>
                  <a:gd name="T39" fmla="*/ 15 h 234"/>
                  <a:gd name="T40" fmla="*/ 103 w 160"/>
                  <a:gd name="T41" fmla="*/ 15 h 234"/>
                  <a:gd name="T42" fmla="*/ 110 w 160"/>
                  <a:gd name="T43" fmla="*/ 54 h 234"/>
                  <a:gd name="T44" fmla="*/ 73 w 160"/>
                  <a:gd name="T45" fmla="*/ 44 h 234"/>
                  <a:gd name="T46" fmla="*/ 37 w 160"/>
                  <a:gd name="T47" fmla="*/ 54 h 234"/>
                  <a:gd name="T48" fmla="*/ 44 w 160"/>
                  <a:gd name="T49" fmla="*/ 15 h 234"/>
                  <a:gd name="T50" fmla="*/ 102 w 160"/>
                  <a:gd name="T51" fmla="*/ 219 h 234"/>
                  <a:gd name="T52" fmla="*/ 44 w 160"/>
                  <a:gd name="T53" fmla="*/ 219 h 234"/>
                  <a:gd name="T54" fmla="*/ 36 w 160"/>
                  <a:gd name="T55" fmla="*/ 180 h 234"/>
                  <a:gd name="T56" fmla="*/ 73 w 160"/>
                  <a:gd name="T57" fmla="*/ 190 h 234"/>
                  <a:gd name="T58" fmla="*/ 109 w 160"/>
                  <a:gd name="T59" fmla="*/ 180 h 234"/>
                  <a:gd name="T60" fmla="*/ 102 w 160"/>
                  <a:gd name="T61" fmla="*/ 219 h 234"/>
                  <a:gd name="T62" fmla="*/ 73 w 160"/>
                  <a:gd name="T63" fmla="*/ 176 h 234"/>
                  <a:gd name="T64" fmla="*/ 14 w 160"/>
                  <a:gd name="T65" fmla="*/ 117 h 234"/>
                  <a:gd name="T66" fmla="*/ 73 w 160"/>
                  <a:gd name="T67" fmla="*/ 59 h 234"/>
                  <a:gd name="T68" fmla="*/ 131 w 160"/>
                  <a:gd name="T69" fmla="*/ 117 h 234"/>
                  <a:gd name="T70" fmla="*/ 73 w 160"/>
                  <a:gd name="T71" fmla="*/ 17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0" h="234">
                    <a:moveTo>
                      <a:pt x="146" y="103"/>
                    </a:moveTo>
                    <a:cubicBezTo>
                      <a:pt x="145" y="103"/>
                      <a:pt x="145" y="103"/>
                      <a:pt x="144" y="103"/>
                    </a:cubicBezTo>
                    <a:cubicBezTo>
                      <a:pt x="142" y="90"/>
                      <a:pt x="136" y="79"/>
                      <a:pt x="128" y="69"/>
                    </a:cubicBezTo>
                    <a:cubicBezTo>
                      <a:pt x="117" y="12"/>
                      <a:pt x="117" y="12"/>
                      <a:pt x="117" y="12"/>
                    </a:cubicBezTo>
                    <a:cubicBezTo>
                      <a:pt x="116" y="5"/>
                      <a:pt x="110" y="0"/>
                      <a:pt x="103" y="0"/>
                    </a:cubicBezTo>
                    <a:cubicBezTo>
                      <a:pt x="44" y="0"/>
                      <a:pt x="44" y="0"/>
                      <a:pt x="44" y="0"/>
                    </a:cubicBezTo>
                    <a:cubicBezTo>
                      <a:pt x="37" y="0"/>
                      <a:pt x="31" y="5"/>
                      <a:pt x="30" y="12"/>
                    </a:cubicBezTo>
                    <a:cubicBezTo>
                      <a:pt x="20" y="67"/>
                      <a:pt x="20" y="67"/>
                      <a:pt x="20" y="67"/>
                    </a:cubicBezTo>
                    <a:cubicBezTo>
                      <a:pt x="7" y="80"/>
                      <a:pt x="0" y="98"/>
                      <a:pt x="0" y="117"/>
                    </a:cubicBezTo>
                    <a:cubicBezTo>
                      <a:pt x="0" y="136"/>
                      <a:pt x="7" y="153"/>
                      <a:pt x="19" y="166"/>
                    </a:cubicBezTo>
                    <a:cubicBezTo>
                      <a:pt x="29" y="222"/>
                      <a:pt x="29" y="222"/>
                      <a:pt x="29" y="222"/>
                    </a:cubicBezTo>
                    <a:cubicBezTo>
                      <a:pt x="30" y="229"/>
                      <a:pt x="36" y="234"/>
                      <a:pt x="44" y="234"/>
                    </a:cubicBezTo>
                    <a:cubicBezTo>
                      <a:pt x="102" y="234"/>
                      <a:pt x="102" y="234"/>
                      <a:pt x="102" y="234"/>
                    </a:cubicBezTo>
                    <a:cubicBezTo>
                      <a:pt x="109" y="234"/>
                      <a:pt x="115" y="229"/>
                      <a:pt x="116" y="222"/>
                    </a:cubicBezTo>
                    <a:cubicBezTo>
                      <a:pt x="127" y="166"/>
                      <a:pt x="127" y="166"/>
                      <a:pt x="127" y="166"/>
                    </a:cubicBezTo>
                    <a:cubicBezTo>
                      <a:pt x="135" y="156"/>
                      <a:pt x="142" y="145"/>
                      <a:pt x="144" y="131"/>
                    </a:cubicBezTo>
                    <a:cubicBezTo>
                      <a:pt x="145" y="132"/>
                      <a:pt x="145" y="132"/>
                      <a:pt x="146" y="132"/>
                    </a:cubicBezTo>
                    <a:cubicBezTo>
                      <a:pt x="154" y="132"/>
                      <a:pt x="160" y="125"/>
                      <a:pt x="160" y="117"/>
                    </a:cubicBezTo>
                    <a:cubicBezTo>
                      <a:pt x="160" y="109"/>
                      <a:pt x="154" y="103"/>
                      <a:pt x="146" y="103"/>
                    </a:cubicBezTo>
                    <a:close/>
                    <a:moveTo>
                      <a:pt x="44" y="15"/>
                    </a:moveTo>
                    <a:cubicBezTo>
                      <a:pt x="103" y="15"/>
                      <a:pt x="103" y="15"/>
                      <a:pt x="103" y="15"/>
                    </a:cubicBezTo>
                    <a:cubicBezTo>
                      <a:pt x="110" y="54"/>
                      <a:pt x="110" y="54"/>
                      <a:pt x="110" y="54"/>
                    </a:cubicBezTo>
                    <a:cubicBezTo>
                      <a:pt x="99" y="48"/>
                      <a:pt x="87" y="44"/>
                      <a:pt x="73" y="44"/>
                    </a:cubicBezTo>
                    <a:cubicBezTo>
                      <a:pt x="60" y="44"/>
                      <a:pt x="48" y="48"/>
                      <a:pt x="37" y="54"/>
                    </a:cubicBezTo>
                    <a:lnTo>
                      <a:pt x="44" y="15"/>
                    </a:lnTo>
                    <a:close/>
                    <a:moveTo>
                      <a:pt x="102" y="219"/>
                    </a:moveTo>
                    <a:cubicBezTo>
                      <a:pt x="44" y="219"/>
                      <a:pt x="44" y="219"/>
                      <a:pt x="44" y="219"/>
                    </a:cubicBezTo>
                    <a:cubicBezTo>
                      <a:pt x="36" y="180"/>
                      <a:pt x="36" y="180"/>
                      <a:pt x="36" y="180"/>
                    </a:cubicBezTo>
                    <a:cubicBezTo>
                      <a:pt x="47" y="186"/>
                      <a:pt x="59" y="190"/>
                      <a:pt x="73" y="190"/>
                    </a:cubicBezTo>
                    <a:cubicBezTo>
                      <a:pt x="86" y="190"/>
                      <a:pt x="98" y="186"/>
                      <a:pt x="109" y="180"/>
                    </a:cubicBezTo>
                    <a:lnTo>
                      <a:pt x="102" y="219"/>
                    </a:lnTo>
                    <a:close/>
                    <a:moveTo>
                      <a:pt x="73" y="176"/>
                    </a:moveTo>
                    <a:cubicBezTo>
                      <a:pt x="40" y="176"/>
                      <a:pt x="14" y="149"/>
                      <a:pt x="14" y="117"/>
                    </a:cubicBezTo>
                    <a:cubicBezTo>
                      <a:pt x="14" y="85"/>
                      <a:pt x="40" y="59"/>
                      <a:pt x="73" y="59"/>
                    </a:cubicBezTo>
                    <a:cubicBezTo>
                      <a:pt x="105" y="59"/>
                      <a:pt x="131" y="85"/>
                      <a:pt x="131" y="117"/>
                    </a:cubicBezTo>
                    <a:cubicBezTo>
                      <a:pt x="131" y="149"/>
                      <a:pt x="105" y="176"/>
                      <a:pt x="73" y="1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id-ID" sz="1100">
                  <a:solidFill>
                    <a:schemeClr val="bg1">
                      <a:lumMod val="50000"/>
                    </a:schemeClr>
                  </a:solidFill>
                </a:endParaRPr>
              </a:p>
            </p:txBody>
          </p:sp>
          <p:sp>
            <p:nvSpPr>
              <p:cNvPr id="53" name="Freeform 57"/>
              <p:cNvSpPr/>
              <p:nvPr/>
            </p:nvSpPr>
            <p:spPr bwMode="auto">
              <a:xfrm>
                <a:off x="1630705" y="2329248"/>
                <a:ext cx="49522" cy="48134"/>
              </a:xfrm>
              <a:custGeom>
                <a:avLst/>
                <a:gdLst>
                  <a:gd name="T0" fmla="*/ 44 w 45"/>
                  <a:gd name="T1" fmla="*/ 1 h 44"/>
                  <a:gd name="T2" fmla="*/ 40 w 45"/>
                  <a:gd name="T3" fmla="*/ 1 h 44"/>
                  <a:gd name="T4" fmla="*/ 3 w 45"/>
                  <a:gd name="T5" fmla="*/ 32 h 44"/>
                  <a:gd name="T6" fmla="*/ 0 w 45"/>
                  <a:gd name="T7" fmla="*/ 37 h 44"/>
                  <a:gd name="T8" fmla="*/ 3 w 45"/>
                  <a:gd name="T9" fmla="*/ 42 h 44"/>
                  <a:gd name="T10" fmla="*/ 8 w 45"/>
                  <a:gd name="T11" fmla="*/ 44 h 44"/>
                  <a:gd name="T12" fmla="*/ 13 w 45"/>
                  <a:gd name="T13" fmla="*/ 42 h 44"/>
                  <a:gd name="T14" fmla="*/ 26 w 45"/>
                  <a:gd name="T15" fmla="*/ 26 h 44"/>
                  <a:gd name="T16" fmla="*/ 44 w 45"/>
                  <a:gd name="T17" fmla="*/ 4 h 44"/>
                  <a:gd name="T18" fmla="*/ 44 w 45"/>
                  <a:gd name="T19" fmla="*/ 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44">
                    <a:moveTo>
                      <a:pt x="44" y="1"/>
                    </a:moveTo>
                    <a:cubicBezTo>
                      <a:pt x="43" y="0"/>
                      <a:pt x="41" y="0"/>
                      <a:pt x="40" y="1"/>
                    </a:cubicBezTo>
                    <a:cubicBezTo>
                      <a:pt x="3" y="32"/>
                      <a:pt x="3" y="32"/>
                      <a:pt x="3" y="32"/>
                    </a:cubicBezTo>
                    <a:cubicBezTo>
                      <a:pt x="1" y="33"/>
                      <a:pt x="0" y="35"/>
                      <a:pt x="0" y="37"/>
                    </a:cubicBezTo>
                    <a:cubicBezTo>
                      <a:pt x="0" y="39"/>
                      <a:pt x="1" y="41"/>
                      <a:pt x="3" y="42"/>
                    </a:cubicBezTo>
                    <a:cubicBezTo>
                      <a:pt x="4" y="44"/>
                      <a:pt x="6" y="44"/>
                      <a:pt x="8" y="44"/>
                    </a:cubicBezTo>
                    <a:cubicBezTo>
                      <a:pt x="10" y="44"/>
                      <a:pt x="11" y="44"/>
                      <a:pt x="13" y="42"/>
                    </a:cubicBezTo>
                    <a:cubicBezTo>
                      <a:pt x="26" y="26"/>
                      <a:pt x="26" y="26"/>
                      <a:pt x="26" y="26"/>
                    </a:cubicBezTo>
                    <a:cubicBezTo>
                      <a:pt x="44" y="4"/>
                      <a:pt x="44" y="4"/>
                      <a:pt x="44" y="4"/>
                    </a:cubicBezTo>
                    <a:cubicBezTo>
                      <a:pt x="45" y="3"/>
                      <a:pt x="45" y="2"/>
                      <a:pt x="4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id-ID" sz="1100">
                  <a:solidFill>
                    <a:schemeClr val="bg1">
                      <a:lumMod val="50000"/>
                    </a:schemeClr>
                  </a:solidFill>
                </a:endParaRPr>
              </a:p>
            </p:txBody>
          </p:sp>
        </p:grpSp>
        <p:grpSp>
          <p:nvGrpSpPr>
            <p:cNvPr id="35" name="Group 79"/>
            <p:cNvGrpSpPr/>
            <p:nvPr/>
          </p:nvGrpSpPr>
          <p:grpSpPr>
            <a:xfrm>
              <a:off x="9057266" y="6325986"/>
              <a:ext cx="837628" cy="783400"/>
              <a:chOff x="998489" y="2241774"/>
              <a:chExt cx="256404" cy="239742"/>
            </a:xfrm>
            <a:solidFill>
              <a:schemeClr val="bg1"/>
            </a:solidFill>
          </p:grpSpPr>
          <p:sp>
            <p:nvSpPr>
              <p:cNvPr id="36" name="Freeform 58"/>
              <p:cNvSpPr>
                <a:spLocks noEditPoints="1"/>
              </p:cNvSpPr>
              <p:nvPr/>
            </p:nvSpPr>
            <p:spPr bwMode="auto">
              <a:xfrm>
                <a:off x="998489" y="2241774"/>
                <a:ext cx="256404" cy="239742"/>
              </a:xfrm>
              <a:custGeom>
                <a:avLst/>
                <a:gdLst>
                  <a:gd name="T0" fmla="*/ 230 w 234"/>
                  <a:gd name="T1" fmla="*/ 48 h 219"/>
                  <a:gd name="T2" fmla="*/ 186 w 234"/>
                  <a:gd name="T3" fmla="*/ 5 h 219"/>
                  <a:gd name="T4" fmla="*/ 176 w 234"/>
                  <a:gd name="T5" fmla="*/ 0 h 219"/>
                  <a:gd name="T6" fmla="*/ 22 w 234"/>
                  <a:gd name="T7" fmla="*/ 0 h 219"/>
                  <a:gd name="T8" fmla="*/ 0 w 234"/>
                  <a:gd name="T9" fmla="*/ 22 h 219"/>
                  <a:gd name="T10" fmla="*/ 0 w 234"/>
                  <a:gd name="T11" fmla="*/ 197 h 219"/>
                  <a:gd name="T12" fmla="*/ 22 w 234"/>
                  <a:gd name="T13" fmla="*/ 219 h 219"/>
                  <a:gd name="T14" fmla="*/ 212 w 234"/>
                  <a:gd name="T15" fmla="*/ 219 h 219"/>
                  <a:gd name="T16" fmla="*/ 234 w 234"/>
                  <a:gd name="T17" fmla="*/ 197 h 219"/>
                  <a:gd name="T18" fmla="*/ 234 w 234"/>
                  <a:gd name="T19" fmla="*/ 59 h 219"/>
                  <a:gd name="T20" fmla="*/ 230 w 234"/>
                  <a:gd name="T21" fmla="*/ 48 h 219"/>
                  <a:gd name="T22" fmla="*/ 220 w 234"/>
                  <a:gd name="T23" fmla="*/ 197 h 219"/>
                  <a:gd name="T24" fmla="*/ 212 w 234"/>
                  <a:gd name="T25" fmla="*/ 205 h 219"/>
                  <a:gd name="T26" fmla="*/ 22 w 234"/>
                  <a:gd name="T27" fmla="*/ 205 h 219"/>
                  <a:gd name="T28" fmla="*/ 15 w 234"/>
                  <a:gd name="T29" fmla="*/ 197 h 219"/>
                  <a:gd name="T30" fmla="*/ 15 w 234"/>
                  <a:gd name="T31" fmla="*/ 22 h 219"/>
                  <a:gd name="T32" fmla="*/ 22 w 234"/>
                  <a:gd name="T33" fmla="*/ 15 h 219"/>
                  <a:gd name="T34" fmla="*/ 168 w 234"/>
                  <a:gd name="T35" fmla="*/ 15 h 219"/>
                  <a:gd name="T36" fmla="*/ 168 w 234"/>
                  <a:gd name="T37" fmla="*/ 44 h 219"/>
                  <a:gd name="T38" fmla="*/ 168 w 234"/>
                  <a:gd name="T39" fmla="*/ 44 h 219"/>
                  <a:gd name="T40" fmla="*/ 190 w 234"/>
                  <a:gd name="T41" fmla="*/ 66 h 219"/>
                  <a:gd name="T42" fmla="*/ 198 w 234"/>
                  <a:gd name="T43" fmla="*/ 66 h 219"/>
                  <a:gd name="T44" fmla="*/ 220 w 234"/>
                  <a:gd name="T45" fmla="*/ 66 h 219"/>
                  <a:gd name="T46" fmla="*/ 220 w 234"/>
                  <a:gd name="T47" fmla="*/ 197 h 219"/>
                  <a:gd name="T48" fmla="*/ 198 w 234"/>
                  <a:gd name="T49" fmla="*/ 59 h 219"/>
                  <a:gd name="T50" fmla="*/ 190 w 234"/>
                  <a:gd name="T51" fmla="*/ 59 h 219"/>
                  <a:gd name="T52" fmla="*/ 176 w 234"/>
                  <a:gd name="T53" fmla="*/ 44 h 219"/>
                  <a:gd name="T54" fmla="*/ 176 w 234"/>
                  <a:gd name="T55" fmla="*/ 44 h 219"/>
                  <a:gd name="T56" fmla="*/ 176 w 234"/>
                  <a:gd name="T57" fmla="*/ 15 h 219"/>
                  <a:gd name="T58" fmla="*/ 220 w 234"/>
                  <a:gd name="T59" fmla="*/ 59 h 219"/>
                  <a:gd name="T60" fmla="*/ 198 w 234"/>
                  <a:gd name="T61" fmla="*/ 5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4" h="219">
                    <a:moveTo>
                      <a:pt x="230" y="48"/>
                    </a:moveTo>
                    <a:cubicBezTo>
                      <a:pt x="186" y="5"/>
                      <a:pt x="186" y="5"/>
                      <a:pt x="186" y="5"/>
                    </a:cubicBezTo>
                    <a:cubicBezTo>
                      <a:pt x="183" y="2"/>
                      <a:pt x="180" y="0"/>
                      <a:pt x="176" y="0"/>
                    </a:cubicBezTo>
                    <a:cubicBezTo>
                      <a:pt x="22" y="0"/>
                      <a:pt x="22" y="0"/>
                      <a:pt x="22" y="0"/>
                    </a:cubicBezTo>
                    <a:cubicBezTo>
                      <a:pt x="10" y="0"/>
                      <a:pt x="0" y="10"/>
                      <a:pt x="0" y="22"/>
                    </a:cubicBezTo>
                    <a:cubicBezTo>
                      <a:pt x="0" y="197"/>
                      <a:pt x="0" y="197"/>
                      <a:pt x="0" y="197"/>
                    </a:cubicBezTo>
                    <a:cubicBezTo>
                      <a:pt x="0" y="210"/>
                      <a:pt x="10" y="219"/>
                      <a:pt x="22" y="219"/>
                    </a:cubicBezTo>
                    <a:cubicBezTo>
                      <a:pt x="212" y="219"/>
                      <a:pt x="212" y="219"/>
                      <a:pt x="212" y="219"/>
                    </a:cubicBezTo>
                    <a:cubicBezTo>
                      <a:pt x="224" y="219"/>
                      <a:pt x="234" y="210"/>
                      <a:pt x="234" y="197"/>
                    </a:cubicBezTo>
                    <a:cubicBezTo>
                      <a:pt x="234" y="59"/>
                      <a:pt x="234" y="59"/>
                      <a:pt x="234" y="59"/>
                    </a:cubicBezTo>
                    <a:cubicBezTo>
                      <a:pt x="234" y="55"/>
                      <a:pt x="233" y="51"/>
                      <a:pt x="230" y="48"/>
                    </a:cubicBezTo>
                    <a:close/>
                    <a:moveTo>
                      <a:pt x="220" y="197"/>
                    </a:moveTo>
                    <a:cubicBezTo>
                      <a:pt x="220" y="202"/>
                      <a:pt x="216" y="205"/>
                      <a:pt x="212" y="205"/>
                    </a:cubicBezTo>
                    <a:cubicBezTo>
                      <a:pt x="22" y="205"/>
                      <a:pt x="22" y="205"/>
                      <a:pt x="22" y="205"/>
                    </a:cubicBezTo>
                    <a:cubicBezTo>
                      <a:pt x="18" y="205"/>
                      <a:pt x="15" y="202"/>
                      <a:pt x="15" y="197"/>
                    </a:cubicBezTo>
                    <a:cubicBezTo>
                      <a:pt x="15" y="22"/>
                      <a:pt x="15" y="22"/>
                      <a:pt x="15" y="22"/>
                    </a:cubicBezTo>
                    <a:cubicBezTo>
                      <a:pt x="15" y="18"/>
                      <a:pt x="18" y="15"/>
                      <a:pt x="22" y="15"/>
                    </a:cubicBezTo>
                    <a:cubicBezTo>
                      <a:pt x="168" y="15"/>
                      <a:pt x="168" y="15"/>
                      <a:pt x="168" y="15"/>
                    </a:cubicBezTo>
                    <a:cubicBezTo>
                      <a:pt x="168" y="44"/>
                      <a:pt x="168" y="44"/>
                      <a:pt x="168" y="44"/>
                    </a:cubicBezTo>
                    <a:cubicBezTo>
                      <a:pt x="168" y="44"/>
                      <a:pt x="168" y="44"/>
                      <a:pt x="168" y="44"/>
                    </a:cubicBezTo>
                    <a:cubicBezTo>
                      <a:pt x="168" y="56"/>
                      <a:pt x="178" y="66"/>
                      <a:pt x="190" y="66"/>
                    </a:cubicBezTo>
                    <a:cubicBezTo>
                      <a:pt x="198" y="66"/>
                      <a:pt x="198" y="66"/>
                      <a:pt x="198" y="66"/>
                    </a:cubicBezTo>
                    <a:cubicBezTo>
                      <a:pt x="220" y="66"/>
                      <a:pt x="220" y="66"/>
                      <a:pt x="220" y="66"/>
                    </a:cubicBezTo>
                    <a:lnTo>
                      <a:pt x="220" y="197"/>
                    </a:lnTo>
                    <a:close/>
                    <a:moveTo>
                      <a:pt x="198" y="59"/>
                    </a:moveTo>
                    <a:cubicBezTo>
                      <a:pt x="190" y="59"/>
                      <a:pt x="190" y="59"/>
                      <a:pt x="190" y="59"/>
                    </a:cubicBezTo>
                    <a:cubicBezTo>
                      <a:pt x="182" y="59"/>
                      <a:pt x="176" y="52"/>
                      <a:pt x="176" y="44"/>
                    </a:cubicBezTo>
                    <a:cubicBezTo>
                      <a:pt x="176" y="44"/>
                      <a:pt x="176" y="44"/>
                      <a:pt x="176" y="44"/>
                    </a:cubicBezTo>
                    <a:cubicBezTo>
                      <a:pt x="176" y="15"/>
                      <a:pt x="176" y="15"/>
                      <a:pt x="176" y="15"/>
                    </a:cubicBezTo>
                    <a:cubicBezTo>
                      <a:pt x="220" y="59"/>
                      <a:pt x="220" y="59"/>
                      <a:pt x="220" y="59"/>
                    </a:cubicBezTo>
                    <a:lnTo>
                      <a:pt x="198"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id-ID" sz="1100">
                  <a:solidFill>
                    <a:schemeClr val="bg1">
                      <a:lumMod val="50000"/>
                    </a:schemeClr>
                  </a:solidFill>
                </a:endParaRPr>
              </a:p>
            </p:txBody>
          </p:sp>
          <p:sp>
            <p:nvSpPr>
              <p:cNvPr id="37" name="Freeform 59"/>
              <p:cNvSpPr/>
              <p:nvPr/>
            </p:nvSpPr>
            <p:spPr bwMode="auto">
              <a:xfrm>
                <a:off x="1118823" y="2289908"/>
                <a:ext cx="48597" cy="7868"/>
              </a:xfrm>
              <a:custGeom>
                <a:avLst/>
                <a:gdLst>
                  <a:gd name="T0" fmla="*/ 4 w 44"/>
                  <a:gd name="T1" fmla="*/ 7 h 7"/>
                  <a:gd name="T2" fmla="*/ 40 w 44"/>
                  <a:gd name="T3" fmla="*/ 7 h 7"/>
                  <a:gd name="T4" fmla="*/ 44 w 44"/>
                  <a:gd name="T5" fmla="*/ 4 h 7"/>
                  <a:gd name="T6" fmla="*/ 40 w 44"/>
                  <a:gd name="T7" fmla="*/ 0 h 7"/>
                  <a:gd name="T8" fmla="*/ 4 w 44"/>
                  <a:gd name="T9" fmla="*/ 0 h 7"/>
                  <a:gd name="T10" fmla="*/ 0 w 44"/>
                  <a:gd name="T11" fmla="*/ 4 h 7"/>
                  <a:gd name="T12" fmla="*/ 4 w 4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4" h="7">
                    <a:moveTo>
                      <a:pt x="4" y="7"/>
                    </a:moveTo>
                    <a:cubicBezTo>
                      <a:pt x="40" y="7"/>
                      <a:pt x="40" y="7"/>
                      <a:pt x="40" y="7"/>
                    </a:cubicBezTo>
                    <a:cubicBezTo>
                      <a:pt x="42" y="7"/>
                      <a:pt x="44" y="6"/>
                      <a:pt x="44" y="4"/>
                    </a:cubicBezTo>
                    <a:cubicBezTo>
                      <a:pt x="44" y="2"/>
                      <a:pt x="42" y="0"/>
                      <a:pt x="40" y="0"/>
                    </a:cubicBezTo>
                    <a:cubicBezTo>
                      <a:pt x="4" y="0"/>
                      <a:pt x="4" y="0"/>
                      <a:pt x="4" y="0"/>
                    </a:cubicBezTo>
                    <a:cubicBezTo>
                      <a:pt x="2" y="0"/>
                      <a:pt x="0" y="2"/>
                      <a:pt x="0" y="4"/>
                    </a:cubicBezTo>
                    <a:cubicBezTo>
                      <a:pt x="0" y="6"/>
                      <a:pt x="2" y="7"/>
                      <a:pt x="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id-ID" sz="1100">
                  <a:solidFill>
                    <a:schemeClr val="bg1">
                      <a:lumMod val="50000"/>
                    </a:schemeClr>
                  </a:solidFill>
                </a:endParaRPr>
              </a:p>
            </p:txBody>
          </p:sp>
          <p:sp>
            <p:nvSpPr>
              <p:cNvPr id="38" name="Freeform 60"/>
              <p:cNvSpPr/>
              <p:nvPr/>
            </p:nvSpPr>
            <p:spPr bwMode="auto">
              <a:xfrm>
                <a:off x="1118823" y="2313975"/>
                <a:ext cx="48597" cy="7868"/>
              </a:xfrm>
              <a:custGeom>
                <a:avLst/>
                <a:gdLst>
                  <a:gd name="T0" fmla="*/ 4 w 44"/>
                  <a:gd name="T1" fmla="*/ 7 h 7"/>
                  <a:gd name="T2" fmla="*/ 40 w 44"/>
                  <a:gd name="T3" fmla="*/ 7 h 7"/>
                  <a:gd name="T4" fmla="*/ 44 w 44"/>
                  <a:gd name="T5" fmla="*/ 4 h 7"/>
                  <a:gd name="T6" fmla="*/ 40 w 44"/>
                  <a:gd name="T7" fmla="*/ 0 h 7"/>
                  <a:gd name="T8" fmla="*/ 4 w 44"/>
                  <a:gd name="T9" fmla="*/ 0 h 7"/>
                  <a:gd name="T10" fmla="*/ 0 w 44"/>
                  <a:gd name="T11" fmla="*/ 4 h 7"/>
                  <a:gd name="T12" fmla="*/ 4 w 4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4" h="7">
                    <a:moveTo>
                      <a:pt x="4" y="7"/>
                    </a:moveTo>
                    <a:cubicBezTo>
                      <a:pt x="40" y="7"/>
                      <a:pt x="40" y="7"/>
                      <a:pt x="40" y="7"/>
                    </a:cubicBezTo>
                    <a:cubicBezTo>
                      <a:pt x="42" y="7"/>
                      <a:pt x="44" y="6"/>
                      <a:pt x="44" y="4"/>
                    </a:cubicBezTo>
                    <a:cubicBezTo>
                      <a:pt x="44" y="2"/>
                      <a:pt x="42" y="0"/>
                      <a:pt x="40" y="0"/>
                    </a:cubicBezTo>
                    <a:cubicBezTo>
                      <a:pt x="4" y="0"/>
                      <a:pt x="4" y="0"/>
                      <a:pt x="4" y="0"/>
                    </a:cubicBezTo>
                    <a:cubicBezTo>
                      <a:pt x="2" y="0"/>
                      <a:pt x="0" y="2"/>
                      <a:pt x="0" y="4"/>
                    </a:cubicBezTo>
                    <a:cubicBezTo>
                      <a:pt x="0" y="6"/>
                      <a:pt x="2" y="7"/>
                      <a:pt x="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id-ID" sz="1100">
                  <a:solidFill>
                    <a:schemeClr val="bg1">
                      <a:lumMod val="50000"/>
                    </a:schemeClr>
                  </a:solidFill>
                </a:endParaRPr>
              </a:p>
            </p:txBody>
          </p:sp>
          <p:sp>
            <p:nvSpPr>
              <p:cNvPr id="39" name="Freeform 61"/>
              <p:cNvSpPr/>
              <p:nvPr/>
            </p:nvSpPr>
            <p:spPr bwMode="auto">
              <a:xfrm>
                <a:off x="1118823" y="2338041"/>
                <a:ext cx="104135" cy="7868"/>
              </a:xfrm>
              <a:custGeom>
                <a:avLst/>
                <a:gdLst>
                  <a:gd name="T0" fmla="*/ 0 w 95"/>
                  <a:gd name="T1" fmla="*/ 4 h 7"/>
                  <a:gd name="T2" fmla="*/ 4 w 95"/>
                  <a:gd name="T3" fmla="*/ 7 h 7"/>
                  <a:gd name="T4" fmla="*/ 91 w 95"/>
                  <a:gd name="T5" fmla="*/ 7 h 7"/>
                  <a:gd name="T6" fmla="*/ 95 w 95"/>
                  <a:gd name="T7" fmla="*/ 4 h 7"/>
                  <a:gd name="T8" fmla="*/ 91 w 95"/>
                  <a:gd name="T9" fmla="*/ 0 h 7"/>
                  <a:gd name="T10" fmla="*/ 4 w 95"/>
                  <a:gd name="T11" fmla="*/ 0 h 7"/>
                  <a:gd name="T12" fmla="*/ 0 w 95"/>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95" h="7">
                    <a:moveTo>
                      <a:pt x="0" y="4"/>
                    </a:moveTo>
                    <a:cubicBezTo>
                      <a:pt x="0" y="6"/>
                      <a:pt x="2" y="7"/>
                      <a:pt x="4" y="7"/>
                    </a:cubicBezTo>
                    <a:cubicBezTo>
                      <a:pt x="91" y="7"/>
                      <a:pt x="91" y="7"/>
                      <a:pt x="91" y="7"/>
                    </a:cubicBezTo>
                    <a:cubicBezTo>
                      <a:pt x="93" y="7"/>
                      <a:pt x="95" y="6"/>
                      <a:pt x="95" y="4"/>
                    </a:cubicBezTo>
                    <a:cubicBezTo>
                      <a:pt x="95" y="2"/>
                      <a:pt x="93" y="0"/>
                      <a:pt x="91" y="0"/>
                    </a:cubicBezTo>
                    <a:cubicBezTo>
                      <a:pt x="4" y="0"/>
                      <a:pt x="4" y="0"/>
                      <a:pt x="4"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id-ID" sz="1100">
                  <a:solidFill>
                    <a:schemeClr val="bg1">
                      <a:lumMod val="50000"/>
                    </a:schemeClr>
                  </a:solidFill>
                </a:endParaRPr>
              </a:p>
            </p:txBody>
          </p:sp>
          <p:sp>
            <p:nvSpPr>
              <p:cNvPr id="40" name="Freeform 62"/>
              <p:cNvSpPr/>
              <p:nvPr/>
            </p:nvSpPr>
            <p:spPr bwMode="auto">
              <a:xfrm>
                <a:off x="1031349" y="2386175"/>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id-ID" sz="1100">
                  <a:solidFill>
                    <a:schemeClr val="bg1">
                      <a:lumMod val="50000"/>
                    </a:schemeClr>
                  </a:solidFill>
                </a:endParaRPr>
              </a:p>
            </p:txBody>
          </p:sp>
          <p:sp>
            <p:nvSpPr>
              <p:cNvPr id="41" name="Freeform 63"/>
              <p:cNvSpPr/>
              <p:nvPr/>
            </p:nvSpPr>
            <p:spPr bwMode="auto">
              <a:xfrm>
                <a:off x="1031349" y="2410242"/>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id-ID" sz="1100">
                  <a:solidFill>
                    <a:schemeClr val="bg1">
                      <a:lumMod val="50000"/>
                    </a:schemeClr>
                  </a:solidFill>
                </a:endParaRPr>
              </a:p>
            </p:txBody>
          </p:sp>
          <p:sp>
            <p:nvSpPr>
              <p:cNvPr id="42" name="Freeform 64"/>
              <p:cNvSpPr/>
              <p:nvPr/>
            </p:nvSpPr>
            <p:spPr bwMode="auto">
              <a:xfrm>
                <a:off x="1031349" y="2434308"/>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id-ID" sz="1100">
                  <a:solidFill>
                    <a:schemeClr val="bg1">
                      <a:lumMod val="50000"/>
                    </a:schemeClr>
                  </a:solidFill>
                </a:endParaRPr>
              </a:p>
            </p:txBody>
          </p:sp>
          <p:sp>
            <p:nvSpPr>
              <p:cNvPr id="43" name="Freeform 65"/>
              <p:cNvSpPr/>
              <p:nvPr/>
            </p:nvSpPr>
            <p:spPr bwMode="auto">
              <a:xfrm>
                <a:off x="1031349" y="2362108"/>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6"/>
                      <a:pt x="1" y="7"/>
                      <a:pt x="3" y="7"/>
                    </a:cubicBezTo>
                    <a:cubicBezTo>
                      <a:pt x="171" y="7"/>
                      <a:pt x="171" y="7"/>
                      <a:pt x="171" y="7"/>
                    </a:cubicBezTo>
                    <a:cubicBezTo>
                      <a:pt x="173" y="7"/>
                      <a:pt x="175" y="6"/>
                      <a:pt x="175" y="3"/>
                    </a:cubicBezTo>
                    <a:cubicBezTo>
                      <a:pt x="175" y="1"/>
                      <a:pt x="173" y="0"/>
                      <a:pt x="1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id-ID" sz="1100">
                  <a:solidFill>
                    <a:schemeClr val="bg1">
                      <a:lumMod val="50000"/>
                    </a:schemeClr>
                  </a:solidFill>
                </a:endParaRPr>
              </a:p>
            </p:txBody>
          </p:sp>
          <p:sp>
            <p:nvSpPr>
              <p:cNvPr id="44" name="Freeform 66"/>
              <p:cNvSpPr>
                <a:spLocks noEditPoints="1"/>
              </p:cNvSpPr>
              <p:nvPr/>
            </p:nvSpPr>
            <p:spPr bwMode="auto">
              <a:xfrm>
                <a:off x="1031349" y="2282040"/>
                <a:ext cx="71275" cy="63870"/>
              </a:xfrm>
              <a:custGeom>
                <a:avLst/>
                <a:gdLst>
                  <a:gd name="T0" fmla="*/ 7 w 65"/>
                  <a:gd name="T1" fmla="*/ 58 h 58"/>
                  <a:gd name="T2" fmla="*/ 58 w 65"/>
                  <a:gd name="T3" fmla="*/ 58 h 58"/>
                  <a:gd name="T4" fmla="*/ 65 w 65"/>
                  <a:gd name="T5" fmla="*/ 51 h 58"/>
                  <a:gd name="T6" fmla="*/ 65 w 65"/>
                  <a:gd name="T7" fmla="*/ 7 h 58"/>
                  <a:gd name="T8" fmla="*/ 58 w 65"/>
                  <a:gd name="T9" fmla="*/ 0 h 58"/>
                  <a:gd name="T10" fmla="*/ 7 w 65"/>
                  <a:gd name="T11" fmla="*/ 0 h 58"/>
                  <a:gd name="T12" fmla="*/ 0 w 65"/>
                  <a:gd name="T13" fmla="*/ 7 h 58"/>
                  <a:gd name="T14" fmla="*/ 0 w 65"/>
                  <a:gd name="T15" fmla="*/ 51 h 58"/>
                  <a:gd name="T16" fmla="*/ 7 w 65"/>
                  <a:gd name="T17" fmla="*/ 58 h 58"/>
                  <a:gd name="T18" fmla="*/ 14 w 65"/>
                  <a:gd name="T19" fmla="*/ 14 h 58"/>
                  <a:gd name="T20" fmla="*/ 51 w 65"/>
                  <a:gd name="T21" fmla="*/ 14 h 58"/>
                  <a:gd name="T22" fmla="*/ 51 w 65"/>
                  <a:gd name="T23" fmla="*/ 44 h 58"/>
                  <a:gd name="T24" fmla="*/ 14 w 65"/>
                  <a:gd name="T25" fmla="*/ 44 h 58"/>
                  <a:gd name="T26" fmla="*/ 14 w 65"/>
                  <a:gd name="T27" fmla="*/ 1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58">
                    <a:moveTo>
                      <a:pt x="7" y="58"/>
                    </a:moveTo>
                    <a:cubicBezTo>
                      <a:pt x="58" y="58"/>
                      <a:pt x="58" y="58"/>
                      <a:pt x="58" y="58"/>
                    </a:cubicBezTo>
                    <a:cubicBezTo>
                      <a:pt x="62" y="58"/>
                      <a:pt x="65" y="55"/>
                      <a:pt x="65" y="51"/>
                    </a:cubicBezTo>
                    <a:cubicBezTo>
                      <a:pt x="65" y="7"/>
                      <a:pt x="65" y="7"/>
                      <a:pt x="65" y="7"/>
                    </a:cubicBezTo>
                    <a:cubicBezTo>
                      <a:pt x="65" y="3"/>
                      <a:pt x="62" y="0"/>
                      <a:pt x="58" y="0"/>
                    </a:cubicBezTo>
                    <a:cubicBezTo>
                      <a:pt x="7" y="0"/>
                      <a:pt x="7" y="0"/>
                      <a:pt x="7" y="0"/>
                    </a:cubicBezTo>
                    <a:cubicBezTo>
                      <a:pt x="3" y="0"/>
                      <a:pt x="0" y="3"/>
                      <a:pt x="0" y="7"/>
                    </a:cubicBezTo>
                    <a:cubicBezTo>
                      <a:pt x="0" y="51"/>
                      <a:pt x="0" y="51"/>
                      <a:pt x="0" y="51"/>
                    </a:cubicBezTo>
                    <a:cubicBezTo>
                      <a:pt x="0" y="55"/>
                      <a:pt x="3" y="58"/>
                      <a:pt x="7" y="58"/>
                    </a:cubicBezTo>
                    <a:close/>
                    <a:moveTo>
                      <a:pt x="14" y="14"/>
                    </a:moveTo>
                    <a:cubicBezTo>
                      <a:pt x="51" y="14"/>
                      <a:pt x="51" y="14"/>
                      <a:pt x="51" y="14"/>
                    </a:cubicBezTo>
                    <a:cubicBezTo>
                      <a:pt x="51" y="44"/>
                      <a:pt x="51" y="44"/>
                      <a:pt x="51" y="44"/>
                    </a:cubicBezTo>
                    <a:cubicBezTo>
                      <a:pt x="14" y="44"/>
                      <a:pt x="14" y="44"/>
                      <a:pt x="14" y="44"/>
                    </a:cubicBezTo>
                    <a:lnTo>
                      <a:pt x="14"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id-ID" sz="1100">
                  <a:solidFill>
                    <a:schemeClr val="bg1">
                      <a:lumMod val="50000"/>
                    </a:schemeClr>
                  </a:solidFill>
                </a:endParaRPr>
              </a:p>
            </p:txBody>
          </p:sp>
        </p:gr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7884472" y="2156381"/>
            <a:ext cx="3367231" cy="2000063"/>
          </a:xfrm>
          <a:prstGeom prst="rect">
            <a:avLst/>
          </a:prstGeom>
          <a:blipFill dpi="0" rotWithShape="1">
            <a:blip r:embed="rId3" cstate="email"/>
            <a:srcRect/>
            <a:tile tx="127000" ty="-127000" sx="30000" sy="30000" flip="none" algn="t"/>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6" name="矩形 35"/>
          <p:cNvSpPr/>
          <p:nvPr/>
        </p:nvSpPr>
        <p:spPr>
          <a:xfrm>
            <a:off x="4441627" y="2156381"/>
            <a:ext cx="3367231" cy="2000063"/>
          </a:xfrm>
          <a:prstGeom prst="rect">
            <a:avLst/>
          </a:prstGeom>
          <a:blipFill dpi="0" rotWithShape="1">
            <a:blip r:embed="rId4"/>
            <a:srcRect/>
            <a:tile tx="127000" ty="-127000" sx="100000" sy="100000" flip="none" algn="t"/>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5" name="矩形 34"/>
          <p:cNvSpPr/>
          <p:nvPr/>
        </p:nvSpPr>
        <p:spPr>
          <a:xfrm>
            <a:off x="999744" y="2156381"/>
            <a:ext cx="3367231" cy="2000063"/>
          </a:xfrm>
          <a:prstGeom prst="rect">
            <a:avLst/>
          </a:prstGeom>
          <a:blipFill dpi="0" rotWithShape="1">
            <a:blip r:embed="rId5"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cxnSp>
        <p:nvCxnSpPr>
          <p:cNvPr id="26" name="直接连接符 25"/>
          <p:cNvCxnSpPr/>
          <p:nvPr/>
        </p:nvCxnSpPr>
        <p:spPr>
          <a:xfrm>
            <a:off x="3391638" y="1211343"/>
            <a:ext cx="5277446" cy="0"/>
          </a:xfrm>
          <a:prstGeom prst="line">
            <a:avLst/>
          </a:prstGeom>
          <a:ln w="12700">
            <a:solidFill>
              <a:schemeClr val="bg1">
                <a:lumMod val="50000"/>
              </a:schemeClr>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7" name="文本框 23"/>
          <p:cNvSpPr txBox="1"/>
          <p:nvPr/>
        </p:nvSpPr>
        <p:spPr>
          <a:xfrm>
            <a:off x="4286244" y="452418"/>
            <a:ext cx="3590846" cy="585003"/>
          </a:xfrm>
          <a:prstGeom prst="rect">
            <a:avLst/>
          </a:prstGeom>
          <a:noFill/>
        </p:spPr>
        <p:txBody>
          <a:bodyPr wrap="none" rtlCol="0">
            <a:spAutoFit/>
          </a:bodyPr>
          <a:lstStyle/>
          <a:p>
            <a:pPr algn="ctr"/>
            <a:r>
              <a:rPr lang="zh-CN" altLang="en-US" sz="3200" dirty="0">
                <a:solidFill>
                  <a:schemeClr val="bg1">
                    <a:lumMod val="50000"/>
                  </a:schemeClr>
                </a:solidFill>
                <a:latin typeface="微软雅黑" panose="020B0503020204020204" pitchFamily="34" charset="-122"/>
                <a:ea typeface="微软雅黑" panose="020B0503020204020204" pitchFamily="34" charset="-122"/>
              </a:rPr>
              <a:t>添加标题文字内容 </a:t>
            </a:r>
          </a:p>
        </p:txBody>
      </p:sp>
      <p:sp>
        <p:nvSpPr>
          <p:cNvPr id="7" name="椭圆 45"/>
          <p:cNvSpPr>
            <a:spLocks noChangeArrowheads="1"/>
          </p:cNvSpPr>
          <p:nvPr/>
        </p:nvSpPr>
        <p:spPr bwMode="auto">
          <a:xfrm>
            <a:off x="2226292" y="2708350"/>
            <a:ext cx="1128851" cy="1128851"/>
          </a:xfrm>
          <a:prstGeom prst="ellipse">
            <a:avLst/>
          </a:prstGeom>
          <a:solidFill>
            <a:srgbClr val="00B050"/>
          </a:solid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chemeClr val="bg1">
                  <a:lumMod val="50000"/>
                </a:schemeClr>
              </a:solidFill>
              <a:latin typeface="宋体" panose="02010600030101010101" pitchFamily="2" charset="-122"/>
              <a:sym typeface="宋体" panose="02010600030101010101" pitchFamily="2" charset="-122"/>
            </a:endParaRPr>
          </a:p>
        </p:txBody>
      </p:sp>
      <p:grpSp>
        <p:nvGrpSpPr>
          <p:cNvPr id="8" name="组合 46"/>
          <p:cNvGrpSpPr/>
          <p:nvPr/>
        </p:nvGrpSpPr>
        <p:grpSpPr bwMode="auto">
          <a:xfrm>
            <a:off x="2531693" y="2966244"/>
            <a:ext cx="520312" cy="610802"/>
            <a:chOff x="0" y="0"/>
            <a:chExt cx="365125" cy="428626"/>
          </a:xfrm>
          <a:solidFill>
            <a:schemeClr val="bg1"/>
          </a:solidFill>
        </p:grpSpPr>
        <p:sp>
          <p:nvSpPr>
            <p:cNvPr id="9" name="Freeform 21"/>
            <p:cNvSpPr>
              <a:spLocks noEditPoints="1" noChangeArrowheads="1"/>
            </p:cNvSpPr>
            <p:nvPr/>
          </p:nvSpPr>
          <p:spPr bwMode="auto">
            <a:xfrm>
              <a:off x="4763" y="0"/>
              <a:ext cx="355600" cy="306388"/>
            </a:xfrm>
            <a:custGeom>
              <a:avLst/>
              <a:gdLst>
                <a:gd name="T0" fmla="*/ 2147483646 w 674"/>
                <a:gd name="T1" fmla="*/ 0 h 579"/>
                <a:gd name="T2" fmla="*/ 2147483646 w 674"/>
                <a:gd name="T3" fmla="*/ 2147483646 h 579"/>
                <a:gd name="T4" fmla="*/ 2147483646 w 674"/>
                <a:gd name="T5" fmla="*/ 2147483646 h 579"/>
                <a:gd name="T6" fmla="*/ 0 w 674"/>
                <a:gd name="T7" fmla="*/ 2147483646 h 579"/>
                <a:gd name="T8" fmla="*/ 0 w 674"/>
                <a:gd name="T9" fmla="*/ 2147483646 h 579"/>
                <a:gd name="T10" fmla="*/ 2147483646 w 674"/>
                <a:gd name="T11" fmla="*/ 2147483646 h 579"/>
                <a:gd name="T12" fmla="*/ 2147483646 w 674"/>
                <a:gd name="T13" fmla="*/ 2147483646 h 579"/>
                <a:gd name="T14" fmla="*/ 2147483646 w 674"/>
                <a:gd name="T15" fmla="*/ 2147483646 h 579"/>
                <a:gd name="T16" fmla="*/ 2147483646 w 674"/>
                <a:gd name="T17" fmla="*/ 2147483646 h 579"/>
                <a:gd name="T18" fmla="*/ 2147483646 w 674"/>
                <a:gd name="T19" fmla="*/ 2147483646 h 579"/>
                <a:gd name="T20" fmla="*/ 2147483646 w 674"/>
                <a:gd name="T21" fmla="*/ 2147483646 h 579"/>
                <a:gd name="T22" fmla="*/ 2147483646 w 674"/>
                <a:gd name="T23" fmla="*/ 2147483646 h 579"/>
                <a:gd name="T24" fmla="*/ 2147483646 w 674"/>
                <a:gd name="T25" fmla="*/ 2147483646 h 579"/>
                <a:gd name="T26" fmla="*/ 2147483646 w 674"/>
                <a:gd name="T27" fmla="*/ 2147483646 h 579"/>
                <a:gd name="T28" fmla="*/ 2147483646 w 674"/>
                <a:gd name="T29" fmla="*/ 2147483646 h 579"/>
                <a:gd name="T30" fmla="*/ 2147483646 w 674"/>
                <a:gd name="T31" fmla="*/ 2147483646 h 579"/>
                <a:gd name="T32" fmla="*/ 2147483646 w 674"/>
                <a:gd name="T33" fmla="*/ 2147483646 h 579"/>
                <a:gd name="T34" fmla="*/ 2147483646 w 674"/>
                <a:gd name="T35" fmla="*/ 2147483646 h 579"/>
                <a:gd name="T36" fmla="*/ 2147483646 w 674"/>
                <a:gd name="T37" fmla="*/ 2147483646 h 579"/>
                <a:gd name="T38" fmla="*/ 2147483646 w 674"/>
                <a:gd name="T39" fmla="*/ 2147483646 h 579"/>
                <a:gd name="T40" fmla="*/ 2147483646 w 674"/>
                <a:gd name="T41" fmla="*/ 2147483646 h 579"/>
                <a:gd name="T42" fmla="*/ 2147483646 w 674"/>
                <a:gd name="T43" fmla="*/ 2147483646 h 579"/>
                <a:gd name="T44" fmla="*/ 2147483646 w 674"/>
                <a:gd name="T45" fmla="*/ 2147483646 h 579"/>
                <a:gd name="T46" fmla="*/ 2147483646 w 674"/>
                <a:gd name="T47" fmla="*/ 2147483646 h 579"/>
                <a:gd name="T48" fmla="*/ 2147483646 w 674"/>
                <a:gd name="T49" fmla="*/ 2147483646 h 579"/>
                <a:gd name="T50" fmla="*/ 2147483646 w 674"/>
                <a:gd name="T51" fmla="*/ 2147483646 h 579"/>
                <a:gd name="T52" fmla="*/ 2147483646 w 674"/>
                <a:gd name="T53" fmla="*/ 2147483646 h 579"/>
                <a:gd name="T54" fmla="*/ 2147483646 w 674"/>
                <a:gd name="T55" fmla="*/ 2147483646 h 579"/>
                <a:gd name="T56" fmla="*/ 2147483646 w 674"/>
                <a:gd name="T57" fmla="*/ 2147483646 h 579"/>
                <a:gd name="T58" fmla="*/ 2147483646 w 674"/>
                <a:gd name="T59" fmla="*/ 2147483646 h 579"/>
                <a:gd name="T60" fmla="*/ 2147483646 w 674"/>
                <a:gd name="T61" fmla="*/ 2147483646 h 579"/>
                <a:gd name="T62" fmla="*/ 2147483646 w 674"/>
                <a:gd name="T63" fmla="*/ 2147483646 h 579"/>
                <a:gd name="T64" fmla="*/ 2147483646 w 674"/>
                <a:gd name="T65" fmla="*/ 2147483646 h 579"/>
                <a:gd name="T66" fmla="*/ 2147483646 w 674"/>
                <a:gd name="T67" fmla="*/ 2147483646 h 579"/>
                <a:gd name="T68" fmla="*/ 2147483646 w 674"/>
                <a:gd name="T69" fmla="*/ 2147483646 h 579"/>
                <a:gd name="T70" fmla="*/ 2147483646 w 674"/>
                <a:gd name="T71" fmla="*/ 2147483646 h 579"/>
                <a:gd name="T72" fmla="*/ 2147483646 w 674"/>
                <a:gd name="T73" fmla="*/ 2147483646 h 579"/>
                <a:gd name="T74" fmla="*/ 2147483646 w 674"/>
                <a:gd name="T75" fmla="*/ 2147483646 h 579"/>
                <a:gd name="T76" fmla="*/ 2147483646 w 674"/>
                <a:gd name="T77" fmla="*/ 2147483646 h 579"/>
                <a:gd name="T78" fmla="*/ 2147483646 w 674"/>
                <a:gd name="T79" fmla="*/ 2147483646 h 579"/>
                <a:gd name="T80" fmla="*/ 2147483646 w 674"/>
                <a:gd name="T81" fmla="*/ 2147483646 h 579"/>
                <a:gd name="T82" fmla="*/ 2147483646 w 674"/>
                <a:gd name="T83" fmla="*/ 2147483646 h 579"/>
                <a:gd name="T84" fmla="*/ 2147483646 w 674"/>
                <a:gd name="T85" fmla="*/ 2147483646 h 579"/>
                <a:gd name="T86" fmla="*/ 2147483646 w 674"/>
                <a:gd name="T87" fmla="*/ 2147483646 h 579"/>
                <a:gd name="T88" fmla="*/ 2147483646 w 674"/>
                <a:gd name="T89" fmla="*/ 2147483646 h 579"/>
                <a:gd name="T90" fmla="*/ 2147483646 w 674"/>
                <a:gd name="T91" fmla="*/ 2147483646 h 579"/>
                <a:gd name="T92" fmla="*/ 2147483646 w 674"/>
                <a:gd name="T93" fmla="*/ 2147483646 h 579"/>
                <a:gd name="T94" fmla="*/ 2147483646 w 674"/>
                <a:gd name="T95" fmla="*/ 2147483646 h 579"/>
                <a:gd name="T96" fmla="*/ 2147483646 w 674"/>
                <a:gd name="T97" fmla="*/ 2147483646 h 579"/>
                <a:gd name="T98" fmla="*/ 2147483646 w 674"/>
                <a:gd name="T99" fmla="*/ 2147483646 h 579"/>
                <a:gd name="T100" fmla="*/ 2147483646 w 674"/>
                <a:gd name="T101" fmla="*/ 2147483646 h 579"/>
                <a:gd name="T102" fmla="*/ 2147483646 w 674"/>
                <a:gd name="T103" fmla="*/ 2147483646 h 579"/>
                <a:gd name="T104" fmla="*/ 2147483646 w 674"/>
                <a:gd name="T105" fmla="*/ 2147483646 h 579"/>
                <a:gd name="T106" fmla="*/ 2147483646 w 674"/>
                <a:gd name="T107" fmla="*/ 2147483646 h 579"/>
                <a:gd name="T108" fmla="*/ 2147483646 w 674"/>
                <a:gd name="T109" fmla="*/ 2147483646 h 57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74"/>
                <a:gd name="T166" fmla="*/ 0 h 579"/>
                <a:gd name="T167" fmla="*/ 674 w 674"/>
                <a:gd name="T168" fmla="*/ 579 h 57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74" h="579">
                  <a:moveTo>
                    <a:pt x="589" y="0"/>
                  </a:moveTo>
                  <a:lnTo>
                    <a:pt x="84" y="0"/>
                  </a:lnTo>
                  <a:lnTo>
                    <a:pt x="76" y="1"/>
                  </a:lnTo>
                  <a:lnTo>
                    <a:pt x="67" y="3"/>
                  </a:lnTo>
                  <a:lnTo>
                    <a:pt x="52" y="7"/>
                  </a:lnTo>
                  <a:lnTo>
                    <a:pt x="36" y="15"/>
                  </a:lnTo>
                  <a:lnTo>
                    <a:pt x="24" y="25"/>
                  </a:lnTo>
                  <a:lnTo>
                    <a:pt x="14" y="38"/>
                  </a:lnTo>
                  <a:lnTo>
                    <a:pt x="7" y="52"/>
                  </a:lnTo>
                  <a:lnTo>
                    <a:pt x="1" y="69"/>
                  </a:lnTo>
                  <a:lnTo>
                    <a:pt x="0" y="77"/>
                  </a:lnTo>
                  <a:lnTo>
                    <a:pt x="0" y="85"/>
                  </a:lnTo>
                  <a:lnTo>
                    <a:pt x="0" y="493"/>
                  </a:lnTo>
                  <a:lnTo>
                    <a:pt x="0" y="502"/>
                  </a:lnTo>
                  <a:lnTo>
                    <a:pt x="1" y="510"/>
                  </a:lnTo>
                  <a:lnTo>
                    <a:pt x="7" y="527"/>
                  </a:lnTo>
                  <a:lnTo>
                    <a:pt x="14" y="541"/>
                  </a:lnTo>
                  <a:lnTo>
                    <a:pt x="24" y="553"/>
                  </a:lnTo>
                  <a:lnTo>
                    <a:pt x="36" y="563"/>
                  </a:lnTo>
                  <a:lnTo>
                    <a:pt x="52" y="572"/>
                  </a:lnTo>
                  <a:lnTo>
                    <a:pt x="67" y="576"/>
                  </a:lnTo>
                  <a:lnTo>
                    <a:pt x="76" y="577"/>
                  </a:lnTo>
                  <a:lnTo>
                    <a:pt x="84" y="579"/>
                  </a:lnTo>
                  <a:lnTo>
                    <a:pt x="589" y="579"/>
                  </a:lnTo>
                  <a:lnTo>
                    <a:pt x="598" y="577"/>
                  </a:lnTo>
                  <a:lnTo>
                    <a:pt x="607" y="576"/>
                  </a:lnTo>
                  <a:lnTo>
                    <a:pt x="622" y="572"/>
                  </a:lnTo>
                  <a:lnTo>
                    <a:pt x="636" y="563"/>
                  </a:lnTo>
                  <a:lnTo>
                    <a:pt x="649" y="553"/>
                  </a:lnTo>
                  <a:lnTo>
                    <a:pt x="659" y="541"/>
                  </a:lnTo>
                  <a:lnTo>
                    <a:pt x="667" y="527"/>
                  </a:lnTo>
                  <a:lnTo>
                    <a:pt x="671" y="510"/>
                  </a:lnTo>
                  <a:lnTo>
                    <a:pt x="673" y="502"/>
                  </a:lnTo>
                  <a:lnTo>
                    <a:pt x="674" y="493"/>
                  </a:lnTo>
                  <a:lnTo>
                    <a:pt x="674" y="85"/>
                  </a:lnTo>
                  <a:lnTo>
                    <a:pt x="673" y="77"/>
                  </a:lnTo>
                  <a:lnTo>
                    <a:pt x="671" y="69"/>
                  </a:lnTo>
                  <a:lnTo>
                    <a:pt x="667" y="52"/>
                  </a:lnTo>
                  <a:lnTo>
                    <a:pt x="659" y="38"/>
                  </a:lnTo>
                  <a:lnTo>
                    <a:pt x="649" y="25"/>
                  </a:lnTo>
                  <a:lnTo>
                    <a:pt x="636" y="15"/>
                  </a:lnTo>
                  <a:lnTo>
                    <a:pt x="622" y="7"/>
                  </a:lnTo>
                  <a:lnTo>
                    <a:pt x="607" y="3"/>
                  </a:lnTo>
                  <a:lnTo>
                    <a:pt x="598" y="1"/>
                  </a:lnTo>
                  <a:lnTo>
                    <a:pt x="589" y="0"/>
                  </a:lnTo>
                  <a:close/>
                  <a:moveTo>
                    <a:pt x="137" y="492"/>
                  </a:moveTo>
                  <a:lnTo>
                    <a:pt x="137" y="492"/>
                  </a:lnTo>
                  <a:lnTo>
                    <a:pt x="126" y="490"/>
                  </a:lnTo>
                  <a:lnTo>
                    <a:pt x="115" y="488"/>
                  </a:lnTo>
                  <a:lnTo>
                    <a:pt x="107" y="482"/>
                  </a:lnTo>
                  <a:lnTo>
                    <a:pt x="98" y="475"/>
                  </a:lnTo>
                  <a:lnTo>
                    <a:pt x="91" y="468"/>
                  </a:lnTo>
                  <a:lnTo>
                    <a:pt x="86" y="458"/>
                  </a:lnTo>
                  <a:lnTo>
                    <a:pt x="83" y="447"/>
                  </a:lnTo>
                  <a:lnTo>
                    <a:pt x="81" y="437"/>
                  </a:lnTo>
                  <a:lnTo>
                    <a:pt x="83" y="426"/>
                  </a:lnTo>
                  <a:lnTo>
                    <a:pt x="86" y="415"/>
                  </a:lnTo>
                  <a:lnTo>
                    <a:pt x="91" y="406"/>
                  </a:lnTo>
                  <a:lnTo>
                    <a:pt x="98" y="398"/>
                  </a:lnTo>
                  <a:lnTo>
                    <a:pt x="107" y="391"/>
                  </a:lnTo>
                  <a:lnTo>
                    <a:pt x="115" y="385"/>
                  </a:lnTo>
                  <a:lnTo>
                    <a:pt x="126" y="383"/>
                  </a:lnTo>
                  <a:lnTo>
                    <a:pt x="137" y="381"/>
                  </a:lnTo>
                  <a:lnTo>
                    <a:pt x="149" y="383"/>
                  </a:lnTo>
                  <a:lnTo>
                    <a:pt x="158" y="385"/>
                  </a:lnTo>
                  <a:lnTo>
                    <a:pt x="168" y="391"/>
                  </a:lnTo>
                  <a:lnTo>
                    <a:pt x="177" y="398"/>
                  </a:lnTo>
                  <a:lnTo>
                    <a:pt x="182" y="406"/>
                  </a:lnTo>
                  <a:lnTo>
                    <a:pt x="188" y="415"/>
                  </a:lnTo>
                  <a:lnTo>
                    <a:pt x="191" y="426"/>
                  </a:lnTo>
                  <a:lnTo>
                    <a:pt x="192" y="437"/>
                  </a:lnTo>
                  <a:lnTo>
                    <a:pt x="191" y="447"/>
                  </a:lnTo>
                  <a:lnTo>
                    <a:pt x="188" y="458"/>
                  </a:lnTo>
                  <a:lnTo>
                    <a:pt x="182" y="468"/>
                  </a:lnTo>
                  <a:lnTo>
                    <a:pt x="177" y="475"/>
                  </a:lnTo>
                  <a:lnTo>
                    <a:pt x="168" y="482"/>
                  </a:lnTo>
                  <a:lnTo>
                    <a:pt x="158" y="488"/>
                  </a:lnTo>
                  <a:lnTo>
                    <a:pt x="149" y="490"/>
                  </a:lnTo>
                  <a:lnTo>
                    <a:pt x="137" y="492"/>
                  </a:lnTo>
                  <a:close/>
                  <a:moveTo>
                    <a:pt x="558" y="492"/>
                  </a:moveTo>
                  <a:lnTo>
                    <a:pt x="558" y="492"/>
                  </a:lnTo>
                  <a:lnTo>
                    <a:pt x="547" y="490"/>
                  </a:lnTo>
                  <a:lnTo>
                    <a:pt x="535" y="488"/>
                  </a:lnTo>
                  <a:lnTo>
                    <a:pt x="527" y="482"/>
                  </a:lnTo>
                  <a:lnTo>
                    <a:pt x="518" y="475"/>
                  </a:lnTo>
                  <a:lnTo>
                    <a:pt x="511" y="468"/>
                  </a:lnTo>
                  <a:lnTo>
                    <a:pt x="506" y="458"/>
                  </a:lnTo>
                  <a:lnTo>
                    <a:pt x="503" y="447"/>
                  </a:lnTo>
                  <a:lnTo>
                    <a:pt x="502" y="437"/>
                  </a:lnTo>
                  <a:lnTo>
                    <a:pt x="503" y="426"/>
                  </a:lnTo>
                  <a:lnTo>
                    <a:pt x="506" y="415"/>
                  </a:lnTo>
                  <a:lnTo>
                    <a:pt x="511" y="406"/>
                  </a:lnTo>
                  <a:lnTo>
                    <a:pt x="518" y="398"/>
                  </a:lnTo>
                  <a:lnTo>
                    <a:pt x="527" y="391"/>
                  </a:lnTo>
                  <a:lnTo>
                    <a:pt x="535" y="385"/>
                  </a:lnTo>
                  <a:lnTo>
                    <a:pt x="547" y="383"/>
                  </a:lnTo>
                  <a:lnTo>
                    <a:pt x="558" y="381"/>
                  </a:lnTo>
                  <a:lnTo>
                    <a:pt x="569" y="383"/>
                  </a:lnTo>
                  <a:lnTo>
                    <a:pt x="579" y="385"/>
                  </a:lnTo>
                  <a:lnTo>
                    <a:pt x="589" y="391"/>
                  </a:lnTo>
                  <a:lnTo>
                    <a:pt x="597" y="398"/>
                  </a:lnTo>
                  <a:lnTo>
                    <a:pt x="603" y="406"/>
                  </a:lnTo>
                  <a:lnTo>
                    <a:pt x="608" y="415"/>
                  </a:lnTo>
                  <a:lnTo>
                    <a:pt x="611" y="426"/>
                  </a:lnTo>
                  <a:lnTo>
                    <a:pt x="612" y="437"/>
                  </a:lnTo>
                  <a:lnTo>
                    <a:pt x="611" y="447"/>
                  </a:lnTo>
                  <a:lnTo>
                    <a:pt x="608" y="458"/>
                  </a:lnTo>
                  <a:lnTo>
                    <a:pt x="603" y="468"/>
                  </a:lnTo>
                  <a:lnTo>
                    <a:pt x="597" y="475"/>
                  </a:lnTo>
                  <a:lnTo>
                    <a:pt x="589" y="482"/>
                  </a:lnTo>
                  <a:lnTo>
                    <a:pt x="579" y="488"/>
                  </a:lnTo>
                  <a:lnTo>
                    <a:pt x="569" y="490"/>
                  </a:lnTo>
                  <a:lnTo>
                    <a:pt x="558" y="492"/>
                  </a:lnTo>
                  <a:close/>
                  <a:moveTo>
                    <a:pt x="619" y="273"/>
                  </a:moveTo>
                  <a:lnTo>
                    <a:pt x="619" y="273"/>
                  </a:lnTo>
                  <a:lnTo>
                    <a:pt x="618" y="284"/>
                  </a:lnTo>
                  <a:lnTo>
                    <a:pt x="615" y="294"/>
                  </a:lnTo>
                  <a:lnTo>
                    <a:pt x="611" y="303"/>
                  </a:lnTo>
                  <a:lnTo>
                    <a:pt x="604" y="310"/>
                  </a:lnTo>
                  <a:lnTo>
                    <a:pt x="597" y="315"/>
                  </a:lnTo>
                  <a:lnTo>
                    <a:pt x="589" y="321"/>
                  </a:lnTo>
                  <a:lnTo>
                    <a:pt x="579" y="324"/>
                  </a:lnTo>
                  <a:lnTo>
                    <a:pt x="569" y="325"/>
                  </a:lnTo>
                  <a:lnTo>
                    <a:pt x="105" y="325"/>
                  </a:lnTo>
                  <a:lnTo>
                    <a:pt x="95" y="324"/>
                  </a:lnTo>
                  <a:lnTo>
                    <a:pt x="86" y="321"/>
                  </a:lnTo>
                  <a:lnTo>
                    <a:pt x="77" y="315"/>
                  </a:lnTo>
                  <a:lnTo>
                    <a:pt x="69" y="310"/>
                  </a:lnTo>
                  <a:lnTo>
                    <a:pt x="63" y="303"/>
                  </a:lnTo>
                  <a:lnTo>
                    <a:pt x="59" y="294"/>
                  </a:lnTo>
                  <a:lnTo>
                    <a:pt x="56" y="284"/>
                  </a:lnTo>
                  <a:lnTo>
                    <a:pt x="55" y="273"/>
                  </a:lnTo>
                  <a:lnTo>
                    <a:pt x="55" y="111"/>
                  </a:lnTo>
                  <a:lnTo>
                    <a:pt x="56" y="101"/>
                  </a:lnTo>
                  <a:lnTo>
                    <a:pt x="59" y="91"/>
                  </a:lnTo>
                  <a:lnTo>
                    <a:pt x="63" y="83"/>
                  </a:lnTo>
                  <a:lnTo>
                    <a:pt x="69" y="76"/>
                  </a:lnTo>
                  <a:lnTo>
                    <a:pt x="77" y="69"/>
                  </a:lnTo>
                  <a:lnTo>
                    <a:pt x="86" y="64"/>
                  </a:lnTo>
                  <a:lnTo>
                    <a:pt x="95" y="62"/>
                  </a:lnTo>
                  <a:lnTo>
                    <a:pt x="105" y="60"/>
                  </a:lnTo>
                  <a:lnTo>
                    <a:pt x="569" y="60"/>
                  </a:lnTo>
                  <a:lnTo>
                    <a:pt x="579" y="62"/>
                  </a:lnTo>
                  <a:lnTo>
                    <a:pt x="589" y="64"/>
                  </a:lnTo>
                  <a:lnTo>
                    <a:pt x="597" y="69"/>
                  </a:lnTo>
                  <a:lnTo>
                    <a:pt x="604" y="76"/>
                  </a:lnTo>
                  <a:lnTo>
                    <a:pt x="611" y="83"/>
                  </a:lnTo>
                  <a:lnTo>
                    <a:pt x="615" y="91"/>
                  </a:lnTo>
                  <a:lnTo>
                    <a:pt x="618" y="101"/>
                  </a:lnTo>
                  <a:lnTo>
                    <a:pt x="619" y="111"/>
                  </a:lnTo>
                  <a:lnTo>
                    <a:pt x="619" y="27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800">
                <a:solidFill>
                  <a:schemeClr val="bg1">
                    <a:lumMod val="50000"/>
                  </a:schemeClr>
                </a:solidFill>
              </a:endParaRPr>
            </a:p>
          </p:txBody>
        </p:sp>
        <p:sp>
          <p:nvSpPr>
            <p:cNvPr id="10" name="Freeform 22"/>
            <p:cNvSpPr>
              <a:spLocks noEditPoints="1" noChangeArrowheads="1"/>
            </p:cNvSpPr>
            <p:nvPr/>
          </p:nvSpPr>
          <p:spPr bwMode="auto">
            <a:xfrm>
              <a:off x="74613" y="333375"/>
              <a:ext cx="215900" cy="82550"/>
            </a:xfrm>
            <a:custGeom>
              <a:avLst/>
              <a:gdLst>
                <a:gd name="T0" fmla="*/ 2147483646 w 407"/>
                <a:gd name="T1" fmla="*/ 2147483646 h 156"/>
                <a:gd name="T2" fmla="*/ 2147483646 w 407"/>
                <a:gd name="T3" fmla="*/ 2147483646 h 156"/>
                <a:gd name="T4" fmla="*/ 2147483646 w 407"/>
                <a:gd name="T5" fmla="*/ 2147483646 h 156"/>
                <a:gd name="T6" fmla="*/ 2147483646 w 407"/>
                <a:gd name="T7" fmla="*/ 2147483646 h 156"/>
                <a:gd name="T8" fmla="*/ 2147483646 w 407"/>
                <a:gd name="T9" fmla="*/ 2147483646 h 156"/>
                <a:gd name="T10" fmla="*/ 2147483646 w 407"/>
                <a:gd name="T11" fmla="*/ 0 h 156"/>
                <a:gd name="T12" fmla="*/ 2147483646 w 407"/>
                <a:gd name="T13" fmla="*/ 0 h 156"/>
                <a:gd name="T14" fmla="*/ 2147483646 w 407"/>
                <a:gd name="T15" fmla="*/ 2147483646 h 156"/>
                <a:gd name="T16" fmla="*/ 2147483646 w 407"/>
                <a:gd name="T17" fmla="*/ 2147483646 h 156"/>
                <a:gd name="T18" fmla="*/ 2147483646 w 407"/>
                <a:gd name="T19" fmla="*/ 0 h 156"/>
                <a:gd name="T20" fmla="*/ 2147483646 w 407"/>
                <a:gd name="T21" fmla="*/ 0 h 156"/>
                <a:gd name="T22" fmla="*/ 2147483646 w 407"/>
                <a:gd name="T23" fmla="*/ 0 h 156"/>
                <a:gd name="T24" fmla="*/ 2147483646 w 407"/>
                <a:gd name="T25" fmla="*/ 2147483646 h 156"/>
                <a:gd name="T26" fmla="*/ 2147483646 w 407"/>
                <a:gd name="T27" fmla="*/ 0 h 156"/>
                <a:gd name="T28" fmla="*/ 2147483646 w 407"/>
                <a:gd name="T29" fmla="*/ 2147483646 h 156"/>
                <a:gd name="T30" fmla="*/ 2147483646 w 407"/>
                <a:gd name="T31" fmla="*/ 2147483646 h 156"/>
                <a:gd name="T32" fmla="*/ 0 w 407"/>
                <a:gd name="T33" fmla="*/ 2147483646 h 156"/>
                <a:gd name="T34" fmla="*/ 2147483646 w 407"/>
                <a:gd name="T35" fmla="*/ 2147483646 h 156"/>
                <a:gd name="T36" fmla="*/ 2147483646 w 407"/>
                <a:gd name="T37" fmla="*/ 2147483646 h 1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7"/>
                <a:gd name="T58" fmla="*/ 0 h 156"/>
                <a:gd name="T59" fmla="*/ 407 w 407"/>
                <a:gd name="T60" fmla="*/ 156 h 1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7" h="156">
                  <a:moveTo>
                    <a:pt x="349" y="62"/>
                  </a:moveTo>
                  <a:lnTo>
                    <a:pt x="59" y="62"/>
                  </a:lnTo>
                  <a:lnTo>
                    <a:pt x="38" y="95"/>
                  </a:lnTo>
                  <a:lnTo>
                    <a:pt x="369" y="95"/>
                  </a:lnTo>
                  <a:lnTo>
                    <a:pt x="349" y="62"/>
                  </a:lnTo>
                  <a:close/>
                  <a:moveTo>
                    <a:pt x="310" y="0"/>
                  </a:moveTo>
                  <a:lnTo>
                    <a:pt x="97" y="0"/>
                  </a:lnTo>
                  <a:lnTo>
                    <a:pt x="76" y="34"/>
                  </a:lnTo>
                  <a:lnTo>
                    <a:pt x="331" y="34"/>
                  </a:lnTo>
                  <a:lnTo>
                    <a:pt x="310" y="0"/>
                  </a:lnTo>
                  <a:close/>
                  <a:moveTo>
                    <a:pt x="384" y="0"/>
                  </a:moveTo>
                  <a:lnTo>
                    <a:pt x="383" y="0"/>
                  </a:lnTo>
                  <a:lnTo>
                    <a:pt x="384" y="3"/>
                  </a:lnTo>
                  <a:lnTo>
                    <a:pt x="384" y="0"/>
                  </a:lnTo>
                  <a:close/>
                  <a:moveTo>
                    <a:pt x="387" y="122"/>
                  </a:moveTo>
                  <a:lnTo>
                    <a:pt x="21" y="122"/>
                  </a:lnTo>
                  <a:lnTo>
                    <a:pt x="0" y="156"/>
                  </a:lnTo>
                  <a:lnTo>
                    <a:pt x="407" y="156"/>
                  </a:lnTo>
                  <a:lnTo>
                    <a:pt x="387" y="122"/>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800">
                <a:solidFill>
                  <a:schemeClr val="bg1">
                    <a:lumMod val="50000"/>
                  </a:schemeClr>
                </a:solidFill>
              </a:endParaRPr>
            </a:p>
          </p:txBody>
        </p:sp>
        <p:sp>
          <p:nvSpPr>
            <p:cNvPr id="11" name="Freeform 23"/>
            <p:cNvSpPr>
              <a:spLocks noEditPoints="1" noChangeArrowheads="1"/>
            </p:cNvSpPr>
            <p:nvPr/>
          </p:nvSpPr>
          <p:spPr bwMode="auto">
            <a:xfrm>
              <a:off x="0" y="325438"/>
              <a:ext cx="365125" cy="103188"/>
            </a:xfrm>
            <a:custGeom>
              <a:avLst/>
              <a:gdLst>
                <a:gd name="T0" fmla="*/ 2147483646 w 690"/>
                <a:gd name="T1" fmla="*/ 0 h 197"/>
                <a:gd name="T2" fmla="*/ 2147483646 w 690"/>
                <a:gd name="T3" fmla="*/ 0 h 197"/>
                <a:gd name="T4" fmla="*/ 2147483646 w 690"/>
                <a:gd name="T5" fmla="*/ 2147483646 h 197"/>
                <a:gd name="T6" fmla="*/ 2147483646 w 690"/>
                <a:gd name="T7" fmla="*/ 2147483646 h 197"/>
                <a:gd name="T8" fmla="*/ 2147483646 w 690"/>
                <a:gd name="T9" fmla="*/ 0 h 197"/>
                <a:gd name="T10" fmla="*/ 0 w 690"/>
                <a:gd name="T11" fmla="*/ 2147483646 h 197"/>
                <a:gd name="T12" fmla="*/ 2147483646 w 690"/>
                <a:gd name="T13" fmla="*/ 2147483646 h 197"/>
                <a:gd name="T14" fmla="*/ 2147483646 w 690"/>
                <a:gd name="T15" fmla="*/ 0 h 197"/>
                <a:gd name="T16" fmla="*/ 2147483646 w 690"/>
                <a:gd name="T17" fmla="*/ 0 h 197"/>
                <a:gd name="T18" fmla="*/ 0 w 690"/>
                <a:gd name="T19" fmla="*/ 2147483646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0"/>
                <a:gd name="T31" fmla="*/ 0 h 197"/>
                <a:gd name="T32" fmla="*/ 690 w 690"/>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0" h="197">
                  <a:moveTo>
                    <a:pt x="567" y="0"/>
                  </a:moveTo>
                  <a:lnTo>
                    <a:pt x="480" y="0"/>
                  </a:lnTo>
                  <a:lnTo>
                    <a:pt x="602" y="197"/>
                  </a:lnTo>
                  <a:lnTo>
                    <a:pt x="690" y="197"/>
                  </a:lnTo>
                  <a:lnTo>
                    <a:pt x="567" y="0"/>
                  </a:lnTo>
                  <a:close/>
                  <a:moveTo>
                    <a:pt x="0" y="197"/>
                  </a:moveTo>
                  <a:lnTo>
                    <a:pt x="88" y="197"/>
                  </a:lnTo>
                  <a:lnTo>
                    <a:pt x="210" y="0"/>
                  </a:lnTo>
                  <a:lnTo>
                    <a:pt x="122" y="0"/>
                  </a:lnTo>
                  <a:lnTo>
                    <a:pt x="0" y="197"/>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800">
                <a:solidFill>
                  <a:schemeClr val="bg1">
                    <a:lumMod val="50000"/>
                  </a:schemeClr>
                </a:solidFill>
              </a:endParaRPr>
            </a:p>
          </p:txBody>
        </p:sp>
      </p:grpSp>
      <p:sp>
        <p:nvSpPr>
          <p:cNvPr id="12" name="椭圆 50"/>
          <p:cNvSpPr>
            <a:spLocks noChangeArrowheads="1"/>
          </p:cNvSpPr>
          <p:nvPr/>
        </p:nvSpPr>
        <p:spPr bwMode="auto">
          <a:xfrm>
            <a:off x="5581175" y="2708350"/>
            <a:ext cx="1128853" cy="1128851"/>
          </a:xfrm>
          <a:prstGeom prst="ellipse">
            <a:avLst/>
          </a:prstGeom>
          <a:solidFill>
            <a:schemeClr val="accent1">
              <a:lumMod val="75000"/>
            </a:schemeClr>
          </a:solid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chemeClr val="bg1">
                  <a:lumMod val="50000"/>
                </a:schemeClr>
              </a:solidFill>
              <a:latin typeface="宋体" panose="02010600030101010101" pitchFamily="2" charset="-122"/>
              <a:sym typeface="宋体" panose="02010600030101010101" pitchFamily="2" charset="-122"/>
            </a:endParaRPr>
          </a:p>
        </p:txBody>
      </p:sp>
      <p:grpSp>
        <p:nvGrpSpPr>
          <p:cNvPr id="13" name="组合 51"/>
          <p:cNvGrpSpPr/>
          <p:nvPr/>
        </p:nvGrpSpPr>
        <p:grpSpPr bwMode="auto">
          <a:xfrm>
            <a:off x="5755369" y="3031848"/>
            <a:ext cx="805354" cy="443397"/>
            <a:chOff x="0" y="0"/>
            <a:chExt cx="565150" cy="311151"/>
          </a:xfrm>
          <a:solidFill>
            <a:schemeClr val="bg1"/>
          </a:solidFill>
        </p:grpSpPr>
        <p:sp>
          <p:nvSpPr>
            <p:cNvPr id="14" name="Freeform 28"/>
            <p:cNvSpPr>
              <a:spLocks noEditPoints="1" noChangeArrowheads="1"/>
            </p:cNvSpPr>
            <p:nvPr/>
          </p:nvSpPr>
          <p:spPr bwMode="auto">
            <a:xfrm>
              <a:off x="0" y="0"/>
              <a:ext cx="565150" cy="282575"/>
            </a:xfrm>
            <a:custGeom>
              <a:avLst/>
              <a:gdLst>
                <a:gd name="T0" fmla="*/ 2147483646 w 1068"/>
                <a:gd name="T1" fmla="*/ 2147483646 h 534"/>
                <a:gd name="T2" fmla="*/ 2147483646 w 1068"/>
                <a:gd name="T3" fmla="*/ 2147483646 h 534"/>
                <a:gd name="T4" fmla="*/ 2147483646 w 1068"/>
                <a:gd name="T5" fmla="*/ 2147483646 h 534"/>
                <a:gd name="T6" fmla="*/ 2147483646 w 1068"/>
                <a:gd name="T7" fmla="*/ 2147483646 h 534"/>
                <a:gd name="T8" fmla="*/ 2147483646 w 1068"/>
                <a:gd name="T9" fmla="*/ 2147483646 h 534"/>
                <a:gd name="T10" fmla="*/ 2147483646 w 1068"/>
                <a:gd name="T11" fmla="*/ 2147483646 h 534"/>
                <a:gd name="T12" fmla="*/ 2147483646 w 1068"/>
                <a:gd name="T13" fmla="*/ 2147483646 h 534"/>
                <a:gd name="T14" fmla="*/ 2147483646 w 1068"/>
                <a:gd name="T15" fmla="*/ 2147483646 h 534"/>
                <a:gd name="T16" fmla="*/ 2147483646 w 1068"/>
                <a:gd name="T17" fmla="*/ 2147483646 h 534"/>
                <a:gd name="T18" fmla="*/ 2147483646 w 1068"/>
                <a:gd name="T19" fmla="*/ 2147483646 h 534"/>
                <a:gd name="T20" fmla="*/ 2147483646 w 1068"/>
                <a:gd name="T21" fmla="*/ 2147483646 h 534"/>
                <a:gd name="T22" fmla="*/ 2147483646 w 1068"/>
                <a:gd name="T23" fmla="*/ 2147483646 h 534"/>
                <a:gd name="T24" fmla="*/ 2147483646 w 1068"/>
                <a:gd name="T25" fmla="*/ 2147483646 h 534"/>
                <a:gd name="T26" fmla="*/ 2147483646 w 1068"/>
                <a:gd name="T27" fmla="*/ 2147483646 h 534"/>
                <a:gd name="T28" fmla="*/ 2147483646 w 1068"/>
                <a:gd name="T29" fmla="*/ 2147483646 h 534"/>
                <a:gd name="T30" fmla="*/ 2147483646 w 1068"/>
                <a:gd name="T31" fmla="*/ 2147483646 h 534"/>
                <a:gd name="T32" fmla="*/ 2147483646 w 1068"/>
                <a:gd name="T33" fmla="*/ 2147483646 h 534"/>
                <a:gd name="T34" fmla="*/ 2147483646 w 1068"/>
                <a:gd name="T35" fmla="*/ 2147483646 h 534"/>
                <a:gd name="T36" fmla="*/ 2147483646 w 1068"/>
                <a:gd name="T37" fmla="*/ 2147483646 h 534"/>
                <a:gd name="T38" fmla="*/ 0 w 1068"/>
                <a:gd name="T39" fmla="*/ 2147483646 h 534"/>
                <a:gd name="T40" fmla="*/ 2147483646 w 1068"/>
                <a:gd name="T41" fmla="*/ 2147483646 h 534"/>
                <a:gd name="T42" fmla="*/ 2147483646 w 1068"/>
                <a:gd name="T43" fmla="*/ 2147483646 h 534"/>
                <a:gd name="T44" fmla="*/ 2147483646 w 1068"/>
                <a:gd name="T45" fmla="*/ 2147483646 h 534"/>
                <a:gd name="T46" fmla="*/ 2147483646 w 1068"/>
                <a:gd name="T47" fmla="*/ 2147483646 h 534"/>
                <a:gd name="T48" fmla="*/ 2147483646 w 1068"/>
                <a:gd name="T49" fmla="*/ 2147483646 h 534"/>
                <a:gd name="T50" fmla="*/ 2147483646 w 1068"/>
                <a:gd name="T51" fmla="*/ 2147483646 h 534"/>
                <a:gd name="T52" fmla="*/ 2147483646 w 1068"/>
                <a:gd name="T53" fmla="*/ 2147483646 h 534"/>
                <a:gd name="T54" fmla="*/ 2147483646 w 1068"/>
                <a:gd name="T55" fmla="*/ 2147483646 h 534"/>
                <a:gd name="T56" fmla="*/ 2147483646 w 1068"/>
                <a:gd name="T57" fmla="*/ 2147483646 h 534"/>
                <a:gd name="T58" fmla="*/ 2147483646 w 1068"/>
                <a:gd name="T59" fmla="*/ 2147483646 h 534"/>
                <a:gd name="T60" fmla="*/ 2147483646 w 1068"/>
                <a:gd name="T61" fmla="*/ 2147483646 h 534"/>
                <a:gd name="T62" fmla="*/ 2147483646 w 1068"/>
                <a:gd name="T63" fmla="*/ 2147483646 h 534"/>
                <a:gd name="T64" fmla="*/ 2147483646 w 1068"/>
                <a:gd name="T65" fmla="*/ 2147483646 h 534"/>
                <a:gd name="T66" fmla="*/ 2147483646 w 1068"/>
                <a:gd name="T67" fmla="*/ 2147483646 h 534"/>
                <a:gd name="T68" fmla="*/ 2147483646 w 1068"/>
                <a:gd name="T69" fmla="*/ 2147483646 h 534"/>
                <a:gd name="T70" fmla="*/ 2147483646 w 1068"/>
                <a:gd name="T71" fmla="*/ 2147483646 h 534"/>
                <a:gd name="T72" fmla="*/ 2147483646 w 1068"/>
                <a:gd name="T73" fmla="*/ 2147483646 h 534"/>
                <a:gd name="T74" fmla="*/ 2147483646 w 1068"/>
                <a:gd name="T75" fmla="*/ 2147483646 h 534"/>
                <a:gd name="T76" fmla="*/ 2147483646 w 1068"/>
                <a:gd name="T77" fmla="*/ 2147483646 h 534"/>
                <a:gd name="T78" fmla="*/ 2147483646 w 1068"/>
                <a:gd name="T79" fmla="*/ 2147483646 h 534"/>
                <a:gd name="T80" fmla="*/ 2147483646 w 1068"/>
                <a:gd name="T81" fmla="*/ 2147483646 h 534"/>
                <a:gd name="T82" fmla="*/ 2147483646 w 1068"/>
                <a:gd name="T83" fmla="*/ 2147483646 h 534"/>
                <a:gd name="T84" fmla="*/ 2147483646 w 1068"/>
                <a:gd name="T85" fmla="*/ 2147483646 h 534"/>
                <a:gd name="T86" fmla="*/ 2147483646 w 1068"/>
                <a:gd name="T87" fmla="*/ 2147483646 h 534"/>
                <a:gd name="T88" fmla="*/ 2147483646 w 1068"/>
                <a:gd name="T89" fmla="*/ 2147483646 h 534"/>
                <a:gd name="T90" fmla="*/ 2147483646 w 1068"/>
                <a:gd name="T91" fmla="*/ 2147483646 h 534"/>
                <a:gd name="T92" fmla="*/ 2147483646 w 1068"/>
                <a:gd name="T93" fmla="*/ 2147483646 h 534"/>
                <a:gd name="T94" fmla="*/ 2147483646 w 1068"/>
                <a:gd name="T95" fmla="*/ 2147483646 h 534"/>
                <a:gd name="T96" fmla="*/ 2147483646 w 1068"/>
                <a:gd name="T97" fmla="*/ 2147483646 h 534"/>
                <a:gd name="T98" fmla="*/ 2147483646 w 1068"/>
                <a:gd name="T99" fmla="*/ 2147483646 h 534"/>
                <a:gd name="T100" fmla="*/ 2147483646 w 1068"/>
                <a:gd name="T101" fmla="*/ 2147483646 h 534"/>
                <a:gd name="T102" fmla="*/ 2147483646 w 1068"/>
                <a:gd name="T103" fmla="*/ 2147483646 h 534"/>
                <a:gd name="T104" fmla="*/ 2147483646 w 1068"/>
                <a:gd name="T105" fmla="*/ 2147483646 h 534"/>
                <a:gd name="T106" fmla="*/ 2147483646 w 1068"/>
                <a:gd name="T107" fmla="*/ 2147483646 h 534"/>
                <a:gd name="T108" fmla="*/ 2147483646 w 1068"/>
                <a:gd name="T109" fmla="*/ 2147483646 h 534"/>
                <a:gd name="T110" fmla="*/ 2147483646 w 1068"/>
                <a:gd name="T111" fmla="*/ 2147483646 h 534"/>
                <a:gd name="T112" fmla="*/ 2147483646 w 1068"/>
                <a:gd name="T113" fmla="*/ 2147483646 h 53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68"/>
                <a:gd name="T172" fmla="*/ 0 h 534"/>
                <a:gd name="T173" fmla="*/ 1068 w 1068"/>
                <a:gd name="T174" fmla="*/ 534 h 53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68" h="534">
                  <a:moveTo>
                    <a:pt x="1068" y="464"/>
                  </a:moveTo>
                  <a:lnTo>
                    <a:pt x="1068" y="464"/>
                  </a:lnTo>
                  <a:lnTo>
                    <a:pt x="1067" y="451"/>
                  </a:lnTo>
                  <a:lnTo>
                    <a:pt x="1064" y="441"/>
                  </a:lnTo>
                  <a:lnTo>
                    <a:pt x="1058" y="434"/>
                  </a:lnTo>
                  <a:lnTo>
                    <a:pt x="1053" y="430"/>
                  </a:lnTo>
                  <a:lnTo>
                    <a:pt x="1047" y="427"/>
                  </a:lnTo>
                  <a:lnTo>
                    <a:pt x="1043" y="426"/>
                  </a:lnTo>
                  <a:lnTo>
                    <a:pt x="1037" y="426"/>
                  </a:lnTo>
                  <a:lnTo>
                    <a:pt x="1036" y="426"/>
                  </a:lnTo>
                  <a:lnTo>
                    <a:pt x="1029" y="394"/>
                  </a:lnTo>
                  <a:lnTo>
                    <a:pt x="1019" y="361"/>
                  </a:lnTo>
                  <a:lnTo>
                    <a:pt x="1012" y="346"/>
                  </a:lnTo>
                  <a:lnTo>
                    <a:pt x="1005" y="332"/>
                  </a:lnTo>
                  <a:lnTo>
                    <a:pt x="998" y="318"/>
                  </a:lnTo>
                  <a:lnTo>
                    <a:pt x="990" y="304"/>
                  </a:lnTo>
                  <a:lnTo>
                    <a:pt x="980" y="290"/>
                  </a:lnTo>
                  <a:lnTo>
                    <a:pt x="970" y="279"/>
                  </a:lnTo>
                  <a:lnTo>
                    <a:pt x="959" y="266"/>
                  </a:lnTo>
                  <a:lnTo>
                    <a:pt x="946" y="256"/>
                  </a:lnTo>
                  <a:lnTo>
                    <a:pt x="934" y="246"/>
                  </a:lnTo>
                  <a:lnTo>
                    <a:pt x="918" y="237"/>
                  </a:lnTo>
                  <a:lnTo>
                    <a:pt x="904" y="228"/>
                  </a:lnTo>
                  <a:lnTo>
                    <a:pt x="887" y="223"/>
                  </a:lnTo>
                  <a:lnTo>
                    <a:pt x="875" y="195"/>
                  </a:lnTo>
                  <a:lnTo>
                    <a:pt x="861" y="168"/>
                  </a:lnTo>
                  <a:lnTo>
                    <a:pt x="844" y="144"/>
                  </a:lnTo>
                  <a:lnTo>
                    <a:pt x="827" y="122"/>
                  </a:lnTo>
                  <a:lnTo>
                    <a:pt x="807" y="102"/>
                  </a:lnTo>
                  <a:lnTo>
                    <a:pt x="788" y="82"/>
                  </a:lnTo>
                  <a:lnTo>
                    <a:pt x="768" y="67"/>
                  </a:lnTo>
                  <a:lnTo>
                    <a:pt x="746" y="52"/>
                  </a:lnTo>
                  <a:lnTo>
                    <a:pt x="723" y="39"/>
                  </a:lnTo>
                  <a:lnTo>
                    <a:pt x="700" y="28"/>
                  </a:lnTo>
                  <a:lnTo>
                    <a:pt x="676" y="19"/>
                  </a:lnTo>
                  <a:lnTo>
                    <a:pt x="651" y="11"/>
                  </a:lnTo>
                  <a:lnTo>
                    <a:pt x="627" y="5"/>
                  </a:lnTo>
                  <a:lnTo>
                    <a:pt x="602" y="3"/>
                  </a:lnTo>
                  <a:lnTo>
                    <a:pt x="575" y="0"/>
                  </a:lnTo>
                  <a:lnTo>
                    <a:pt x="550" y="0"/>
                  </a:lnTo>
                  <a:lnTo>
                    <a:pt x="524" y="1"/>
                  </a:lnTo>
                  <a:lnTo>
                    <a:pt x="498" y="5"/>
                  </a:lnTo>
                  <a:lnTo>
                    <a:pt x="473" y="10"/>
                  </a:lnTo>
                  <a:lnTo>
                    <a:pt x="447" y="17"/>
                  </a:lnTo>
                  <a:lnTo>
                    <a:pt x="424" y="26"/>
                  </a:lnTo>
                  <a:lnTo>
                    <a:pt x="398" y="36"/>
                  </a:lnTo>
                  <a:lnTo>
                    <a:pt x="376" y="49"/>
                  </a:lnTo>
                  <a:lnTo>
                    <a:pt x="352" y="61"/>
                  </a:lnTo>
                  <a:lnTo>
                    <a:pt x="331" y="78"/>
                  </a:lnTo>
                  <a:lnTo>
                    <a:pt x="310" y="95"/>
                  </a:lnTo>
                  <a:lnTo>
                    <a:pt x="289" y="113"/>
                  </a:lnTo>
                  <a:lnTo>
                    <a:pt x="271" y="134"/>
                  </a:lnTo>
                  <a:lnTo>
                    <a:pt x="253" y="157"/>
                  </a:lnTo>
                  <a:lnTo>
                    <a:pt x="236" y="181"/>
                  </a:lnTo>
                  <a:lnTo>
                    <a:pt x="222" y="207"/>
                  </a:lnTo>
                  <a:lnTo>
                    <a:pt x="208" y="234"/>
                  </a:lnTo>
                  <a:lnTo>
                    <a:pt x="192" y="234"/>
                  </a:lnTo>
                  <a:lnTo>
                    <a:pt x="178" y="235"/>
                  </a:lnTo>
                  <a:lnTo>
                    <a:pt x="164" y="238"/>
                  </a:lnTo>
                  <a:lnTo>
                    <a:pt x="152" y="241"/>
                  </a:lnTo>
                  <a:lnTo>
                    <a:pt x="139" y="245"/>
                  </a:lnTo>
                  <a:lnTo>
                    <a:pt x="126" y="251"/>
                  </a:lnTo>
                  <a:lnTo>
                    <a:pt x="115" y="256"/>
                  </a:lnTo>
                  <a:lnTo>
                    <a:pt x="105" y="262"/>
                  </a:lnTo>
                  <a:lnTo>
                    <a:pt x="96" y="269"/>
                  </a:lnTo>
                  <a:lnTo>
                    <a:pt x="86" y="277"/>
                  </a:lnTo>
                  <a:lnTo>
                    <a:pt x="69" y="294"/>
                  </a:lnTo>
                  <a:lnTo>
                    <a:pt x="54" y="312"/>
                  </a:lnTo>
                  <a:lnTo>
                    <a:pt x="41" y="333"/>
                  </a:lnTo>
                  <a:lnTo>
                    <a:pt x="30" y="357"/>
                  </a:lnTo>
                  <a:lnTo>
                    <a:pt x="21" y="381"/>
                  </a:lnTo>
                  <a:lnTo>
                    <a:pt x="14" y="405"/>
                  </a:lnTo>
                  <a:lnTo>
                    <a:pt x="9" y="431"/>
                  </a:lnTo>
                  <a:lnTo>
                    <a:pt x="5" y="457"/>
                  </a:lnTo>
                  <a:lnTo>
                    <a:pt x="2" y="483"/>
                  </a:lnTo>
                  <a:lnTo>
                    <a:pt x="0" y="508"/>
                  </a:lnTo>
                  <a:lnTo>
                    <a:pt x="0" y="534"/>
                  </a:lnTo>
                  <a:lnTo>
                    <a:pt x="141" y="534"/>
                  </a:lnTo>
                  <a:lnTo>
                    <a:pt x="135" y="521"/>
                  </a:lnTo>
                  <a:lnTo>
                    <a:pt x="131" y="507"/>
                  </a:lnTo>
                  <a:lnTo>
                    <a:pt x="128" y="492"/>
                  </a:lnTo>
                  <a:lnTo>
                    <a:pt x="126" y="478"/>
                  </a:lnTo>
                  <a:lnTo>
                    <a:pt x="128" y="464"/>
                  </a:lnTo>
                  <a:lnTo>
                    <a:pt x="129" y="451"/>
                  </a:lnTo>
                  <a:lnTo>
                    <a:pt x="134" y="438"/>
                  </a:lnTo>
                  <a:lnTo>
                    <a:pt x="138" y="426"/>
                  </a:lnTo>
                  <a:lnTo>
                    <a:pt x="143" y="415"/>
                  </a:lnTo>
                  <a:lnTo>
                    <a:pt x="150" y="405"/>
                  </a:lnTo>
                  <a:lnTo>
                    <a:pt x="157" y="394"/>
                  </a:lnTo>
                  <a:lnTo>
                    <a:pt x="167" y="385"/>
                  </a:lnTo>
                  <a:lnTo>
                    <a:pt x="177" y="377"/>
                  </a:lnTo>
                  <a:lnTo>
                    <a:pt x="187" y="368"/>
                  </a:lnTo>
                  <a:lnTo>
                    <a:pt x="198" y="363"/>
                  </a:lnTo>
                  <a:lnTo>
                    <a:pt x="211" y="357"/>
                  </a:lnTo>
                  <a:lnTo>
                    <a:pt x="223" y="353"/>
                  </a:lnTo>
                  <a:lnTo>
                    <a:pt x="236" y="349"/>
                  </a:lnTo>
                  <a:lnTo>
                    <a:pt x="250" y="347"/>
                  </a:lnTo>
                  <a:lnTo>
                    <a:pt x="262" y="347"/>
                  </a:lnTo>
                  <a:lnTo>
                    <a:pt x="276" y="347"/>
                  </a:lnTo>
                  <a:lnTo>
                    <a:pt x="290" y="349"/>
                  </a:lnTo>
                  <a:lnTo>
                    <a:pt x="303" y="353"/>
                  </a:lnTo>
                  <a:lnTo>
                    <a:pt x="316" y="357"/>
                  </a:lnTo>
                  <a:lnTo>
                    <a:pt x="328" y="363"/>
                  </a:lnTo>
                  <a:lnTo>
                    <a:pt x="339" y="368"/>
                  </a:lnTo>
                  <a:lnTo>
                    <a:pt x="349" y="377"/>
                  </a:lnTo>
                  <a:lnTo>
                    <a:pt x="359" y="385"/>
                  </a:lnTo>
                  <a:lnTo>
                    <a:pt x="369" y="394"/>
                  </a:lnTo>
                  <a:lnTo>
                    <a:pt x="376" y="405"/>
                  </a:lnTo>
                  <a:lnTo>
                    <a:pt x="383" y="415"/>
                  </a:lnTo>
                  <a:lnTo>
                    <a:pt x="389" y="426"/>
                  </a:lnTo>
                  <a:lnTo>
                    <a:pt x="393" y="438"/>
                  </a:lnTo>
                  <a:lnTo>
                    <a:pt x="397" y="451"/>
                  </a:lnTo>
                  <a:lnTo>
                    <a:pt x="398" y="464"/>
                  </a:lnTo>
                  <a:lnTo>
                    <a:pt x="400" y="478"/>
                  </a:lnTo>
                  <a:lnTo>
                    <a:pt x="398" y="492"/>
                  </a:lnTo>
                  <a:lnTo>
                    <a:pt x="396" y="507"/>
                  </a:lnTo>
                  <a:lnTo>
                    <a:pt x="391" y="521"/>
                  </a:lnTo>
                  <a:lnTo>
                    <a:pt x="386" y="534"/>
                  </a:lnTo>
                  <a:lnTo>
                    <a:pt x="722" y="534"/>
                  </a:lnTo>
                  <a:lnTo>
                    <a:pt x="716" y="521"/>
                  </a:lnTo>
                  <a:lnTo>
                    <a:pt x="712" y="507"/>
                  </a:lnTo>
                  <a:lnTo>
                    <a:pt x="709" y="492"/>
                  </a:lnTo>
                  <a:lnTo>
                    <a:pt x="708" y="478"/>
                  </a:lnTo>
                  <a:lnTo>
                    <a:pt x="709" y="464"/>
                  </a:lnTo>
                  <a:lnTo>
                    <a:pt x="711" y="451"/>
                  </a:lnTo>
                  <a:lnTo>
                    <a:pt x="715" y="438"/>
                  </a:lnTo>
                  <a:lnTo>
                    <a:pt x="719" y="426"/>
                  </a:lnTo>
                  <a:lnTo>
                    <a:pt x="725" y="415"/>
                  </a:lnTo>
                  <a:lnTo>
                    <a:pt x="732" y="405"/>
                  </a:lnTo>
                  <a:lnTo>
                    <a:pt x="739" y="394"/>
                  </a:lnTo>
                  <a:lnTo>
                    <a:pt x="749" y="385"/>
                  </a:lnTo>
                  <a:lnTo>
                    <a:pt x="758" y="377"/>
                  </a:lnTo>
                  <a:lnTo>
                    <a:pt x="768" y="368"/>
                  </a:lnTo>
                  <a:lnTo>
                    <a:pt x="779" y="363"/>
                  </a:lnTo>
                  <a:lnTo>
                    <a:pt x="792" y="357"/>
                  </a:lnTo>
                  <a:lnTo>
                    <a:pt x="805" y="353"/>
                  </a:lnTo>
                  <a:lnTo>
                    <a:pt x="817" y="349"/>
                  </a:lnTo>
                  <a:lnTo>
                    <a:pt x="831" y="347"/>
                  </a:lnTo>
                  <a:lnTo>
                    <a:pt x="844" y="347"/>
                  </a:lnTo>
                  <a:lnTo>
                    <a:pt x="858" y="347"/>
                  </a:lnTo>
                  <a:lnTo>
                    <a:pt x="871" y="349"/>
                  </a:lnTo>
                  <a:lnTo>
                    <a:pt x="883" y="351"/>
                  </a:lnTo>
                  <a:lnTo>
                    <a:pt x="894" y="356"/>
                  </a:lnTo>
                  <a:lnTo>
                    <a:pt x="907" y="361"/>
                  </a:lnTo>
                  <a:lnTo>
                    <a:pt x="917" y="367"/>
                  </a:lnTo>
                  <a:lnTo>
                    <a:pt x="928" y="374"/>
                  </a:lnTo>
                  <a:lnTo>
                    <a:pt x="936" y="381"/>
                  </a:lnTo>
                  <a:lnTo>
                    <a:pt x="946" y="389"/>
                  </a:lnTo>
                  <a:lnTo>
                    <a:pt x="953" y="399"/>
                  </a:lnTo>
                  <a:lnTo>
                    <a:pt x="960" y="409"/>
                  </a:lnTo>
                  <a:lnTo>
                    <a:pt x="967" y="419"/>
                  </a:lnTo>
                  <a:lnTo>
                    <a:pt x="971" y="430"/>
                  </a:lnTo>
                  <a:lnTo>
                    <a:pt x="976" y="441"/>
                  </a:lnTo>
                  <a:lnTo>
                    <a:pt x="978" y="454"/>
                  </a:lnTo>
                  <a:lnTo>
                    <a:pt x="980" y="465"/>
                  </a:lnTo>
                  <a:lnTo>
                    <a:pt x="981" y="476"/>
                  </a:lnTo>
                  <a:lnTo>
                    <a:pt x="981" y="478"/>
                  </a:lnTo>
                  <a:lnTo>
                    <a:pt x="980" y="492"/>
                  </a:lnTo>
                  <a:lnTo>
                    <a:pt x="977" y="507"/>
                  </a:lnTo>
                  <a:lnTo>
                    <a:pt x="973" y="521"/>
                  </a:lnTo>
                  <a:lnTo>
                    <a:pt x="967" y="534"/>
                  </a:lnTo>
                  <a:lnTo>
                    <a:pt x="1040" y="534"/>
                  </a:lnTo>
                  <a:lnTo>
                    <a:pt x="1041" y="521"/>
                  </a:lnTo>
                  <a:lnTo>
                    <a:pt x="1050" y="518"/>
                  </a:lnTo>
                  <a:lnTo>
                    <a:pt x="1055" y="515"/>
                  </a:lnTo>
                  <a:lnTo>
                    <a:pt x="1061" y="510"/>
                  </a:lnTo>
                  <a:lnTo>
                    <a:pt x="1064" y="503"/>
                  </a:lnTo>
                  <a:lnTo>
                    <a:pt x="1067" y="496"/>
                  </a:lnTo>
                  <a:lnTo>
                    <a:pt x="1068" y="486"/>
                  </a:lnTo>
                  <a:lnTo>
                    <a:pt x="1068" y="464"/>
                  </a:lnTo>
                  <a:close/>
                  <a:moveTo>
                    <a:pt x="530" y="258"/>
                  </a:moveTo>
                  <a:lnTo>
                    <a:pt x="288" y="258"/>
                  </a:lnTo>
                  <a:lnTo>
                    <a:pt x="286" y="255"/>
                  </a:lnTo>
                  <a:lnTo>
                    <a:pt x="288" y="239"/>
                  </a:lnTo>
                  <a:lnTo>
                    <a:pt x="292" y="224"/>
                  </a:lnTo>
                  <a:lnTo>
                    <a:pt x="297" y="209"/>
                  </a:lnTo>
                  <a:lnTo>
                    <a:pt x="306" y="195"/>
                  </a:lnTo>
                  <a:lnTo>
                    <a:pt x="316" y="179"/>
                  </a:lnTo>
                  <a:lnTo>
                    <a:pt x="327" y="165"/>
                  </a:lnTo>
                  <a:lnTo>
                    <a:pt x="341" y="151"/>
                  </a:lnTo>
                  <a:lnTo>
                    <a:pt x="356" y="137"/>
                  </a:lnTo>
                  <a:lnTo>
                    <a:pt x="373" y="124"/>
                  </a:lnTo>
                  <a:lnTo>
                    <a:pt x="391" y="113"/>
                  </a:lnTo>
                  <a:lnTo>
                    <a:pt x="412" y="103"/>
                  </a:lnTo>
                  <a:lnTo>
                    <a:pt x="433" y="94"/>
                  </a:lnTo>
                  <a:lnTo>
                    <a:pt x="456" y="85"/>
                  </a:lnTo>
                  <a:lnTo>
                    <a:pt x="480" y="80"/>
                  </a:lnTo>
                  <a:lnTo>
                    <a:pt x="505" y="75"/>
                  </a:lnTo>
                  <a:lnTo>
                    <a:pt x="530" y="73"/>
                  </a:lnTo>
                  <a:lnTo>
                    <a:pt x="530" y="258"/>
                  </a:lnTo>
                  <a:close/>
                  <a:moveTo>
                    <a:pt x="589" y="258"/>
                  </a:moveTo>
                  <a:lnTo>
                    <a:pt x="589" y="74"/>
                  </a:lnTo>
                  <a:lnTo>
                    <a:pt x="614" y="77"/>
                  </a:lnTo>
                  <a:lnTo>
                    <a:pt x="637" y="82"/>
                  </a:lnTo>
                  <a:lnTo>
                    <a:pt x="659" y="89"/>
                  </a:lnTo>
                  <a:lnTo>
                    <a:pt x="679" y="98"/>
                  </a:lnTo>
                  <a:lnTo>
                    <a:pt x="698" y="108"/>
                  </a:lnTo>
                  <a:lnTo>
                    <a:pt x="718" y="117"/>
                  </a:lnTo>
                  <a:lnTo>
                    <a:pt x="735" y="130"/>
                  </a:lnTo>
                  <a:lnTo>
                    <a:pt x="750" y="143"/>
                  </a:lnTo>
                  <a:lnTo>
                    <a:pt x="764" y="155"/>
                  </a:lnTo>
                  <a:lnTo>
                    <a:pt x="777" y="169"/>
                  </a:lnTo>
                  <a:lnTo>
                    <a:pt x="788" y="183"/>
                  </a:lnTo>
                  <a:lnTo>
                    <a:pt x="796" y="199"/>
                  </a:lnTo>
                  <a:lnTo>
                    <a:pt x="805" y="213"/>
                  </a:lnTo>
                  <a:lnTo>
                    <a:pt x="810" y="228"/>
                  </a:lnTo>
                  <a:lnTo>
                    <a:pt x="814" y="242"/>
                  </a:lnTo>
                  <a:lnTo>
                    <a:pt x="816" y="258"/>
                  </a:lnTo>
                  <a:lnTo>
                    <a:pt x="589" y="258"/>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800">
                <a:solidFill>
                  <a:schemeClr val="bg1">
                    <a:lumMod val="50000"/>
                  </a:schemeClr>
                </a:solidFill>
              </a:endParaRPr>
            </a:p>
          </p:txBody>
        </p:sp>
        <p:sp>
          <p:nvSpPr>
            <p:cNvPr id="15" name="Freeform 29"/>
            <p:cNvSpPr>
              <a:spLocks noEditPoints="1" noChangeArrowheads="1"/>
            </p:cNvSpPr>
            <p:nvPr/>
          </p:nvSpPr>
          <p:spPr bwMode="auto">
            <a:xfrm>
              <a:off x="385763" y="195263"/>
              <a:ext cx="122238" cy="115888"/>
            </a:xfrm>
            <a:custGeom>
              <a:avLst/>
              <a:gdLst>
                <a:gd name="T0" fmla="*/ 2147483646 w 231"/>
                <a:gd name="T1" fmla="*/ 0 h 221"/>
                <a:gd name="T2" fmla="*/ 2147483646 w 231"/>
                <a:gd name="T3" fmla="*/ 2147483646 h 221"/>
                <a:gd name="T4" fmla="*/ 2147483646 w 231"/>
                <a:gd name="T5" fmla="*/ 2147483646 h 221"/>
                <a:gd name="T6" fmla="*/ 2147483646 w 231"/>
                <a:gd name="T7" fmla="*/ 2147483646 h 221"/>
                <a:gd name="T8" fmla="*/ 2147483646 w 231"/>
                <a:gd name="T9" fmla="*/ 2147483646 h 221"/>
                <a:gd name="T10" fmla="*/ 2147483646 w 231"/>
                <a:gd name="T11" fmla="*/ 2147483646 h 221"/>
                <a:gd name="T12" fmla="*/ 2147483646 w 231"/>
                <a:gd name="T13" fmla="*/ 2147483646 h 221"/>
                <a:gd name="T14" fmla="*/ 2147483646 w 231"/>
                <a:gd name="T15" fmla="*/ 2147483646 h 221"/>
                <a:gd name="T16" fmla="*/ 0 w 231"/>
                <a:gd name="T17" fmla="*/ 2147483646 h 221"/>
                <a:gd name="T18" fmla="*/ 0 w 231"/>
                <a:gd name="T19" fmla="*/ 2147483646 h 221"/>
                <a:gd name="T20" fmla="*/ 2147483646 w 231"/>
                <a:gd name="T21" fmla="*/ 2147483646 h 221"/>
                <a:gd name="T22" fmla="*/ 2147483646 w 231"/>
                <a:gd name="T23" fmla="*/ 2147483646 h 221"/>
                <a:gd name="T24" fmla="*/ 2147483646 w 231"/>
                <a:gd name="T25" fmla="*/ 2147483646 h 221"/>
                <a:gd name="T26" fmla="*/ 2147483646 w 231"/>
                <a:gd name="T27" fmla="*/ 2147483646 h 221"/>
                <a:gd name="T28" fmla="*/ 2147483646 w 231"/>
                <a:gd name="T29" fmla="*/ 2147483646 h 221"/>
                <a:gd name="T30" fmla="*/ 2147483646 w 231"/>
                <a:gd name="T31" fmla="*/ 2147483646 h 221"/>
                <a:gd name="T32" fmla="*/ 2147483646 w 231"/>
                <a:gd name="T33" fmla="*/ 2147483646 h 221"/>
                <a:gd name="T34" fmla="*/ 2147483646 w 231"/>
                <a:gd name="T35" fmla="*/ 2147483646 h 221"/>
                <a:gd name="T36" fmla="*/ 2147483646 w 231"/>
                <a:gd name="T37" fmla="*/ 2147483646 h 221"/>
                <a:gd name="T38" fmla="*/ 2147483646 w 231"/>
                <a:gd name="T39" fmla="*/ 2147483646 h 221"/>
                <a:gd name="T40" fmla="*/ 2147483646 w 231"/>
                <a:gd name="T41" fmla="*/ 2147483646 h 221"/>
                <a:gd name="T42" fmla="*/ 2147483646 w 231"/>
                <a:gd name="T43" fmla="*/ 2147483646 h 221"/>
                <a:gd name="T44" fmla="*/ 2147483646 w 231"/>
                <a:gd name="T45" fmla="*/ 2147483646 h 221"/>
                <a:gd name="T46" fmla="*/ 2147483646 w 231"/>
                <a:gd name="T47" fmla="*/ 2147483646 h 221"/>
                <a:gd name="T48" fmla="*/ 2147483646 w 231"/>
                <a:gd name="T49" fmla="*/ 2147483646 h 221"/>
                <a:gd name="T50" fmla="*/ 2147483646 w 231"/>
                <a:gd name="T51" fmla="*/ 2147483646 h 221"/>
                <a:gd name="T52" fmla="*/ 2147483646 w 231"/>
                <a:gd name="T53" fmla="*/ 2147483646 h 221"/>
                <a:gd name="T54" fmla="*/ 2147483646 w 231"/>
                <a:gd name="T55" fmla="*/ 2147483646 h 221"/>
                <a:gd name="T56" fmla="*/ 2147483646 w 231"/>
                <a:gd name="T57" fmla="*/ 2147483646 h 221"/>
                <a:gd name="T58" fmla="*/ 2147483646 w 231"/>
                <a:gd name="T59" fmla="*/ 2147483646 h 221"/>
                <a:gd name="T60" fmla="*/ 2147483646 w 231"/>
                <a:gd name="T61" fmla="*/ 2147483646 h 221"/>
                <a:gd name="T62" fmla="*/ 2147483646 w 231"/>
                <a:gd name="T63" fmla="*/ 2147483646 h 221"/>
                <a:gd name="T64" fmla="*/ 2147483646 w 231"/>
                <a:gd name="T65" fmla="*/ 2147483646 h 221"/>
                <a:gd name="T66" fmla="*/ 2147483646 w 231"/>
                <a:gd name="T67" fmla="*/ 0 h 221"/>
                <a:gd name="T68" fmla="*/ 2147483646 w 231"/>
                <a:gd name="T69" fmla="*/ 0 h 221"/>
                <a:gd name="T70" fmla="*/ 2147483646 w 231"/>
                <a:gd name="T71" fmla="*/ 2147483646 h 221"/>
                <a:gd name="T72" fmla="*/ 2147483646 w 231"/>
                <a:gd name="T73" fmla="*/ 2147483646 h 221"/>
                <a:gd name="T74" fmla="*/ 2147483646 w 231"/>
                <a:gd name="T75" fmla="*/ 2147483646 h 221"/>
                <a:gd name="T76" fmla="*/ 2147483646 w 231"/>
                <a:gd name="T77" fmla="*/ 2147483646 h 221"/>
                <a:gd name="T78" fmla="*/ 2147483646 w 231"/>
                <a:gd name="T79" fmla="*/ 2147483646 h 221"/>
                <a:gd name="T80" fmla="*/ 2147483646 w 231"/>
                <a:gd name="T81" fmla="*/ 2147483646 h 221"/>
                <a:gd name="T82" fmla="*/ 2147483646 w 231"/>
                <a:gd name="T83" fmla="*/ 2147483646 h 221"/>
                <a:gd name="T84" fmla="*/ 2147483646 w 231"/>
                <a:gd name="T85" fmla="*/ 2147483646 h 221"/>
                <a:gd name="T86" fmla="*/ 2147483646 w 231"/>
                <a:gd name="T87" fmla="*/ 2147483646 h 221"/>
                <a:gd name="T88" fmla="*/ 2147483646 w 231"/>
                <a:gd name="T89" fmla="*/ 2147483646 h 221"/>
                <a:gd name="T90" fmla="*/ 2147483646 w 231"/>
                <a:gd name="T91" fmla="*/ 2147483646 h 221"/>
                <a:gd name="T92" fmla="*/ 2147483646 w 231"/>
                <a:gd name="T93" fmla="*/ 2147483646 h 221"/>
                <a:gd name="T94" fmla="*/ 2147483646 w 231"/>
                <a:gd name="T95" fmla="*/ 2147483646 h 221"/>
                <a:gd name="T96" fmla="*/ 2147483646 w 231"/>
                <a:gd name="T97" fmla="*/ 2147483646 h 221"/>
                <a:gd name="T98" fmla="*/ 2147483646 w 231"/>
                <a:gd name="T99" fmla="*/ 2147483646 h 221"/>
                <a:gd name="T100" fmla="*/ 2147483646 w 231"/>
                <a:gd name="T101" fmla="*/ 2147483646 h 221"/>
                <a:gd name="T102" fmla="*/ 2147483646 w 231"/>
                <a:gd name="T103" fmla="*/ 2147483646 h 221"/>
                <a:gd name="T104" fmla="*/ 2147483646 w 231"/>
                <a:gd name="T105" fmla="*/ 2147483646 h 221"/>
                <a:gd name="T106" fmla="*/ 2147483646 w 231"/>
                <a:gd name="T107" fmla="*/ 2147483646 h 22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1"/>
                <a:gd name="T163" fmla="*/ 0 h 221"/>
                <a:gd name="T164" fmla="*/ 231 w 231"/>
                <a:gd name="T165" fmla="*/ 221 h 22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1" h="221">
                  <a:moveTo>
                    <a:pt x="115" y="0"/>
                  </a:moveTo>
                  <a:lnTo>
                    <a:pt x="115" y="0"/>
                  </a:lnTo>
                  <a:lnTo>
                    <a:pt x="104" y="0"/>
                  </a:lnTo>
                  <a:lnTo>
                    <a:pt x="92" y="1"/>
                  </a:lnTo>
                  <a:lnTo>
                    <a:pt x="81" y="4"/>
                  </a:lnTo>
                  <a:lnTo>
                    <a:pt x="70" y="8"/>
                  </a:lnTo>
                  <a:lnTo>
                    <a:pt x="60" y="13"/>
                  </a:lnTo>
                  <a:lnTo>
                    <a:pt x="50" y="18"/>
                  </a:lnTo>
                  <a:lnTo>
                    <a:pt x="42" y="25"/>
                  </a:lnTo>
                  <a:lnTo>
                    <a:pt x="34" y="32"/>
                  </a:lnTo>
                  <a:lnTo>
                    <a:pt x="27" y="39"/>
                  </a:lnTo>
                  <a:lnTo>
                    <a:pt x="20" y="48"/>
                  </a:lnTo>
                  <a:lnTo>
                    <a:pt x="14" y="57"/>
                  </a:lnTo>
                  <a:lnTo>
                    <a:pt x="8" y="67"/>
                  </a:lnTo>
                  <a:lnTo>
                    <a:pt x="4" y="77"/>
                  </a:lnTo>
                  <a:lnTo>
                    <a:pt x="1" y="88"/>
                  </a:lnTo>
                  <a:lnTo>
                    <a:pt x="0" y="98"/>
                  </a:lnTo>
                  <a:lnTo>
                    <a:pt x="0" y="111"/>
                  </a:lnTo>
                  <a:lnTo>
                    <a:pt x="0" y="122"/>
                  </a:lnTo>
                  <a:lnTo>
                    <a:pt x="1" y="132"/>
                  </a:lnTo>
                  <a:lnTo>
                    <a:pt x="4" y="143"/>
                  </a:lnTo>
                  <a:lnTo>
                    <a:pt x="8" y="153"/>
                  </a:lnTo>
                  <a:lnTo>
                    <a:pt x="14" y="162"/>
                  </a:lnTo>
                  <a:lnTo>
                    <a:pt x="20" y="172"/>
                  </a:lnTo>
                  <a:lnTo>
                    <a:pt x="27" y="181"/>
                  </a:lnTo>
                  <a:lnTo>
                    <a:pt x="34" y="188"/>
                  </a:lnTo>
                  <a:lnTo>
                    <a:pt x="42" y="195"/>
                  </a:lnTo>
                  <a:lnTo>
                    <a:pt x="50" y="202"/>
                  </a:lnTo>
                  <a:lnTo>
                    <a:pt x="60" y="207"/>
                  </a:lnTo>
                  <a:lnTo>
                    <a:pt x="70" y="211"/>
                  </a:lnTo>
                  <a:lnTo>
                    <a:pt x="81" y="216"/>
                  </a:lnTo>
                  <a:lnTo>
                    <a:pt x="92" y="218"/>
                  </a:lnTo>
                  <a:lnTo>
                    <a:pt x="104" y="220"/>
                  </a:lnTo>
                  <a:lnTo>
                    <a:pt x="115" y="221"/>
                  </a:lnTo>
                  <a:lnTo>
                    <a:pt x="128" y="220"/>
                  </a:lnTo>
                  <a:lnTo>
                    <a:pt x="139" y="218"/>
                  </a:lnTo>
                  <a:lnTo>
                    <a:pt x="150" y="216"/>
                  </a:lnTo>
                  <a:lnTo>
                    <a:pt x="161" y="211"/>
                  </a:lnTo>
                  <a:lnTo>
                    <a:pt x="171" y="207"/>
                  </a:lnTo>
                  <a:lnTo>
                    <a:pt x="181" y="202"/>
                  </a:lnTo>
                  <a:lnTo>
                    <a:pt x="189" y="195"/>
                  </a:lnTo>
                  <a:lnTo>
                    <a:pt x="198" y="188"/>
                  </a:lnTo>
                  <a:lnTo>
                    <a:pt x="205" y="181"/>
                  </a:lnTo>
                  <a:lnTo>
                    <a:pt x="212" y="172"/>
                  </a:lnTo>
                  <a:lnTo>
                    <a:pt x="217" y="162"/>
                  </a:lnTo>
                  <a:lnTo>
                    <a:pt x="223" y="153"/>
                  </a:lnTo>
                  <a:lnTo>
                    <a:pt x="226" y="143"/>
                  </a:lnTo>
                  <a:lnTo>
                    <a:pt x="228" y="132"/>
                  </a:lnTo>
                  <a:lnTo>
                    <a:pt x="231" y="122"/>
                  </a:lnTo>
                  <a:lnTo>
                    <a:pt x="231" y="111"/>
                  </a:lnTo>
                  <a:lnTo>
                    <a:pt x="231" y="98"/>
                  </a:lnTo>
                  <a:lnTo>
                    <a:pt x="228" y="88"/>
                  </a:lnTo>
                  <a:lnTo>
                    <a:pt x="226" y="77"/>
                  </a:lnTo>
                  <a:lnTo>
                    <a:pt x="223" y="67"/>
                  </a:lnTo>
                  <a:lnTo>
                    <a:pt x="217" y="57"/>
                  </a:lnTo>
                  <a:lnTo>
                    <a:pt x="212" y="48"/>
                  </a:lnTo>
                  <a:lnTo>
                    <a:pt x="205" y="39"/>
                  </a:lnTo>
                  <a:lnTo>
                    <a:pt x="198" y="32"/>
                  </a:lnTo>
                  <a:lnTo>
                    <a:pt x="189" y="25"/>
                  </a:lnTo>
                  <a:lnTo>
                    <a:pt x="181" y="18"/>
                  </a:lnTo>
                  <a:lnTo>
                    <a:pt x="171" y="13"/>
                  </a:lnTo>
                  <a:lnTo>
                    <a:pt x="161" y="8"/>
                  </a:lnTo>
                  <a:lnTo>
                    <a:pt x="150" y="4"/>
                  </a:lnTo>
                  <a:lnTo>
                    <a:pt x="139" y="1"/>
                  </a:lnTo>
                  <a:lnTo>
                    <a:pt x="128" y="0"/>
                  </a:lnTo>
                  <a:lnTo>
                    <a:pt x="115" y="0"/>
                  </a:lnTo>
                  <a:close/>
                  <a:moveTo>
                    <a:pt x="116" y="153"/>
                  </a:moveTo>
                  <a:lnTo>
                    <a:pt x="116" y="153"/>
                  </a:lnTo>
                  <a:lnTo>
                    <a:pt x="107" y="151"/>
                  </a:lnTo>
                  <a:lnTo>
                    <a:pt x="98" y="148"/>
                  </a:lnTo>
                  <a:lnTo>
                    <a:pt x="91" y="144"/>
                  </a:lnTo>
                  <a:lnTo>
                    <a:pt x="84" y="139"/>
                  </a:lnTo>
                  <a:lnTo>
                    <a:pt x="78" y="132"/>
                  </a:lnTo>
                  <a:lnTo>
                    <a:pt x="74" y="125"/>
                  </a:lnTo>
                  <a:lnTo>
                    <a:pt x="71" y="116"/>
                  </a:lnTo>
                  <a:lnTo>
                    <a:pt x="71" y="108"/>
                  </a:lnTo>
                  <a:lnTo>
                    <a:pt x="71" y="98"/>
                  </a:lnTo>
                  <a:lnTo>
                    <a:pt x="74" y="90"/>
                  </a:lnTo>
                  <a:lnTo>
                    <a:pt x="78" y="83"/>
                  </a:lnTo>
                  <a:lnTo>
                    <a:pt x="84" y="76"/>
                  </a:lnTo>
                  <a:lnTo>
                    <a:pt x="91" y="70"/>
                  </a:lnTo>
                  <a:lnTo>
                    <a:pt x="98" y="66"/>
                  </a:lnTo>
                  <a:lnTo>
                    <a:pt x="107" y="63"/>
                  </a:lnTo>
                  <a:lnTo>
                    <a:pt x="116" y="62"/>
                  </a:lnTo>
                  <a:lnTo>
                    <a:pt x="125" y="63"/>
                  </a:lnTo>
                  <a:lnTo>
                    <a:pt x="133" y="66"/>
                  </a:lnTo>
                  <a:lnTo>
                    <a:pt x="142" y="70"/>
                  </a:lnTo>
                  <a:lnTo>
                    <a:pt x="147" y="76"/>
                  </a:lnTo>
                  <a:lnTo>
                    <a:pt x="153" y="83"/>
                  </a:lnTo>
                  <a:lnTo>
                    <a:pt x="157" y="90"/>
                  </a:lnTo>
                  <a:lnTo>
                    <a:pt x="160" y="98"/>
                  </a:lnTo>
                  <a:lnTo>
                    <a:pt x="161" y="108"/>
                  </a:lnTo>
                  <a:lnTo>
                    <a:pt x="160" y="116"/>
                  </a:lnTo>
                  <a:lnTo>
                    <a:pt x="157" y="125"/>
                  </a:lnTo>
                  <a:lnTo>
                    <a:pt x="153" y="132"/>
                  </a:lnTo>
                  <a:lnTo>
                    <a:pt x="147" y="139"/>
                  </a:lnTo>
                  <a:lnTo>
                    <a:pt x="142" y="144"/>
                  </a:lnTo>
                  <a:lnTo>
                    <a:pt x="133" y="148"/>
                  </a:lnTo>
                  <a:lnTo>
                    <a:pt x="125" y="151"/>
                  </a:lnTo>
                  <a:lnTo>
                    <a:pt x="116" y="15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800">
                <a:solidFill>
                  <a:schemeClr val="bg1">
                    <a:lumMod val="50000"/>
                  </a:schemeClr>
                </a:solidFill>
              </a:endParaRPr>
            </a:p>
          </p:txBody>
        </p:sp>
        <p:sp>
          <p:nvSpPr>
            <p:cNvPr id="16" name="Freeform 30"/>
            <p:cNvSpPr>
              <a:spLocks noEditPoints="1" noChangeArrowheads="1"/>
            </p:cNvSpPr>
            <p:nvPr/>
          </p:nvSpPr>
          <p:spPr bwMode="auto">
            <a:xfrm>
              <a:off x="77788" y="195263"/>
              <a:ext cx="122238" cy="115888"/>
            </a:xfrm>
            <a:custGeom>
              <a:avLst/>
              <a:gdLst>
                <a:gd name="T0" fmla="*/ 2147483646 w 231"/>
                <a:gd name="T1" fmla="*/ 0 h 221"/>
                <a:gd name="T2" fmla="*/ 2147483646 w 231"/>
                <a:gd name="T3" fmla="*/ 2147483646 h 221"/>
                <a:gd name="T4" fmla="*/ 2147483646 w 231"/>
                <a:gd name="T5" fmla="*/ 2147483646 h 221"/>
                <a:gd name="T6" fmla="*/ 2147483646 w 231"/>
                <a:gd name="T7" fmla="*/ 2147483646 h 221"/>
                <a:gd name="T8" fmla="*/ 2147483646 w 231"/>
                <a:gd name="T9" fmla="*/ 2147483646 h 221"/>
                <a:gd name="T10" fmla="*/ 2147483646 w 231"/>
                <a:gd name="T11" fmla="*/ 2147483646 h 221"/>
                <a:gd name="T12" fmla="*/ 2147483646 w 231"/>
                <a:gd name="T13" fmla="*/ 2147483646 h 221"/>
                <a:gd name="T14" fmla="*/ 2147483646 w 231"/>
                <a:gd name="T15" fmla="*/ 2147483646 h 221"/>
                <a:gd name="T16" fmla="*/ 0 w 231"/>
                <a:gd name="T17" fmla="*/ 2147483646 h 221"/>
                <a:gd name="T18" fmla="*/ 0 w 231"/>
                <a:gd name="T19" fmla="*/ 2147483646 h 221"/>
                <a:gd name="T20" fmla="*/ 2147483646 w 231"/>
                <a:gd name="T21" fmla="*/ 2147483646 h 221"/>
                <a:gd name="T22" fmla="*/ 2147483646 w 231"/>
                <a:gd name="T23" fmla="*/ 2147483646 h 221"/>
                <a:gd name="T24" fmla="*/ 2147483646 w 231"/>
                <a:gd name="T25" fmla="*/ 2147483646 h 221"/>
                <a:gd name="T26" fmla="*/ 2147483646 w 231"/>
                <a:gd name="T27" fmla="*/ 2147483646 h 221"/>
                <a:gd name="T28" fmla="*/ 2147483646 w 231"/>
                <a:gd name="T29" fmla="*/ 2147483646 h 221"/>
                <a:gd name="T30" fmla="*/ 2147483646 w 231"/>
                <a:gd name="T31" fmla="*/ 2147483646 h 221"/>
                <a:gd name="T32" fmla="*/ 2147483646 w 231"/>
                <a:gd name="T33" fmla="*/ 2147483646 h 221"/>
                <a:gd name="T34" fmla="*/ 2147483646 w 231"/>
                <a:gd name="T35" fmla="*/ 2147483646 h 221"/>
                <a:gd name="T36" fmla="*/ 2147483646 w 231"/>
                <a:gd name="T37" fmla="*/ 2147483646 h 221"/>
                <a:gd name="T38" fmla="*/ 2147483646 w 231"/>
                <a:gd name="T39" fmla="*/ 2147483646 h 221"/>
                <a:gd name="T40" fmla="*/ 2147483646 w 231"/>
                <a:gd name="T41" fmla="*/ 2147483646 h 221"/>
                <a:gd name="T42" fmla="*/ 2147483646 w 231"/>
                <a:gd name="T43" fmla="*/ 2147483646 h 221"/>
                <a:gd name="T44" fmla="*/ 2147483646 w 231"/>
                <a:gd name="T45" fmla="*/ 2147483646 h 221"/>
                <a:gd name="T46" fmla="*/ 2147483646 w 231"/>
                <a:gd name="T47" fmla="*/ 2147483646 h 221"/>
                <a:gd name="T48" fmla="*/ 2147483646 w 231"/>
                <a:gd name="T49" fmla="*/ 2147483646 h 221"/>
                <a:gd name="T50" fmla="*/ 2147483646 w 231"/>
                <a:gd name="T51" fmla="*/ 2147483646 h 221"/>
                <a:gd name="T52" fmla="*/ 2147483646 w 231"/>
                <a:gd name="T53" fmla="*/ 2147483646 h 221"/>
                <a:gd name="T54" fmla="*/ 2147483646 w 231"/>
                <a:gd name="T55" fmla="*/ 2147483646 h 221"/>
                <a:gd name="T56" fmla="*/ 2147483646 w 231"/>
                <a:gd name="T57" fmla="*/ 2147483646 h 221"/>
                <a:gd name="T58" fmla="*/ 2147483646 w 231"/>
                <a:gd name="T59" fmla="*/ 2147483646 h 221"/>
                <a:gd name="T60" fmla="*/ 2147483646 w 231"/>
                <a:gd name="T61" fmla="*/ 2147483646 h 221"/>
                <a:gd name="T62" fmla="*/ 2147483646 w 231"/>
                <a:gd name="T63" fmla="*/ 2147483646 h 221"/>
                <a:gd name="T64" fmla="*/ 2147483646 w 231"/>
                <a:gd name="T65" fmla="*/ 2147483646 h 221"/>
                <a:gd name="T66" fmla="*/ 2147483646 w 231"/>
                <a:gd name="T67" fmla="*/ 0 h 221"/>
                <a:gd name="T68" fmla="*/ 2147483646 w 231"/>
                <a:gd name="T69" fmla="*/ 0 h 221"/>
                <a:gd name="T70" fmla="*/ 2147483646 w 231"/>
                <a:gd name="T71" fmla="*/ 2147483646 h 221"/>
                <a:gd name="T72" fmla="*/ 2147483646 w 231"/>
                <a:gd name="T73" fmla="*/ 2147483646 h 221"/>
                <a:gd name="T74" fmla="*/ 2147483646 w 231"/>
                <a:gd name="T75" fmla="*/ 2147483646 h 221"/>
                <a:gd name="T76" fmla="*/ 2147483646 w 231"/>
                <a:gd name="T77" fmla="*/ 2147483646 h 221"/>
                <a:gd name="T78" fmla="*/ 2147483646 w 231"/>
                <a:gd name="T79" fmla="*/ 2147483646 h 221"/>
                <a:gd name="T80" fmla="*/ 2147483646 w 231"/>
                <a:gd name="T81" fmla="*/ 2147483646 h 221"/>
                <a:gd name="T82" fmla="*/ 2147483646 w 231"/>
                <a:gd name="T83" fmla="*/ 2147483646 h 221"/>
                <a:gd name="T84" fmla="*/ 2147483646 w 231"/>
                <a:gd name="T85" fmla="*/ 2147483646 h 221"/>
                <a:gd name="T86" fmla="*/ 2147483646 w 231"/>
                <a:gd name="T87" fmla="*/ 2147483646 h 221"/>
                <a:gd name="T88" fmla="*/ 2147483646 w 231"/>
                <a:gd name="T89" fmla="*/ 2147483646 h 221"/>
                <a:gd name="T90" fmla="*/ 2147483646 w 231"/>
                <a:gd name="T91" fmla="*/ 2147483646 h 221"/>
                <a:gd name="T92" fmla="*/ 2147483646 w 231"/>
                <a:gd name="T93" fmla="*/ 2147483646 h 221"/>
                <a:gd name="T94" fmla="*/ 2147483646 w 231"/>
                <a:gd name="T95" fmla="*/ 2147483646 h 221"/>
                <a:gd name="T96" fmla="*/ 2147483646 w 231"/>
                <a:gd name="T97" fmla="*/ 2147483646 h 221"/>
                <a:gd name="T98" fmla="*/ 2147483646 w 231"/>
                <a:gd name="T99" fmla="*/ 2147483646 h 221"/>
                <a:gd name="T100" fmla="*/ 2147483646 w 231"/>
                <a:gd name="T101" fmla="*/ 2147483646 h 221"/>
                <a:gd name="T102" fmla="*/ 2147483646 w 231"/>
                <a:gd name="T103" fmla="*/ 2147483646 h 221"/>
                <a:gd name="T104" fmla="*/ 2147483646 w 231"/>
                <a:gd name="T105" fmla="*/ 2147483646 h 221"/>
                <a:gd name="T106" fmla="*/ 2147483646 w 231"/>
                <a:gd name="T107" fmla="*/ 2147483646 h 22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1"/>
                <a:gd name="T163" fmla="*/ 0 h 221"/>
                <a:gd name="T164" fmla="*/ 231 w 231"/>
                <a:gd name="T165" fmla="*/ 221 h 22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1" h="221">
                  <a:moveTo>
                    <a:pt x="114" y="0"/>
                  </a:moveTo>
                  <a:lnTo>
                    <a:pt x="114" y="0"/>
                  </a:lnTo>
                  <a:lnTo>
                    <a:pt x="103" y="0"/>
                  </a:lnTo>
                  <a:lnTo>
                    <a:pt x="92" y="1"/>
                  </a:lnTo>
                  <a:lnTo>
                    <a:pt x="81" y="4"/>
                  </a:lnTo>
                  <a:lnTo>
                    <a:pt x="70" y="8"/>
                  </a:lnTo>
                  <a:lnTo>
                    <a:pt x="60" y="13"/>
                  </a:lnTo>
                  <a:lnTo>
                    <a:pt x="50" y="18"/>
                  </a:lnTo>
                  <a:lnTo>
                    <a:pt x="42" y="25"/>
                  </a:lnTo>
                  <a:lnTo>
                    <a:pt x="33" y="32"/>
                  </a:lnTo>
                  <a:lnTo>
                    <a:pt x="26" y="39"/>
                  </a:lnTo>
                  <a:lnTo>
                    <a:pt x="19" y="48"/>
                  </a:lnTo>
                  <a:lnTo>
                    <a:pt x="14" y="57"/>
                  </a:lnTo>
                  <a:lnTo>
                    <a:pt x="8" y="67"/>
                  </a:lnTo>
                  <a:lnTo>
                    <a:pt x="5" y="77"/>
                  </a:lnTo>
                  <a:lnTo>
                    <a:pt x="1" y="88"/>
                  </a:lnTo>
                  <a:lnTo>
                    <a:pt x="0" y="98"/>
                  </a:lnTo>
                  <a:lnTo>
                    <a:pt x="0" y="111"/>
                  </a:lnTo>
                  <a:lnTo>
                    <a:pt x="0" y="122"/>
                  </a:lnTo>
                  <a:lnTo>
                    <a:pt x="1" y="132"/>
                  </a:lnTo>
                  <a:lnTo>
                    <a:pt x="5" y="143"/>
                  </a:lnTo>
                  <a:lnTo>
                    <a:pt x="8" y="153"/>
                  </a:lnTo>
                  <a:lnTo>
                    <a:pt x="14" y="162"/>
                  </a:lnTo>
                  <a:lnTo>
                    <a:pt x="19" y="172"/>
                  </a:lnTo>
                  <a:lnTo>
                    <a:pt x="26" y="181"/>
                  </a:lnTo>
                  <a:lnTo>
                    <a:pt x="33" y="188"/>
                  </a:lnTo>
                  <a:lnTo>
                    <a:pt x="42" y="195"/>
                  </a:lnTo>
                  <a:lnTo>
                    <a:pt x="50" y="202"/>
                  </a:lnTo>
                  <a:lnTo>
                    <a:pt x="60" y="207"/>
                  </a:lnTo>
                  <a:lnTo>
                    <a:pt x="70" y="211"/>
                  </a:lnTo>
                  <a:lnTo>
                    <a:pt x="81" y="216"/>
                  </a:lnTo>
                  <a:lnTo>
                    <a:pt x="92" y="218"/>
                  </a:lnTo>
                  <a:lnTo>
                    <a:pt x="103" y="220"/>
                  </a:lnTo>
                  <a:lnTo>
                    <a:pt x="114" y="221"/>
                  </a:lnTo>
                  <a:lnTo>
                    <a:pt x="127" y="220"/>
                  </a:lnTo>
                  <a:lnTo>
                    <a:pt x="138" y="218"/>
                  </a:lnTo>
                  <a:lnTo>
                    <a:pt x="149" y="216"/>
                  </a:lnTo>
                  <a:lnTo>
                    <a:pt x="161" y="211"/>
                  </a:lnTo>
                  <a:lnTo>
                    <a:pt x="170" y="207"/>
                  </a:lnTo>
                  <a:lnTo>
                    <a:pt x="180" y="202"/>
                  </a:lnTo>
                  <a:lnTo>
                    <a:pt x="189" y="195"/>
                  </a:lnTo>
                  <a:lnTo>
                    <a:pt x="197" y="188"/>
                  </a:lnTo>
                  <a:lnTo>
                    <a:pt x="204" y="181"/>
                  </a:lnTo>
                  <a:lnTo>
                    <a:pt x="211" y="172"/>
                  </a:lnTo>
                  <a:lnTo>
                    <a:pt x="217" y="162"/>
                  </a:lnTo>
                  <a:lnTo>
                    <a:pt x="222" y="153"/>
                  </a:lnTo>
                  <a:lnTo>
                    <a:pt x="225" y="143"/>
                  </a:lnTo>
                  <a:lnTo>
                    <a:pt x="229" y="132"/>
                  </a:lnTo>
                  <a:lnTo>
                    <a:pt x="231" y="122"/>
                  </a:lnTo>
                  <a:lnTo>
                    <a:pt x="231" y="111"/>
                  </a:lnTo>
                  <a:lnTo>
                    <a:pt x="231" y="98"/>
                  </a:lnTo>
                  <a:lnTo>
                    <a:pt x="229" y="88"/>
                  </a:lnTo>
                  <a:lnTo>
                    <a:pt x="225" y="77"/>
                  </a:lnTo>
                  <a:lnTo>
                    <a:pt x="222" y="67"/>
                  </a:lnTo>
                  <a:lnTo>
                    <a:pt x="217" y="57"/>
                  </a:lnTo>
                  <a:lnTo>
                    <a:pt x="211" y="48"/>
                  </a:lnTo>
                  <a:lnTo>
                    <a:pt x="204" y="39"/>
                  </a:lnTo>
                  <a:lnTo>
                    <a:pt x="197" y="32"/>
                  </a:lnTo>
                  <a:lnTo>
                    <a:pt x="189" y="25"/>
                  </a:lnTo>
                  <a:lnTo>
                    <a:pt x="180" y="18"/>
                  </a:lnTo>
                  <a:lnTo>
                    <a:pt x="170" y="13"/>
                  </a:lnTo>
                  <a:lnTo>
                    <a:pt x="161" y="8"/>
                  </a:lnTo>
                  <a:lnTo>
                    <a:pt x="149" y="4"/>
                  </a:lnTo>
                  <a:lnTo>
                    <a:pt x="138" y="1"/>
                  </a:lnTo>
                  <a:lnTo>
                    <a:pt x="127" y="0"/>
                  </a:lnTo>
                  <a:lnTo>
                    <a:pt x="114" y="0"/>
                  </a:lnTo>
                  <a:close/>
                  <a:moveTo>
                    <a:pt x="110" y="153"/>
                  </a:moveTo>
                  <a:lnTo>
                    <a:pt x="110" y="153"/>
                  </a:lnTo>
                  <a:lnTo>
                    <a:pt x="100" y="151"/>
                  </a:lnTo>
                  <a:lnTo>
                    <a:pt x="92" y="148"/>
                  </a:lnTo>
                  <a:lnTo>
                    <a:pt x="85" y="144"/>
                  </a:lnTo>
                  <a:lnTo>
                    <a:pt x="78" y="139"/>
                  </a:lnTo>
                  <a:lnTo>
                    <a:pt x="72" y="132"/>
                  </a:lnTo>
                  <a:lnTo>
                    <a:pt x="68" y="125"/>
                  </a:lnTo>
                  <a:lnTo>
                    <a:pt x="65" y="116"/>
                  </a:lnTo>
                  <a:lnTo>
                    <a:pt x="65" y="108"/>
                  </a:lnTo>
                  <a:lnTo>
                    <a:pt x="65" y="98"/>
                  </a:lnTo>
                  <a:lnTo>
                    <a:pt x="68" y="90"/>
                  </a:lnTo>
                  <a:lnTo>
                    <a:pt x="72" y="83"/>
                  </a:lnTo>
                  <a:lnTo>
                    <a:pt x="78" y="76"/>
                  </a:lnTo>
                  <a:lnTo>
                    <a:pt x="85" y="70"/>
                  </a:lnTo>
                  <a:lnTo>
                    <a:pt x="92" y="66"/>
                  </a:lnTo>
                  <a:lnTo>
                    <a:pt x="100" y="63"/>
                  </a:lnTo>
                  <a:lnTo>
                    <a:pt x="110" y="62"/>
                  </a:lnTo>
                  <a:lnTo>
                    <a:pt x="119" y="63"/>
                  </a:lnTo>
                  <a:lnTo>
                    <a:pt x="127" y="66"/>
                  </a:lnTo>
                  <a:lnTo>
                    <a:pt x="135" y="70"/>
                  </a:lnTo>
                  <a:lnTo>
                    <a:pt x="142" y="76"/>
                  </a:lnTo>
                  <a:lnTo>
                    <a:pt x="148" y="83"/>
                  </a:lnTo>
                  <a:lnTo>
                    <a:pt x="152" y="90"/>
                  </a:lnTo>
                  <a:lnTo>
                    <a:pt x="154" y="98"/>
                  </a:lnTo>
                  <a:lnTo>
                    <a:pt x="155" y="108"/>
                  </a:lnTo>
                  <a:lnTo>
                    <a:pt x="154" y="116"/>
                  </a:lnTo>
                  <a:lnTo>
                    <a:pt x="152" y="125"/>
                  </a:lnTo>
                  <a:lnTo>
                    <a:pt x="148" y="132"/>
                  </a:lnTo>
                  <a:lnTo>
                    <a:pt x="142" y="139"/>
                  </a:lnTo>
                  <a:lnTo>
                    <a:pt x="135" y="144"/>
                  </a:lnTo>
                  <a:lnTo>
                    <a:pt x="127" y="148"/>
                  </a:lnTo>
                  <a:lnTo>
                    <a:pt x="119" y="151"/>
                  </a:lnTo>
                  <a:lnTo>
                    <a:pt x="110" y="15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800">
                <a:solidFill>
                  <a:schemeClr val="bg1">
                    <a:lumMod val="50000"/>
                  </a:schemeClr>
                </a:solidFill>
              </a:endParaRPr>
            </a:p>
          </p:txBody>
        </p:sp>
      </p:grpSp>
      <p:sp>
        <p:nvSpPr>
          <p:cNvPr id="17" name="椭圆 55"/>
          <p:cNvSpPr>
            <a:spLocks noChangeArrowheads="1"/>
          </p:cNvSpPr>
          <p:nvPr/>
        </p:nvSpPr>
        <p:spPr bwMode="auto">
          <a:xfrm>
            <a:off x="8911175" y="2708350"/>
            <a:ext cx="1128853" cy="1128851"/>
          </a:xfrm>
          <a:prstGeom prst="ellipse">
            <a:avLst/>
          </a:prstGeom>
          <a:solidFill>
            <a:srgbClr val="00B050"/>
          </a:solid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chemeClr val="bg1">
                  <a:lumMod val="50000"/>
                </a:schemeClr>
              </a:solidFill>
              <a:latin typeface="宋体" panose="02010600030101010101" pitchFamily="2" charset="-122"/>
              <a:sym typeface="宋体" panose="02010600030101010101" pitchFamily="2" charset="-122"/>
            </a:endParaRPr>
          </a:p>
        </p:txBody>
      </p:sp>
      <p:grpSp>
        <p:nvGrpSpPr>
          <p:cNvPr id="18" name="组合 56"/>
          <p:cNvGrpSpPr/>
          <p:nvPr/>
        </p:nvGrpSpPr>
        <p:grpSpPr bwMode="auto">
          <a:xfrm>
            <a:off x="9085367" y="3061258"/>
            <a:ext cx="780468" cy="454708"/>
            <a:chOff x="0" y="0"/>
            <a:chExt cx="547688" cy="319088"/>
          </a:xfrm>
          <a:solidFill>
            <a:schemeClr val="bg1"/>
          </a:solidFill>
        </p:grpSpPr>
        <p:sp>
          <p:nvSpPr>
            <p:cNvPr id="19" name="Freeform 3843"/>
            <p:cNvSpPr>
              <a:spLocks noChangeArrowheads="1"/>
            </p:cNvSpPr>
            <p:nvPr/>
          </p:nvSpPr>
          <p:spPr bwMode="auto">
            <a:xfrm>
              <a:off x="303213" y="33338"/>
              <a:ext cx="104775" cy="150813"/>
            </a:xfrm>
            <a:custGeom>
              <a:avLst/>
              <a:gdLst>
                <a:gd name="T0" fmla="*/ 2147483646 w 28"/>
                <a:gd name="T1" fmla="*/ 2147483646 h 40"/>
                <a:gd name="T2" fmla="*/ 2147483646 w 28"/>
                <a:gd name="T3" fmla="*/ 2147483646 h 40"/>
                <a:gd name="T4" fmla="*/ 2147483646 w 28"/>
                <a:gd name="T5" fmla="*/ 2147483646 h 40"/>
                <a:gd name="T6" fmla="*/ 2147483646 w 28"/>
                <a:gd name="T7" fmla="*/ 2147483646 h 40"/>
                <a:gd name="T8" fmla="*/ 2147483646 w 28"/>
                <a:gd name="T9" fmla="*/ 2147483646 h 40"/>
                <a:gd name="T10" fmla="*/ 2147483646 w 28"/>
                <a:gd name="T11" fmla="*/ 2147483646 h 40"/>
                <a:gd name="T12" fmla="*/ 2147483646 w 28"/>
                <a:gd name="T13" fmla="*/ 2147483646 h 40"/>
                <a:gd name="T14" fmla="*/ 2147483646 w 28"/>
                <a:gd name="T15" fmla="*/ 2147483646 h 40"/>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40"/>
                <a:gd name="T26" fmla="*/ 28 w 28"/>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40">
                  <a:moveTo>
                    <a:pt x="4" y="40"/>
                  </a:moveTo>
                  <a:cubicBezTo>
                    <a:pt x="4" y="40"/>
                    <a:pt x="3" y="40"/>
                    <a:pt x="2" y="40"/>
                  </a:cubicBezTo>
                  <a:cubicBezTo>
                    <a:pt x="1" y="39"/>
                    <a:pt x="0" y="37"/>
                    <a:pt x="1" y="35"/>
                  </a:cubicBezTo>
                  <a:cubicBezTo>
                    <a:pt x="21" y="2"/>
                    <a:pt x="21" y="2"/>
                    <a:pt x="21" y="2"/>
                  </a:cubicBezTo>
                  <a:cubicBezTo>
                    <a:pt x="22" y="0"/>
                    <a:pt x="24" y="0"/>
                    <a:pt x="26" y="1"/>
                  </a:cubicBezTo>
                  <a:cubicBezTo>
                    <a:pt x="28" y="2"/>
                    <a:pt x="28" y="4"/>
                    <a:pt x="27" y="5"/>
                  </a:cubicBezTo>
                  <a:cubicBezTo>
                    <a:pt x="7" y="39"/>
                    <a:pt x="7" y="39"/>
                    <a:pt x="7" y="39"/>
                  </a:cubicBezTo>
                  <a:cubicBezTo>
                    <a:pt x="6" y="40"/>
                    <a:pt x="5" y="40"/>
                    <a:pt x="4" y="4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800">
                <a:solidFill>
                  <a:schemeClr val="bg1">
                    <a:lumMod val="50000"/>
                  </a:schemeClr>
                </a:solidFill>
              </a:endParaRPr>
            </a:p>
          </p:txBody>
        </p:sp>
        <p:sp>
          <p:nvSpPr>
            <p:cNvPr id="20" name="Freeform 3844"/>
            <p:cNvSpPr>
              <a:spLocks noChangeArrowheads="1"/>
            </p:cNvSpPr>
            <p:nvPr/>
          </p:nvSpPr>
          <p:spPr bwMode="auto">
            <a:xfrm>
              <a:off x="333375" y="26988"/>
              <a:ext cx="109538" cy="25400"/>
            </a:xfrm>
            <a:custGeom>
              <a:avLst/>
              <a:gdLst>
                <a:gd name="T0" fmla="*/ 2147483646 w 29"/>
                <a:gd name="T1" fmla="*/ 2147483646 h 7"/>
                <a:gd name="T2" fmla="*/ 2147483646 w 29"/>
                <a:gd name="T3" fmla="*/ 2147483646 h 7"/>
                <a:gd name="T4" fmla="*/ 0 w 29"/>
                <a:gd name="T5" fmla="*/ 2147483646 h 7"/>
                <a:gd name="T6" fmla="*/ 2147483646 w 29"/>
                <a:gd name="T7" fmla="*/ 0 h 7"/>
                <a:gd name="T8" fmla="*/ 2147483646 w 29"/>
                <a:gd name="T9" fmla="*/ 0 h 7"/>
                <a:gd name="T10" fmla="*/ 2147483646 w 29"/>
                <a:gd name="T11" fmla="*/ 2147483646 h 7"/>
                <a:gd name="T12" fmla="*/ 2147483646 w 29"/>
                <a:gd name="T13" fmla="*/ 2147483646 h 7"/>
                <a:gd name="T14" fmla="*/ 0 60000 65536"/>
                <a:gd name="T15" fmla="*/ 0 60000 65536"/>
                <a:gd name="T16" fmla="*/ 0 60000 65536"/>
                <a:gd name="T17" fmla="*/ 0 60000 65536"/>
                <a:gd name="T18" fmla="*/ 0 60000 65536"/>
                <a:gd name="T19" fmla="*/ 0 60000 65536"/>
                <a:gd name="T20" fmla="*/ 0 60000 65536"/>
                <a:gd name="T21" fmla="*/ 0 w 29"/>
                <a:gd name="T22" fmla="*/ 0 h 7"/>
                <a:gd name="T23" fmla="*/ 29 w 2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7">
                  <a:moveTo>
                    <a:pt x="26" y="7"/>
                  </a:moveTo>
                  <a:cubicBezTo>
                    <a:pt x="4" y="7"/>
                    <a:pt x="4" y="7"/>
                    <a:pt x="4" y="7"/>
                  </a:cubicBezTo>
                  <a:cubicBezTo>
                    <a:pt x="2" y="7"/>
                    <a:pt x="0" y="5"/>
                    <a:pt x="0" y="4"/>
                  </a:cubicBezTo>
                  <a:cubicBezTo>
                    <a:pt x="0" y="2"/>
                    <a:pt x="2" y="0"/>
                    <a:pt x="4" y="0"/>
                  </a:cubicBezTo>
                  <a:cubicBezTo>
                    <a:pt x="26" y="0"/>
                    <a:pt x="26" y="0"/>
                    <a:pt x="26" y="0"/>
                  </a:cubicBezTo>
                  <a:cubicBezTo>
                    <a:pt x="28" y="0"/>
                    <a:pt x="29" y="2"/>
                    <a:pt x="29" y="4"/>
                  </a:cubicBezTo>
                  <a:cubicBezTo>
                    <a:pt x="29" y="5"/>
                    <a:pt x="28" y="7"/>
                    <a:pt x="26" y="7"/>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800">
                <a:solidFill>
                  <a:schemeClr val="bg1">
                    <a:lumMod val="50000"/>
                  </a:schemeClr>
                </a:solidFill>
              </a:endParaRPr>
            </a:p>
          </p:txBody>
        </p:sp>
        <p:sp>
          <p:nvSpPr>
            <p:cNvPr id="21" name="Freeform 3845"/>
            <p:cNvSpPr>
              <a:spLocks noChangeArrowheads="1"/>
            </p:cNvSpPr>
            <p:nvPr/>
          </p:nvSpPr>
          <p:spPr bwMode="auto">
            <a:xfrm>
              <a:off x="146050" y="0"/>
              <a:ext cx="101600" cy="90488"/>
            </a:xfrm>
            <a:custGeom>
              <a:avLst/>
              <a:gdLst>
                <a:gd name="T0" fmla="*/ 2147483646 w 27"/>
                <a:gd name="T1" fmla="*/ 2147483646 h 24"/>
                <a:gd name="T2" fmla="*/ 2147483646 w 27"/>
                <a:gd name="T3" fmla="*/ 2147483646 h 24"/>
                <a:gd name="T4" fmla="*/ 2147483646 w 27"/>
                <a:gd name="T5" fmla="*/ 2147483646 h 24"/>
                <a:gd name="T6" fmla="*/ 2147483646 w 27"/>
                <a:gd name="T7" fmla="*/ 2147483646 h 24"/>
                <a:gd name="T8" fmla="*/ 2147483646 w 27"/>
                <a:gd name="T9" fmla="*/ 2147483646 h 24"/>
                <a:gd name="T10" fmla="*/ 2147483646 w 27"/>
                <a:gd name="T11" fmla="*/ 2147483646 h 24"/>
                <a:gd name="T12" fmla="*/ 2147483646 w 27"/>
                <a:gd name="T13" fmla="*/ 2147483646 h 24"/>
                <a:gd name="T14" fmla="*/ 2147483646 w 27"/>
                <a:gd name="T15" fmla="*/ 2147483646 h 24"/>
                <a:gd name="T16" fmla="*/ 2147483646 w 27"/>
                <a:gd name="T17" fmla="*/ 2147483646 h 24"/>
                <a:gd name="T18" fmla="*/ 2147483646 w 27"/>
                <a:gd name="T19" fmla="*/ 2147483646 h 24"/>
                <a:gd name="T20" fmla="*/ 2147483646 w 27"/>
                <a:gd name="T21" fmla="*/ 2147483646 h 24"/>
                <a:gd name="T22" fmla="*/ 2147483646 w 27"/>
                <a:gd name="T23" fmla="*/ 2147483646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
                <a:gd name="T37" fmla="*/ 0 h 24"/>
                <a:gd name="T38" fmla="*/ 27 w 27"/>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 h="24">
                  <a:moveTo>
                    <a:pt x="10" y="24"/>
                  </a:moveTo>
                  <a:cubicBezTo>
                    <a:pt x="8" y="24"/>
                    <a:pt x="7" y="23"/>
                    <a:pt x="7" y="22"/>
                  </a:cubicBezTo>
                  <a:cubicBezTo>
                    <a:pt x="1" y="9"/>
                    <a:pt x="1" y="9"/>
                    <a:pt x="1" y="9"/>
                  </a:cubicBezTo>
                  <a:cubicBezTo>
                    <a:pt x="0" y="8"/>
                    <a:pt x="0" y="7"/>
                    <a:pt x="1" y="6"/>
                  </a:cubicBezTo>
                  <a:cubicBezTo>
                    <a:pt x="1" y="5"/>
                    <a:pt x="2" y="5"/>
                    <a:pt x="3" y="4"/>
                  </a:cubicBezTo>
                  <a:cubicBezTo>
                    <a:pt x="22" y="1"/>
                    <a:pt x="22" y="1"/>
                    <a:pt x="22" y="1"/>
                  </a:cubicBezTo>
                  <a:cubicBezTo>
                    <a:pt x="24" y="0"/>
                    <a:pt x="26" y="1"/>
                    <a:pt x="26" y="3"/>
                  </a:cubicBezTo>
                  <a:cubicBezTo>
                    <a:pt x="27" y="5"/>
                    <a:pt x="26" y="7"/>
                    <a:pt x="24" y="7"/>
                  </a:cubicBezTo>
                  <a:cubicBezTo>
                    <a:pt x="9" y="10"/>
                    <a:pt x="9" y="10"/>
                    <a:pt x="9" y="10"/>
                  </a:cubicBezTo>
                  <a:cubicBezTo>
                    <a:pt x="13" y="19"/>
                    <a:pt x="13" y="19"/>
                    <a:pt x="13" y="19"/>
                  </a:cubicBezTo>
                  <a:cubicBezTo>
                    <a:pt x="13" y="20"/>
                    <a:pt x="13" y="22"/>
                    <a:pt x="11" y="23"/>
                  </a:cubicBezTo>
                  <a:cubicBezTo>
                    <a:pt x="11" y="23"/>
                    <a:pt x="10" y="24"/>
                    <a:pt x="10" y="24"/>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800">
                <a:solidFill>
                  <a:schemeClr val="bg1">
                    <a:lumMod val="50000"/>
                  </a:schemeClr>
                </a:solidFill>
              </a:endParaRPr>
            </a:p>
          </p:txBody>
        </p:sp>
        <p:sp>
          <p:nvSpPr>
            <p:cNvPr id="22" name="Freeform 3846"/>
            <p:cNvSpPr>
              <a:spLocks noEditPoints="1" noChangeArrowheads="1"/>
            </p:cNvSpPr>
            <p:nvPr/>
          </p:nvSpPr>
          <p:spPr bwMode="auto">
            <a:xfrm>
              <a:off x="355600" y="127000"/>
              <a:ext cx="192088" cy="192088"/>
            </a:xfrm>
            <a:custGeom>
              <a:avLst/>
              <a:gdLst>
                <a:gd name="T0" fmla="*/ 2147483646 w 51"/>
                <a:gd name="T1" fmla="*/ 2147483646 h 51"/>
                <a:gd name="T2" fmla="*/ 0 w 51"/>
                <a:gd name="T3" fmla="*/ 2147483646 h 51"/>
                <a:gd name="T4" fmla="*/ 2147483646 w 51"/>
                <a:gd name="T5" fmla="*/ 0 h 51"/>
                <a:gd name="T6" fmla="*/ 2147483646 w 51"/>
                <a:gd name="T7" fmla="*/ 2147483646 h 51"/>
                <a:gd name="T8" fmla="*/ 2147483646 w 51"/>
                <a:gd name="T9" fmla="*/ 2147483646 h 51"/>
                <a:gd name="T10" fmla="*/ 2147483646 w 51"/>
                <a:gd name="T11" fmla="*/ 2147483646 h 51"/>
                <a:gd name="T12" fmla="*/ 2147483646 w 51"/>
                <a:gd name="T13" fmla="*/ 2147483646 h 51"/>
                <a:gd name="T14" fmla="*/ 2147483646 w 51"/>
                <a:gd name="T15" fmla="*/ 2147483646 h 51"/>
                <a:gd name="T16" fmla="*/ 2147483646 w 51"/>
                <a:gd name="T17" fmla="*/ 2147483646 h 51"/>
                <a:gd name="T18" fmla="*/ 2147483646 w 51"/>
                <a:gd name="T19" fmla="*/ 2147483646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51"/>
                <a:gd name="T32" fmla="*/ 51 w 51"/>
                <a:gd name="T33" fmla="*/ 51 h 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51">
                  <a:moveTo>
                    <a:pt x="26" y="51"/>
                  </a:moveTo>
                  <a:cubicBezTo>
                    <a:pt x="12" y="51"/>
                    <a:pt x="0" y="40"/>
                    <a:pt x="0" y="26"/>
                  </a:cubicBezTo>
                  <a:cubicBezTo>
                    <a:pt x="0" y="12"/>
                    <a:pt x="12" y="0"/>
                    <a:pt x="26" y="0"/>
                  </a:cubicBezTo>
                  <a:cubicBezTo>
                    <a:pt x="40" y="0"/>
                    <a:pt x="51" y="12"/>
                    <a:pt x="51" y="26"/>
                  </a:cubicBezTo>
                  <a:cubicBezTo>
                    <a:pt x="51" y="40"/>
                    <a:pt x="40" y="51"/>
                    <a:pt x="26" y="51"/>
                  </a:cubicBezTo>
                  <a:close/>
                  <a:moveTo>
                    <a:pt x="26" y="7"/>
                  </a:moveTo>
                  <a:cubicBezTo>
                    <a:pt x="15" y="7"/>
                    <a:pt x="7" y="15"/>
                    <a:pt x="7" y="26"/>
                  </a:cubicBezTo>
                  <a:cubicBezTo>
                    <a:pt x="7" y="36"/>
                    <a:pt x="15" y="44"/>
                    <a:pt x="26" y="44"/>
                  </a:cubicBezTo>
                  <a:cubicBezTo>
                    <a:pt x="36" y="44"/>
                    <a:pt x="44" y="36"/>
                    <a:pt x="44" y="26"/>
                  </a:cubicBezTo>
                  <a:cubicBezTo>
                    <a:pt x="44" y="15"/>
                    <a:pt x="36" y="7"/>
                    <a:pt x="26" y="7"/>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800">
                <a:solidFill>
                  <a:schemeClr val="bg1">
                    <a:lumMod val="50000"/>
                  </a:schemeClr>
                </a:solidFill>
              </a:endParaRPr>
            </a:p>
          </p:txBody>
        </p:sp>
        <p:sp>
          <p:nvSpPr>
            <p:cNvPr id="23" name="Freeform 3847"/>
            <p:cNvSpPr>
              <a:spLocks noEditPoints="1" noChangeArrowheads="1"/>
            </p:cNvSpPr>
            <p:nvPr/>
          </p:nvSpPr>
          <p:spPr bwMode="auto">
            <a:xfrm>
              <a:off x="0" y="127000"/>
              <a:ext cx="190500" cy="192088"/>
            </a:xfrm>
            <a:custGeom>
              <a:avLst/>
              <a:gdLst>
                <a:gd name="T0" fmla="*/ 2147483646 w 51"/>
                <a:gd name="T1" fmla="*/ 2147483646 h 51"/>
                <a:gd name="T2" fmla="*/ 0 w 51"/>
                <a:gd name="T3" fmla="*/ 2147483646 h 51"/>
                <a:gd name="T4" fmla="*/ 2147483646 w 51"/>
                <a:gd name="T5" fmla="*/ 0 h 51"/>
                <a:gd name="T6" fmla="*/ 2147483646 w 51"/>
                <a:gd name="T7" fmla="*/ 2147483646 h 51"/>
                <a:gd name="T8" fmla="*/ 2147483646 w 51"/>
                <a:gd name="T9" fmla="*/ 2147483646 h 51"/>
                <a:gd name="T10" fmla="*/ 2147483646 w 51"/>
                <a:gd name="T11" fmla="*/ 2147483646 h 51"/>
                <a:gd name="T12" fmla="*/ 2147483646 w 51"/>
                <a:gd name="T13" fmla="*/ 2147483646 h 51"/>
                <a:gd name="T14" fmla="*/ 2147483646 w 51"/>
                <a:gd name="T15" fmla="*/ 2147483646 h 51"/>
                <a:gd name="T16" fmla="*/ 2147483646 w 51"/>
                <a:gd name="T17" fmla="*/ 2147483646 h 51"/>
                <a:gd name="T18" fmla="*/ 2147483646 w 51"/>
                <a:gd name="T19" fmla="*/ 2147483646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51"/>
                <a:gd name="T32" fmla="*/ 51 w 51"/>
                <a:gd name="T33" fmla="*/ 51 h 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51">
                  <a:moveTo>
                    <a:pt x="26" y="51"/>
                  </a:moveTo>
                  <a:cubicBezTo>
                    <a:pt x="12" y="51"/>
                    <a:pt x="0" y="40"/>
                    <a:pt x="0" y="26"/>
                  </a:cubicBezTo>
                  <a:cubicBezTo>
                    <a:pt x="0" y="12"/>
                    <a:pt x="12" y="0"/>
                    <a:pt x="26" y="0"/>
                  </a:cubicBezTo>
                  <a:cubicBezTo>
                    <a:pt x="40" y="0"/>
                    <a:pt x="51" y="12"/>
                    <a:pt x="51" y="26"/>
                  </a:cubicBezTo>
                  <a:cubicBezTo>
                    <a:pt x="51" y="40"/>
                    <a:pt x="40" y="51"/>
                    <a:pt x="26" y="51"/>
                  </a:cubicBezTo>
                  <a:close/>
                  <a:moveTo>
                    <a:pt x="26" y="7"/>
                  </a:moveTo>
                  <a:cubicBezTo>
                    <a:pt x="15" y="7"/>
                    <a:pt x="7" y="15"/>
                    <a:pt x="7" y="26"/>
                  </a:cubicBezTo>
                  <a:cubicBezTo>
                    <a:pt x="7" y="36"/>
                    <a:pt x="15" y="44"/>
                    <a:pt x="26" y="44"/>
                  </a:cubicBezTo>
                  <a:cubicBezTo>
                    <a:pt x="36" y="44"/>
                    <a:pt x="44" y="36"/>
                    <a:pt x="44" y="26"/>
                  </a:cubicBezTo>
                  <a:cubicBezTo>
                    <a:pt x="44" y="15"/>
                    <a:pt x="36" y="7"/>
                    <a:pt x="26" y="7"/>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800">
                <a:solidFill>
                  <a:schemeClr val="bg1">
                    <a:lumMod val="50000"/>
                  </a:schemeClr>
                </a:solidFill>
              </a:endParaRPr>
            </a:p>
          </p:txBody>
        </p:sp>
        <p:sp>
          <p:nvSpPr>
            <p:cNvPr id="24" name="Freeform 3848"/>
            <p:cNvSpPr>
              <a:spLocks noChangeArrowheads="1"/>
            </p:cNvSpPr>
            <p:nvPr/>
          </p:nvSpPr>
          <p:spPr bwMode="auto">
            <a:xfrm>
              <a:off x="82550" y="63500"/>
              <a:ext cx="385763" cy="176213"/>
            </a:xfrm>
            <a:custGeom>
              <a:avLst/>
              <a:gdLst>
                <a:gd name="T0" fmla="*/ 2147483646 w 103"/>
                <a:gd name="T1" fmla="*/ 2147483646 h 47"/>
                <a:gd name="T2" fmla="*/ 2147483646 w 103"/>
                <a:gd name="T3" fmla="*/ 2147483646 h 47"/>
                <a:gd name="T4" fmla="*/ 2147483646 w 103"/>
                <a:gd name="T5" fmla="*/ 2147483646 h 47"/>
                <a:gd name="T6" fmla="*/ 2147483646 w 103"/>
                <a:gd name="T7" fmla="*/ 2147483646 h 47"/>
                <a:gd name="T8" fmla="*/ 2147483646 w 103"/>
                <a:gd name="T9" fmla="*/ 0 h 47"/>
                <a:gd name="T10" fmla="*/ 2147483646 w 103"/>
                <a:gd name="T11" fmla="*/ 0 h 47"/>
                <a:gd name="T12" fmla="*/ 2147483646 w 103"/>
                <a:gd name="T13" fmla="*/ 2147483646 h 47"/>
                <a:gd name="T14" fmla="*/ 2147483646 w 103"/>
                <a:gd name="T15" fmla="*/ 2147483646 h 47"/>
                <a:gd name="T16" fmla="*/ 2147483646 w 103"/>
                <a:gd name="T17" fmla="*/ 2147483646 h 47"/>
                <a:gd name="T18" fmla="*/ 2147483646 w 103"/>
                <a:gd name="T19" fmla="*/ 2147483646 h 47"/>
                <a:gd name="T20" fmla="*/ 2147483646 w 103"/>
                <a:gd name="T21" fmla="*/ 2147483646 h 47"/>
                <a:gd name="T22" fmla="*/ 2147483646 w 103"/>
                <a:gd name="T23" fmla="*/ 2147483646 h 47"/>
                <a:gd name="T24" fmla="*/ 2147483646 w 103"/>
                <a:gd name="T25" fmla="*/ 2147483646 h 47"/>
                <a:gd name="T26" fmla="*/ 2147483646 w 103"/>
                <a:gd name="T27" fmla="*/ 2147483646 h 47"/>
                <a:gd name="T28" fmla="*/ 2147483646 w 103"/>
                <a:gd name="T29" fmla="*/ 2147483646 h 47"/>
                <a:gd name="T30" fmla="*/ 2147483646 w 103"/>
                <a:gd name="T31" fmla="*/ 2147483646 h 47"/>
                <a:gd name="T32" fmla="*/ 2147483646 w 103"/>
                <a:gd name="T33" fmla="*/ 2147483646 h 47"/>
                <a:gd name="T34" fmla="*/ 2147483646 w 103"/>
                <a:gd name="T35" fmla="*/ 2147483646 h 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
                <a:gd name="T55" fmla="*/ 0 h 47"/>
                <a:gd name="T56" fmla="*/ 103 w 103"/>
                <a:gd name="T57" fmla="*/ 47 h 4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 h="47">
                  <a:moveTo>
                    <a:pt x="4" y="47"/>
                  </a:moveTo>
                  <a:cubicBezTo>
                    <a:pt x="3" y="47"/>
                    <a:pt x="2" y="47"/>
                    <a:pt x="2" y="46"/>
                  </a:cubicBezTo>
                  <a:cubicBezTo>
                    <a:pt x="0" y="45"/>
                    <a:pt x="0" y="43"/>
                    <a:pt x="1" y="42"/>
                  </a:cubicBezTo>
                  <a:cubicBezTo>
                    <a:pt x="24" y="2"/>
                    <a:pt x="24" y="2"/>
                    <a:pt x="24" y="2"/>
                  </a:cubicBezTo>
                  <a:cubicBezTo>
                    <a:pt x="24" y="0"/>
                    <a:pt x="25" y="0"/>
                    <a:pt x="27" y="0"/>
                  </a:cubicBezTo>
                  <a:cubicBezTo>
                    <a:pt x="80" y="0"/>
                    <a:pt x="80" y="0"/>
                    <a:pt x="80" y="0"/>
                  </a:cubicBezTo>
                  <a:cubicBezTo>
                    <a:pt x="82" y="0"/>
                    <a:pt x="83" y="1"/>
                    <a:pt x="83" y="2"/>
                  </a:cubicBezTo>
                  <a:cubicBezTo>
                    <a:pt x="103" y="42"/>
                    <a:pt x="103" y="42"/>
                    <a:pt x="103" y="42"/>
                  </a:cubicBezTo>
                  <a:cubicBezTo>
                    <a:pt x="103" y="43"/>
                    <a:pt x="103" y="44"/>
                    <a:pt x="102" y="45"/>
                  </a:cubicBezTo>
                  <a:cubicBezTo>
                    <a:pt x="102" y="46"/>
                    <a:pt x="101" y="47"/>
                    <a:pt x="100" y="47"/>
                  </a:cubicBezTo>
                  <a:cubicBezTo>
                    <a:pt x="67" y="47"/>
                    <a:pt x="67" y="47"/>
                    <a:pt x="67" y="47"/>
                  </a:cubicBezTo>
                  <a:cubicBezTo>
                    <a:pt x="65" y="47"/>
                    <a:pt x="64" y="45"/>
                    <a:pt x="64" y="44"/>
                  </a:cubicBezTo>
                  <a:cubicBezTo>
                    <a:pt x="64" y="42"/>
                    <a:pt x="65" y="40"/>
                    <a:pt x="67" y="40"/>
                  </a:cubicBezTo>
                  <a:cubicBezTo>
                    <a:pt x="94" y="40"/>
                    <a:pt x="94" y="40"/>
                    <a:pt x="94" y="40"/>
                  </a:cubicBezTo>
                  <a:cubicBezTo>
                    <a:pt x="78" y="7"/>
                    <a:pt x="78" y="7"/>
                    <a:pt x="78" y="7"/>
                  </a:cubicBezTo>
                  <a:cubicBezTo>
                    <a:pt x="29" y="7"/>
                    <a:pt x="29" y="7"/>
                    <a:pt x="29" y="7"/>
                  </a:cubicBezTo>
                  <a:cubicBezTo>
                    <a:pt x="7" y="45"/>
                    <a:pt x="7" y="45"/>
                    <a:pt x="7" y="45"/>
                  </a:cubicBezTo>
                  <a:cubicBezTo>
                    <a:pt x="6" y="46"/>
                    <a:pt x="5" y="47"/>
                    <a:pt x="4" y="47"/>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800">
                <a:solidFill>
                  <a:schemeClr val="bg1">
                    <a:lumMod val="50000"/>
                  </a:schemeClr>
                </a:solidFill>
              </a:endParaRPr>
            </a:p>
          </p:txBody>
        </p:sp>
        <p:sp>
          <p:nvSpPr>
            <p:cNvPr id="25" name="Freeform 3849"/>
            <p:cNvSpPr>
              <a:spLocks noChangeArrowheads="1"/>
            </p:cNvSpPr>
            <p:nvPr/>
          </p:nvSpPr>
          <p:spPr bwMode="auto">
            <a:xfrm>
              <a:off x="149225" y="112713"/>
              <a:ext cx="112713" cy="90488"/>
            </a:xfrm>
            <a:custGeom>
              <a:avLst/>
              <a:gdLst>
                <a:gd name="T0" fmla="*/ 2147483646 w 30"/>
                <a:gd name="T1" fmla="*/ 2147483646 h 24"/>
                <a:gd name="T2" fmla="*/ 2147483646 w 30"/>
                <a:gd name="T3" fmla="*/ 2147483646 h 24"/>
                <a:gd name="T4" fmla="*/ 2147483646 w 30"/>
                <a:gd name="T5" fmla="*/ 2147483646 h 24"/>
                <a:gd name="T6" fmla="*/ 2147483646 w 30"/>
                <a:gd name="T7" fmla="*/ 2147483646 h 24"/>
                <a:gd name="T8" fmla="*/ 2147483646 w 30"/>
                <a:gd name="T9" fmla="*/ 2147483646 h 24"/>
                <a:gd name="T10" fmla="*/ 2147483646 w 30"/>
                <a:gd name="T11" fmla="*/ 2147483646 h 24"/>
                <a:gd name="T12" fmla="*/ 2147483646 w 30"/>
                <a:gd name="T13" fmla="*/ 2147483646 h 24"/>
                <a:gd name="T14" fmla="*/ 2147483646 w 30"/>
                <a:gd name="T15" fmla="*/ 2147483646 h 24"/>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24"/>
                <a:gd name="T26" fmla="*/ 30 w 30"/>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24">
                  <a:moveTo>
                    <a:pt x="26" y="24"/>
                  </a:moveTo>
                  <a:cubicBezTo>
                    <a:pt x="25" y="24"/>
                    <a:pt x="25" y="24"/>
                    <a:pt x="24" y="23"/>
                  </a:cubicBezTo>
                  <a:cubicBezTo>
                    <a:pt x="2" y="6"/>
                    <a:pt x="2" y="6"/>
                    <a:pt x="2" y="6"/>
                  </a:cubicBezTo>
                  <a:cubicBezTo>
                    <a:pt x="0" y="5"/>
                    <a:pt x="0" y="3"/>
                    <a:pt x="1" y="2"/>
                  </a:cubicBezTo>
                  <a:cubicBezTo>
                    <a:pt x="2" y="0"/>
                    <a:pt x="4" y="0"/>
                    <a:pt x="6" y="1"/>
                  </a:cubicBezTo>
                  <a:cubicBezTo>
                    <a:pt x="28" y="18"/>
                    <a:pt x="28" y="18"/>
                    <a:pt x="28" y="18"/>
                  </a:cubicBezTo>
                  <a:cubicBezTo>
                    <a:pt x="30" y="19"/>
                    <a:pt x="30" y="21"/>
                    <a:pt x="29" y="23"/>
                  </a:cubicBezTo>
                  <a:cubicBezTo>
                    <a:pt x="28" y="24"/>
                    <a:pt x="27" y="24"/>
                    <a:pt x="26" y="24"/>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800">
                <a:solidFill>
                  <a:schemeClr val="bg1">
                    <a:lumMod val="50000"/>
                  </a:schemeClr>
                </a:solidFill>
              </a:endParaRPr>
            </a:p>
          </p:txBody>
        </p:sp>
        <p:sp>
          <p:nvSpPr>
            <p:cNvPr id="28" name="Freeform 3850"/>
            <p:cNvSpPr>
              <a:spLocks noEditPoints="1" noChangeArrowheads="1"/>
            </p:cNvSpPr>
            <p:nvPr/>
          </p:nvSpPr>
          <p:spPr bwMode="auto">
            <a:xfrm>
              <a:off x="236538" y="157163"/>
              <a:ext cx="104775" cy="109538"/>
            </a:xfrm>
            <a:custGeom>
              <a:avLst/>
              <a:gdLst>
                <a:gd name="T0" fmla="*/ 2147483646 w 28"/>
                <a:gd name="T1" fmla="*/ 2147483646 h 29"/>
                <a:gd name="T2" fmla="*/ 0 w 28"/>
                <a:gd name="T3" fmla="*/ 2147483646 h 29"/>
                <a:gd name="T4" fmla="*/ 2147483646 w 28"/>
                <a:gd name="T5" fmla="*/ 0 h 29"/>
                <a:gd name="T6" fmla="*/ 2147483646 w 28"/>
                <a:gd name="T7" fmla="*/ 2147483646 h 29"/>
                <a:gd name="T8" fmla="*/ 2147483646 w 28"/>
                <a:gd name="T9" fmla="*/ 2147483646 h 29"/>
                <a:gd name="T10" fmla="*/ 2147483646 w 28"/>
                <a:gd name="T11" fmla="*/ 2147483646 h 29"/>
                <a:gd name="T12" fmla="*/ 2147483646 w 28"/>
                <a:gd name="T13" fmla="*/ 2147483646 h 29"/>
                <a:gd name="T14" fmla="*/ 2147483646 w 28"/>
                <a:gd name="T15" fmla="*/ 2147483646 h 29"/>
                <a:gd name="T16" fmla="*/ 2147483646 w 28"/>
                <a:gd name="T17" fmla="*/ 2147483646 h 29"/>
                <a:gd name="T18" fmla="*/ 2147483646 w 28"/>
                <a:gd name="T19" fmla="*/ 2147483646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29"/>
                <a:gd name="T32" fmla="*/ 28 w 28"/>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29">
                  <a:moveTo>
                    <a:pt x="14" y="29"/>
                  </a:moveTo>
                  <a:cubicBezTo>
                    <a:pt x="6" y="29"/>
                    <a:pt x="0" y="22"/>
                    <a:pt x="0" y="14"/>
                  </a:cubicBezTo>
                  <a:cubicBezTo>
                    <a:pt x="0" y="6"/>
                    <a:pt x="6" y="0"/>
                    <a:pt x="14" y="0"/>
                  </a:cubicBezTo>
                  <a:cubicBezTo>
                    <a:pt x="22" y="0"/>
                    <a:pt x="28" y="6"/>
                    <a:pt x="28" y="14"/>
                  </a:cubicBezTo>
                  <a:cubicBezTo>
                    <a:pt x="28" y="22"/>
                    <a:pt x="22" y="29"/>
                    <a:pt x="14" y="29"/>
                  </a:cubicBezTo>
                  <a:close/>
                  <a:moveTo>
                    <a:pt x="14" y="7"/>
                  </a:moveTo>
                  <a:cubicBezTo>
                    <a:pt x="10" y="7"/>
                    <a:pt x="6" y="10"/>
                    <a:pt x="6" y="14"/>
                  </a:cubicBezTo>
                  <a:cubicBezTo>
                    <a:pt x="6" y="18"/>
                    <a:pt x="10" y="22"/>
                    <a:pt x="14" y="22"/>
                  </a:cubicBezTo>
                  <a:cubicBezTo>
                    <a:pt x="18" y="22"/>
                    <a:pt x="22" y="18"/>
                    <a:pt x="22" y="14"/>
                  </a:cubicBezTo>
                  <a:cubicBezTo>
                    <a:pt x="22" y="10"/>
                    <a:pt x="18" y="7"/>
                    <a:pt x="14" y="7"/>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800">
                <a:solidFill>
                  <a:schemeClr val="bg1">
                    <a:lumMod val="50000"/>
                  </a:schemeClr>
                </a:solidFill>
              </a:endParaRPr>
            </a:p>
          </p:txBody>
        </p:sp>
      </p:grpSp>
      <p:sp>
        <p:nvSpPr>
          <p:cNvPr id="29" name="文本框 1"/>
          <p:cNvSpPr txBox="1">
            <a:spLocks noChangeArrowheads="1"/>
          </p:cNvSpPr>
          <p:nvPr/>
        </p:nvSpPr>
        <p:spPr bwMode="auto">
          <a:xfrm>
            <a:off x="1116518" y="4330367"/>
            <a:ext cx="2664905" cy="400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zh-CN" altLang="en-US" sz="2000" b="1" dirty="0">
                <a:solidFill>
                  <a:schemeClr val="bg1">
                    <a:lumMod val="50000"/>
                  </a:schemeClr>
                </a:solidFill>
                <a:latin typeface="微软雅黑" panose="020B0503020204020204" pitchFamily="34" charset="-122"/>
                <a:ea typeface="微软雅黑" panose="020B0503020204020204" pitchFamily="34" charset="-122"/>
              </a:rPr>
              <a:t>市场策略分析</a:t>
            </a:r>
          </a:p>
        </p:txBody>
      </p:sp>
      <p:sp>
        <p:nvSpPr>
          <p:cNvPr id="30" name="文本框 47"/>
          <p:cNvSpPr txBox="1">
            <a:spLocks noChangeArrowheads="1"/>
          </p:cNvSpPr>
          <p:nvPr/>
        </p:nvSpPr>
        <p:spPr bwMode="auto">
          <a:xfrm>
            <a:off x="1081606" y="4834845"/>
            <a:ext cx="3013288" cy="1077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请在此处添加文本请在此处添加文本请在此处添加文本</a:t>
            </a:r>
          </a:p>
          <a:p>
            <a:pPr>
              <a:spcBef>
                <a:spcPct val="0"/>
              </a:spcBef>
              <a:buFontTx/>
              <a:buNone/>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请在此处添加文本</a:t>
            </a:r>
          </a:p>
          <a:p>
            <a:pPr>
              <a:spcBef>
                <a:spcPct val="0"/>
              </a:spcBef>
              <a:buFontTx/>
              <a:buNone/>
            </a:pP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1" name="文本框 48"/>
          <p:cNvSpPr txBox="1">
            <a:spLocks noChangeArrowheads="1"/>
          </p:cNvSpPr>
          <p:nvPr/>
        </p:nvSpPr>
        <p:spPr bwMode="auto">
          <a:xfrm>
            <a:off x="4457827" y="4300958"/>
            <a:ext cx="2664905" cy="400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zh-CN" altLang="en-US" sz="2000" b="1">
                <a:solidFill>
                  <a:schemeClr val="bg1">
                    <a:lumMod val="50000"/>
                  </a:schemeClr>
                </a:solidFill>
                <a:latin typeface="微软雅黑" panose="020B0503020204020204" pitchFamily="34" charset="-122"/>
                <a:ea typeface="微软雅黑" panose="020B0503020204020204" pitchFamily="34" charset="-122"/>
              </a:rPr>
              <a:t>市场策略分析</a:t>
            </a:r>
          </a:p>
        </p:txBody>
      </p:sp>
      <p:sp>
        <p:nvSpPr>
          <p:cNvPr id="32" name="文本框 49"/>
          <p:cNvSpPr txBox="1">
            <a:spLocks noChangeArrowheads="1"/>
          </p:cNvSpPr>
          <p:nvPr/>
        </p:nvSpPr>
        <p:spPr bwMode="auto">
          <a:xfrm>
            <a:off x="4422915" y="4805434"/>
            <a:ext cx="3013288" cy="1077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zh-CN" altLang="en-US" sz="1600">
                <a:solidFill>
                  <a:schemeClr val="bg1">
                    <a:lumMod val="50000"/>
                  </a:schemeClr>
                </a:solidFill>
                <a:latin typeface="微软雅黑" panose="020B0503020204020204" pitchFamily="34" charset="-122"/>
                <a:ea typeface="微软雅黑" panose="020B0503020204020204" pitchFamily="34" charset="-122"/>
              </a:rPr>
              <a:t>请在此处添加文本请在此处添加文本请在此处添加文本</a:t>
            </a:r>
          </a:p>
          <a:p>
            <a:pPr>
              <a:spcBef>
                <a:spcPct val="0"/>
              </a:spcBef>
              <a:buFontTx/>
              <a:buNone/>
            </a:pPr>
            <a:r>
              <a:rPr lang="zh-CN" altLang="en-US" sz="1600">
                <a:solidFill>
                  <a:schemeClr val="bg1">
                    <a:lumMod val="50000"/>
                  </a:schemeClr>
                </a:solidFill>
                <a:latin typeface="微软雅黑" panose="020B0503020204020204" pitchFamily="34" charset="-122"/>
                <a:ea typeface="微软雅黑" panose="020B0503020204020204" pitchFamily="34" charset="-122"/>
              </a:rPr>
              <a:t>请在此处添加文本</a:t>
            </a:r>
          </a:p>
          <a:p>
            <a:pPr>
              <a:spcBef>
                <a:spcPct val="0"/>
              </a:spcBef>
              <a:buFontTx/>
              <a:buNone/>
            </a:pPr>
            <a:endParaRPr lang="zh-CN" altLang="en-US"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33" name="文本框 50"/>
          <p:cNvSpPr txBox="1">
            <a:spLocks noChangeArrowheads="1"/>
          </p:cNvSpPr>
          <p:nvPr/>
        </p:nvSpPr>
        <p:spPr bwMode="auto">
          <a:xfrm>
            <a:off x="7814974" y="4300958"/>
            <a:ext cx="2662643" cy="400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zh-CN" altLang="en-US" sz="2000" b="1">
                <a:solidFill>
                  <a:schemeClr val="bg1">
                    <a:lumMod val="50000"/>
                  </a:schemeClr>
                </a:solidFill>
                <a:latin typeface="微软雅黑" panose="020B0503020204020204" pitchFamily="34" charset="-122"/>
                <a:ea typeface="微软雅黑" panose="020B0503020204020204" pitchFamily="34" charset="-122"/>
              </a:rPr>
              <a:t>市场策略分析</a:t>
            </a:r>
          </a:p>
        </p:txBody>
      </p:sp>
      <p:sp>
        <p:nvSpPr>
          <p:cNvPr id="34" name="文本框 51"/>
          <p:cNvSpPr txBox="1">
            <a:spLocks noChangeArrowheads="1"/>
          </p:cNvSpPr>
          <p:nvPr/>
        </p:nvSpPr>
        <p:spPr bwMode="auto">
          <a:xfrm>
            <a:off x="7780061" y="4805434"/>
            <a:ext cx="3013288" cy="1077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zh-CN" altLang="en-US" sz="1600">
                <a:solidFill>
                  <a:schemeClr val="bg1">
                    <a:lumMod val="50000"/>
                  </a:schemeClr>
                </a:solidFill>
                <a:latin typeface="微软雅黑" panose="020B0503020204020204" pitchFamily="34" charset="-122"/>
                <a:ea typeface="微软雅黑" panose="020B0503020204020204" pitchFamily="34" charset="-122"/>
              </a:rPr>
              <a:t>请在此处添加文本请在此处添加文本请在此处添加文本</a:t>
            </a:r>
          </a:p>
          <a:p>
            <a:pPr>
              <a:spcBef>
                <a:spcPct val="0"/>
              </a:spcBef>
              <a:buFontTx/>
              <a:buNone/>
            </a:pPr>
            <a:r>
              <a:rPr lang="zh-CN" altLang="en-US" sz="1600">
                <a:solidFill>
                  <a:schemeClr val="bg1">
                    <a:lumMod val="50000"/>
                  </a:schemeClr>
                </a:solidFill>
                <a:latin typeface="微软雅黑" panose="020B0503020204020204" pitchFamily="34" charset="-122"/>
                <a:ea typeface="微软雅黑" panose="020B0503020204020204" pitchFamily="34" charset="-122"/>
              </a:rPr>
              <a:t>请在此处添加文本</a:t>
            </a:r>
          </a:p>
          <a:p>
            <a:pPr>
              <a:spcBef>
                <a:spcPct val="0"/>
              </a:spcBef>
              <a:buFontTx/>
              <a:buNone/>
            </a:pPr>
            <a:endParaRPr lang="zh-CN" altLang="en-US" sz="160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anim calcmode="lin" valueType="num">
                                      <p:cBhvr>
                                        <p:cTn id="37" dur="1000" fill="hold"/>
                                        <p:tgtEl>
                                          <p:spTgt spid="17"/>
                                        </p:tgtEl>
                                        <p:attrNameLst>
                                          <p:attrName>ppt_x</p:attrName>
                                        </p:attrNameLst>
                                      </p:cBhvr>
                                      <p:tavLst>
                                        <p:tav tm="0">
                                          <p:val>
                                            <p:strVal val="#ppt_x"/>
                                          </p:val>
                                        </p:tav>
                                        <p:tav tm="100000">
                                          <p:val>
                                            <p:strVal val="#ppt_x"/>
                                          </p:val>
                                        </p:tav>
                                      </p:tavLst>
                                    </p:anim>
                                    <p:anim calcmode="lin" valueType="num">
                                      <p:cBhvr>
                                        <p:cTn id="38" dur="1000" fill="hold"/>
                                        <p:tgtEl>
                                          <p:spTgt spid="17"/>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1000"/>
                                        <p:tgtEl>
                                          <p:spTgt spid="30"/>
                                        </p:tgtEl>
                                      </p:cBhvr>
                                    </p:animEffect>
                                    <p:anim calcmode="lin" valueType="num">
                                      <p:cBhvr>
                                        <p:cTn id="52" dur="1000" fill="hold"/>
                                        <p:tgtEl>
                                          <p:spTgt spid="30"/>
                                        </p:tgtEl>
                                        <p:attrNameLst>
                                          <p:attrName>ppt_x</p:attrName>
                                        </p:attrNameLst>
                                      </p:cBhvr>
                                      <p:tavLst>
                                        <p:tav tm="0">
                                          <p:val>
                                            <p:strVal val="#ppt_x"/>
                                          </p:val>
                                        </p:tav>
                                        <p:tav tm="100000">
                                          <p:val>
                                            <p:strVal val="#ppt_x"/>
                                          </p:val>
                                        </p:tav>
                                      </p:tavLst>
                                    </p:anim>
                                    <p:anim calcmode="lin" valueType="num">
                                      <p:cBhvr>
                                        <p:cTn id="53" dur="1000" fill="hold"/>
                                        <p:tgtEl>
                                          <p:spTgt spid="30"/>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1000"/>
                                        <p:tgtEl>
                                          <p:spTgt spid="31"/>
                                        </p:tgtEl>
                                      </p:cBhvr>
                                    </p:animEffect>
                                    <p:anim calcmode="lin" valueType="num">
                                      <p:cBhvr>
                                        <p:cTn id="57" dur="1000" fill="hold"/>
                                        <p:tgtEl>
                                          <p:spTgt spid="31"/>
                                        </p:tgtEl>
                                        <p:attrNameLst>
                                          <p:attrName>ppt_x</p:attrName>
                                        </p:attrNameLst>
                                      </p:cBhvr>
                                      <p:tavLst>
                                        <p:tav tm="0">
                                          <p:val>
                                            <p:strVal val="#ppt_x"/>
                                          </p:val>
                                        </p:tav>
                                        <p:tav tm="100000">
                                          <p:val>
                                            <p:strVal val="#ppt_x"/>
                                          </p:val>
                                        </p:tav>
                                      </p:tavLst>
                                    </p:anim>
                                    <p:anim calcmode="lin" valueType="num">
                                      <p:cBhvr>
                                        <p:cTn id="58" dur="1000" fill="hold"/>
                                        <p:tgtEl>
                                          <p:spTgt spid="31"/>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1000" fill="hold"/>
                                        <p:tgtEl>
                                          <p:spTgt spid="32"/>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fade">
                                      <p:cBhvr>
                                        <p:cTn id="66" dur="1000"/>
                                        <p:tgtEl>
                                          <p:spTgt spid="33"/>
                                        </p:tgtEl>
                                      </p:cBhvr>
                                    </p:animEffect>
                                    <p:anim calcmode="lin" valueType="num">
                                      <p:cBhvr>
                                        <p:cTn id="67" dur="1000" fill="hold"/>
                                        <p:tgtEl>
                                          <p:spTgt spid="33"/>
                                        </p:tgtEl>
                                        <p:attrNameLst>
                                          <p:attrName>ppt_x</p:attrName>
                                        </p:attrNameLst>
                                      </p:cBhvr>
                                      <p:tavLst>
                                        <p:tav tm="0">
                                          <p:val>
                                            <p:strVal val="#ppt_x"/>
                                          </p:val>
                                        </p:tav>
                                        <p:tav tm="100000">
                                          <p:val>
                                            <p:strVal val="#ppt_x"/>
                                          </p:val>
                                        </p:tav>
                                      </p:tavLst>
                                    </p:anim>
                                    <p:anim calcmode="lin" valueType="num">
                                      <p:cBhvr>
                                        <p:cTn id="68" dur="1000" fill="hold"/>
                                        <p:tgtEl>
                                          <p:spTgt spid="33"/>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fade">
                                      <p:cBhvr>
                                        <p:cTn id="71" dur="1000"/>
                                        <p:tgtEl>
                                          <p:spTgt spid="34"/>
                                        </p:tgtEl>
                                      </p:cBhvr>
                                    </p:animEffect>
                                    <p:anim calcmode="lin" valueType="num">
                                      <p:cBhvr>
                                        <p:cTn id="72" dur="1000" fill="hold"/>
                                        <p:tgtEl>
                                          <p:spTgt spid="34"/>
                                        </p:tgtEl>
                                        <p:attrNameLst>
                                          <p:attrName>ppt_x</p:attrName>
                                        </p:attrNameLst>
                                      </p:cBhvr>
                                      <p:tavLst>
                                        <p:tav tm="0">
                                          <p:val>
                                            <p:strVal val="#ppt_x"/>
                                          </p:val>
                                        </p:tav>
                                        <p:tav tm="100000">
                                          <p:val>
                                            <p:strVal val="#ppt_x"/>
                                          </p:val>
                                        </p:tav>
                                      </p:tavLst>
                                    </p:anim>
                                    <p:anim calcmode="lin" valueType="num">
                                      <p:cBhvr>
                                        <p:cTn id="73" dur="1000" fill="hold"/>
                                        <p:tgtEl>
                                          <p:spTgt spid="34"/>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fade">
                                      <p:cBhvr>
                                        <p:cTn id="76" dur="1000"/>
                                        <p:tgtEl>
                                          <p:spTgt spid="35"/>
                                        </p:tgtEl>
                                      </p:cBhvr>
                                    </p:animEffect>
                                    <p:anim calcmode="lin" valueType="num">
                                      <p:cBhvr>
                                        <p:cTn id="77" dur="1000" fill="hold"/>
                                        <p:tgtEl>
                                          <p:spTgt spid="35"/>
                                        </p:tgtEl>
                                        <p:attrNameLst>
                                          <p:attrName>ppt_x</p:attrName>
                                        </p:attrNameLst>
                                      </p:cBhvr>
                                      <p:tavLst>
                                        <p:tav tm="0">
                                          <p:val>
                                            <p:strVal val="#ppt_x"/>
                                          </p:val>
                                        </p:tav>
                                        <p:tav tm="100000">
                                          <p:val>
                                            <p:strVal val="#ppt_x"/>
                                          </p:val>
                                        </p:tav>
                                      </p:tavLst>
                                    </p:anim>
                                    <p:anim calcmode="lin" valueType="num">
                                      <p:cBhvr>
                                        <p:cTn id="78" dur="1000" fill="hold"/>
                                        <p:tgtEl>
                                          <p:spTgt spid="35"/>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6" grpId="0" animBg="1"/>
      <p:bldP spid="35" grpId="0" animBg="1"/>
      <p:bldP spid="27" grpId="0"/>
      <p:bldP spid="7" grpId="0" animBg="1"/>
      <p:bldP spid="12" grpId="0" animBg="1"/>
      <p:bldP spid="17" grpId="0" animBg="1"/>
      <p:bldP spid="29" grpId="0"/>
      <p:bldP spid="30" grpId="0"/>
      <p:bldP spid="31" grpId="0"/>
      <p:bldP spid="32" grpId="0"/>
      <p:bldP spid="33" grpId="0"/>
      <p:bldP spid="3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3" cstate="email"/>
          <a:stretch>
            <a:fillRect/>
          </a:stretch>
        </p:blipFill>
        <p:spPr>
          <a:xfrm>
            <a:off x="0" y="-99"/>
            <a:ext cx="12195176" cy="6859786"/>
          </a:xfrm>
          <a:prstGeom prst="rect">
            <a:avLst/>
          </a:prstGeom>
        </p:spPr>
      </p:pic>
      <p:pic>
        <p:nvPicPr>
          <p:cNvPr id="25" name="图片 24"/>
          <p:cNvPicPr>
            <a:picLocks noChangeAspect="1"/>
          </p:cNvPicPr>
          <p:nvPr/>
        </p:nvPicPr>
        <p:blipFill>
          <a:blip r:embed="rId4" cstate="email"/>
          <a:stretch>
            <a:fillRect/>
          </a:stretch>
        </p:blipFill>
        <p:spPr>
          <a:xfrm>
            <a:off x="0" y="-99"/>
            <a:ext cx="12195176" cy="6859786"/>
          </a:xfrm>
          <a:prstGeom prst="rect">
            <a:avLst/>
          </a:prstGeom>
        </p:spPr>
      </p:pic>
      <p:sp>
        <p:nvSpPr>
          <p:cNvPr id="27" name="_14"/>
          <p:cNvSpPr txBox="1">
            <a:spLocks noChangeArrowheads="1"/>
          </p:cNvSpPr>
          <p:nvPr/>
        </p:nvSpPr>
        <p:spPr bwMode="auto">
          <a:xfrm>
            <a:off x="107511" y="2838942"/>
            <a:ext cx="7073088" cy="12426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76" tIns="45738" rIns="91476" bIns="45738"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zh-CN" altLang="en-US" sz="6200" b="1" dirty="0">
                <a:solidFill>
                  <a:srgbClr val="00B050"/>
                </a:solidFill>
                <a:latin typeface="微软雅黑" panose="020B0503020204020204" pitchFamily="34" charset="-122"/>
                <a:ea typeface="微软雅黑" panose="020B0503020204020204" pitchFamily="34" charset="-122"/>
              </a:rPr>
              <a:t>谢谢</a:t>
            </a:r>
            <a:r>
              <a:rPr lang="zh-CN" altLang="en-US" sz="6200" b="1" dirty="0">
                <a:solidFill>
                  <a:schemeClr val="accent1">
                    <a:lumMod val="75000"/>
                  </a:schemeClr>
                </a:solidFill>
                <a:latin typeface="微软雅黑" panose="020B0503020204020204" pitchFamily="34" charset="-122"/>
                <a:ea typeface="微软雅黑" panose="020B0503020204020204" pitchFamily="34" charset="-122"/>
              </a:rPr>
              <a:t>您的观看</a:t>
            </a:r>
            <a:r>
              <a:rPr lang="zh-CN" altLang="en-US" sz="6200" b="1" dirty="0">
                <a:solidFill>
                  <a:srgbClr val="00B050"/>
                </a:solidFill>
                <a:latin typeface="微软雅黑" panose="020B0503020204020204" pitchFamily="34" charset="-122"/>
                <a:ea typeface="微软雅黑" panose="020B0503020204020204" pitchFamily="34" charset="-122"/>
              </a:rPr>
              <a:t>指导</a:t>
            </a:r>
          </a:p>
        </p:txBody>
      </p:sp>
      <p:sp>
        <p:nvSpPr>
          <p:cNvPr id="28" name="_15"/>
          <p:cNvSpPr txBox="1">
            <a:spLocks noChangeArrowheads="1"/>
          </p:cNvSpPr>
          <p:nvPr/>
        </p:nvSpPr>
        <p:spPr bwMode="auto">
          <a:xfrm>
            <a:off x="1277155" y="4146835"/>
            <a:ext cx="4719107" cy="4872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76" tIns="45738" rIns="91476" bIns="45738"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sz="1400" b="0" dirty="0">
                <a:solidFill>
                  <a:srgbClr val="00B050"/>
                </a:solidFill>
                <a:latin typeface="华文细黑" panose="02010600040101010101" pitchFamily="2" charset="-122"/>
                <a:ea typeface="华文细黑" panose="02010600040101010101" pitchFamily="2" charset="-122"/>
              </a:rPr>
              <a:t>Introduction Of </a:t>
            </a:r>
            <a:r>
              <a:rPr lang="en-US" altLang="zh-CN" sz="1400" b="0" dirty="0" err="1">
                <a:solidFill>
                  <a:srgbClr val="00B050"/>
                </a:solidFill>
                <a:latin typeface="华文细黑" panose="02010600040101010101" pitchFamily="2" charset="-122"/>
                <a:ea typeface="华文细黑" panose="02010600040101010101" pitchFamily="2" charset="-122"/>
              </a:rPr>
              <a:t>AtmosphericBusiness</a:t>
            </a:r>
            <a:r>
              <a:rPr lang="en-US" altLang="zh-CN" sz="1400" b="0" dirty="0">
                <a:solidFill>
                  <a:srgbClr val="00B050"/>
                </a:solidFill>
                <a:latin typeface="华文细黑" panose="02010600040101010101" pitchFamily="2" charset="-122"/>
                <a:ea typeface="华文细黑" panose="02010600040101010101" pitchFamily="2" charset="-122"/>
              </a:rPr>
              <a:t> Plan Startup Plan PPT Template, Complete Framework</a:t>
            </a:r>
            <a:endParaRPr lang="zh-CN" altLang="en-US" sz="1400" b="0" dirty="0">
              <a:solidFill>
                <a:srgbClr val="00B050"/>
              </a:solidFill>
              <a:latin typeface="华文细黑" panose="02010600040101010101" pitchFamily="2" charset="-122"/>
              <a:ea typeface="华文细黑" panose="02010600040101010101" pitchFamily="2" charset="-122"/>
            </a:endParaRPr>
          </a:p>
        </p:txBody>
      </p:sp>
      <p:pic>
        <p:nvPicPr>
          <p:cNvPr id="29" name="图片 28"/>
          <p:cNvPicPr>
            <a:picLocks noChangeAspect="1"/>
          </p:cNvPicPr>
          <p:nvPr/>
        </p:nvPicPr>
        <p:blipFill>
          <a:blip r:embed="rId5" cstate="email"/>
          <a:stretch>
            <a:fillRect/>
          </a:stretch>
        </p:blipFill>
        <p:spPr>
          <a:xfrm rot="21072464">
            <a:off x="2958269" y="363391"/>
            <a:ext cx="2133327" cy="1529310"/>
          </a:xfrm>
          <a:prstGeom prst="rect">
            <a:avLst/>
          </a:prstGeom>
        </p:spPr>
      </p:pic>
      <p:grpSp>
        <p:nvGrpSpPr>
          <p:cNvPr id="30" name="组合 29"/>
          <p:cNvGrpSpPr/>
          <p:nvPr/>
        </p:nvGrpSpPr>
        <p:grpSpPr>
          <a:xfrm>
            <a:off x="7351691" y="5871901"/>
            <a:ext cx="4621372" cy="533348"/>
            <a:chOff x="2999900" y="5429829"/>
            <a:chExt cx="4619567" cy="533140"/>
          </a:xfrm>
        </p:grpSpPr>
        <p:sp>
          <p:nvSpPr>
            <p:cNvPr id="31" name="圆角矩形 30"/>
            <p:cNvSpPr/>
            <p:nvPr/>
          </p:nvSpPr>
          <p:spPr>
            <a:xfrm>
              <a:off x="2999900" y="5430089"/>
              <a:ext cx="1873744" cy="532880"/>
            </a:xfrm>
            <a:prstGeom prst="roundRect">
              <a:avLst>
                <a:gd name="adj" fmla="val 50000"/>
              </a:avLst>
            </a:prstGeom>
            <a:solidFill>
              <a:schemeClr val="accent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rtlCol="0" anchor="ctr"/>
            <a:lstStyle/>
            <a:p>
              <a:pPr algn="ctr"/>
              <a:endParaRPr lang="zh-CN" altLang="en-US" sz="1800"/>
            </a:p>
          </p:txBody>
        </p:sp>
        <p:sp>
          <p:nvSpPr>
            <p:cNvPr id="32" name="_16"/>
            <p:cNvSpPr txBox="1">
              <a:spLocks noChangeArrowheads="1"/>
            </p:cNvSpPr>
            <p:nvPr/>
          </p:nvSpPr>
          <p:spPr bwMode="auto">
            <a:xfrm>
              <a:off x="2999900" y="5577557"/>
              <a:ext cx="1886883" cy="2464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58" tIns="45729" rIns="91458" bIns="45729"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1800" b="0">
                  <a:latin typeface="微软雅黑" panose="020B0503020204020204" pitchFamily="34" charset="-122"/>
                  <a:ea typeface="微软雅黑" panose="020B0503020204020204" pitchFamily="34" charset="-122"/>
                </a:rPr>
                <a:t>讲演人：</a:t>
              </a:r>
              <a:r>
                <a:rPr lang="en-US" altLang="zh-CN" sz="1800" b="0">
                  <a:latin typeface="微软雅黑" panose="020B0503020204020204" pitchFamily="34" charset="-122"/>
                  <a:ea typeface="微软雅黑" panose="020B0503020204020204" pitchFamily="34" charset="-122"/>
                </a:rPr>
                <a:t>xiazaii </a:t>
              </a:r>
              <a:endParaRPr lang="zh-CN" altLang="zh-CN" sz="1800" b="0" dirty="0">
                <a:latin typeface="微软雅黑" panose="020B0503020204020204" pitchFamily="34" charset="-122"/>
                <a:ea typeface="微软雅黑" panose="020B0503020204020204" pitchFamily="34" charset="-122"/>
              </a:endParaRPr>
            </a:p>
          </p:txBody>
        </p:sp>
        <p:sp>
          <p:nvSpPr>
            <p:cNvPr id="33" name="圆角矩形 32"/>
            <p:cNvSpPr/>
            <p:nvPr/>
          </p:nvSpPr>
          <p:spPr>
            <a:xfrm>
              <a:off x="5116348" y="5429829"/>
              <a:ext cx="2247000" cy="532880"/>
            </a:xfrm>
            <a:prstGeom prst="roundRect">
              <a:avLst>
                <a:gd name="adj" fmla="val 50000"/>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rtlCol="0" anchor="ctr"/>
            <a:lstStyle/>
            <a:p>
              <a:pPr algn="ctr"/>
              <a:endParaRPr lang="zh-CN" altLang="en-US" sz="1800"/>
            </a:p>
          </p:txBody>
        </p:sp>
        <p:sp>
          <p:nvSpPr>
            <p:cNvPr id="34" name="_16"/>
            <p:cNvSpPr txBox="1">
              <a:spLocks noChangeArrowheads="1"/>
            </p:cNvSpPr>
            <p:nvPr/>
          </p:nvSpPr>
          <p:spPr bwMode="auto">
            <a:xfrm>
              <a:off x="4906950" y="5523629"/>
              <a:ext cx="2712517" cy="3543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58" tIns="45729" rIns="91458" bIns="45729"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1800" b="0" dirty="0">
                  <a:latin typeface="微软雅黑" panose="020B0503020204020204" pitchFamily="34" charset="-122"/>
                  <a:ea typeface="微软雅黑" panose="020B0503020204020204" pitchFamily="34" charset="-122"/>
                </a:rPr>
                <a:t>日期：</a:t>
              </a:r>
              <a:r>
                <a:rPr lang="en-US" altLang="zh-CN" sz="1800" b="0" dirty="0">
                  <a:latin typeface="微软雅黑" panose="020B0503020204020204" pitchFamily="34" charset="-122"/>
                  <a:ea typeface="微软雅黑" panose="020B0503020204020204" pitchFamily="34" charset="-122"/>
                </a:rPr>
                <a:t>202X.08.28</a:t>
              </a:r>
              <a:endParaRPr lang="zh-CN" altLang="zh-CN" sz="1800" b="0" dirty="0">
                <a:latin typeface="微软雅黑" panose="020B0503020204020204" pitchFamily="34" charset="-122"/>
                <a:ea typeface="微软雅黑" panose="020B0503020204020204" pitchFamily="34" charset="-122"/>
              </a:endParaRPr>
            </a:p>
          </p:txBody>
        </p:sp>
      </p:grpSp>
      <p:pic>
        <p:nvPicPr>
          <p:cNvPr id="35" name="图片 34"/>
          <p:cNvPicPr>
            <a:picLocks noChangeAspect="1"/>
          </p:cNvPicPr>
          <p:nvPr/>
        </p:nvPicPr>
        <p:blipFill>
          <a:blip r:embed="rId6" cstate="email"/>
          <a:stretch>
            <a:fillRect/>
          </a:stretch>
        </p:blipFill>
        <p:spPr>
          <a:xfrm rot="527536" flipH="1">
            <a:off x="3852361" y="5658128"/>
            <a:ext cx="1060642" cy="76033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3750" fill="hold"/>
                                        <p:tgtEl>
                                          <p:spTgt spid="24"/>
                                        </p:tgtEl>
                                        <p:attrNameLst>
                                          <p:attrName>ppt_x</p:attrName>
                                        </p:attrNameLst>
                                      </p:cBhvr>
                                      <p:tavLst>
                                        <p:tav tm="0">
                                          <p:val>
                                            <p:strVal val="1+#ppt_w/2"/>
                                          </p:val>
                                        </p:tav>
                                        <p:tav tm="100000">
                                          <p:val>
                                            <p:strVal val="#ppt_x"/>
                                          </p:val>
                                        </p:tav>
                                      </p:tavLst>
                                    </p:anim>
                                    <p:anim calcmode="lin" valueType="num">
                                      <p:cBhvr additive="base">
                                        <p:cTn id="8" dur="375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1000" fill="hold"/>
                                        <p:tgtEl>
                                          <p:spTgt spid="25"/>
                                        </p:tgtEl>
                                        <p:attrNameLst>
                                          <p:attrName>ppt_x</p:attrName>
                                        </p:attrNameLst>
                                      </p:cBhvr>
                                      <p:tavLst>
                                        <p:tav tm="0">
                                          <p:val>
                                            <p:strVal val="#ppt_x"/>
                                          </p:val>
                                        </p:tav>
                                        <p:tav tm="100000">
                                          <p:val>
                                            <p:strVal val="#ppt_x"/>
                                          </p:val>
                                        </p:tav>
                                      </p:tavLst>
                                    </p:anim>
                                    <p:anim calcmode="lin" valueType="num">
                                      <p:cBhvr additive="base">
                                        <p:cTn id="12" dur="1000" fill="hold"/>
                                        <p:tgtEl>
                                          <p:spTgt spid="25"/>
                                        </p:tgtEl>
                                        <p:attrNameLst>
                                          <p:attrName>ppt_y</p:attrName>
                                        </p:attrNameLst>
                                      </p:cBhvr>
                                      <p:tavLst>
                                        <p:tav tm="0">
                                          <p:val>
                                            <p:strVal val="0-#ppt_h/2"/>
                                          </p:val>
                                        </p:tav>
                                        <p:tav tm="100000">
                                          <p:val>
                                            <p:strVal val="#ppt_y"/>
                                          </p:val>
                                        </p:tav>
                                      </p:tavLst>
                                    </p:anim>
                                  </p:childTnLst>
                                </p:cTn>
                              </p:par>
                              <p:par>
                                <p:cTn id="13" presetID="56" presetClass="entr" presetSubtype="0" fill="hold" grpId="0" nodeType="withEffect">
                                  <p:stCondLst>
                                    <p:cond delay="1250"/>
                                  </p:stCondLst>
                                  <p:iterate type="lt">
                                    <p:tmPct val="10000"/>
                                  </p:iterate>
                                  <p:childTnLst>
                                    <p:set>
                                      <p:cBhvr>
                                        <p:cTn id="14" dur="1" fill="hold">
                                          <p:stCondLst>
                                            <p:cond delay="0"/>
                                          </p:stCondLst>
                                        </p:cTn>
                                        <p:tgtEl>
                                          <p:spTgt spid="27"/>
                                        </p:tgtEl>
                                        <p:attrNameLst>
                                          <p:attrName>style.visibility</p:attrName>
                                        </p:attrNameLst>
                                      </p:cBhvr>
                                      <p:to>
                                        <p:strVal val="visible"/>
                                      </p:to>
                                    </p:set>
                                    <p:anim by="(-#ppt_w*2)" calcmode="lin" valueType="num">
                                      <p:cBhvr rctx="PPT">
                                        <p:cTn id="15" dur="500" autoRev="1" fill="hold">
                                          <p:stCondLst>
                                            <p:cond delay="0"/>
                                          </p:stCondLst>
                                        </p:cTn>
                                        <p:tgtEl>
                                          <p:spTgt spid="27"/>
                                        </p:tgtEl>
                                        <p:attrNameLst>
                                          <p:attrName>ppt_w</p:attrName>
                                        </p:attrNameLst>
                                      </p:cBhvr>
                                    </p:anim>
                                    <p:anim by="(#ppt_w*0.50)" calcmode="lin" valueType="num">
                                      <p:cBhvr>
                                        <p:cTn id="16" dur="500" decel="50000" autoRev="1" fill="hold">
                                          <p:stCondLst>
                                            <p:cond delay="0"/>
                                          </p:stCondLst>
                                        </p:cTn>
                                        <p:tgtEl>
                                          <p:spTgt spid="27"/>
                                        </p:tgtEl>
                                        <p:attrNameLst>
                                          <p:attrName>ppt_x</p:attrName>
                                        </p:attrNameLst>
                                      </p:cBhvr>
                                    </p:anim>
                                    <p:anim from="(-#ppt_h/2)" to="(#ppt_y)" calcmode="lin" valueType="num">
                                      <p:cBhvr>
                                        <p:cTn id="17" dur="1000" fill="hold">
                                          <p:stCondLst>
                                            <p:cond delay="0"/>
                                          </p:stCondLst>
                                        </p:cTn>
                                        <p:tgtEl>
                                          <p:spTgt spid="27"/>
                                        </p:tgtEl>
                                        <p:attrNameLst>
                                          <p:attrName>ppt_y</p:attrName>
                                        </p:attrNameLst>
                                      </p:cBhvr>
                                    </p:anim>
                                    <p:animRot by="21600000">
                                      <p:cBhvr>
                                        <p:cTn id="18" dur="1000" fill="hold">
                                          <p:stCondLst>
                                            <p:cond delay="0"/>
                                          </p:stCondLst>
                                        </p:cTn>
                                        <p:tgtEl>
                                          <p:spTgt spid="27"/>
                                        </p:tgtEl>
                                        <p:attrNameLst>
                                          <p:attrName>r</p:attrName>
                                        </p:attrNameLst>
                                      </p:cBhvr>
                                    </p:animRot>
                                  </p:childTnLst>
                                </p:cTn>
                              </p:par>
                              <p:par>
                                <p:cTn id="19" presetID="22" presetClass="entr" presetSubtype="8" fill="hold" grpId="0" nodeType="withEffect">
                                  <p:stCondLst>
                                    <p:cond delay="2250"/>
                                  </p:stCondLst>
                                  <p:childTnLst>
                                    <p:set>
                                      <p:cBhvr>
                                        <p:cTn id="20" dur="1" fill="hold">
                                          <p:stCondLst>
                                            <p:cond delay="0"/>
                                          </p:stCondLst>
                                        </p:cTn>
                                        <p:tgtEl>
                                          <p:spTgt spid="28"/>
                                        </p:tgtEl>
                                        <p:attrNameLst>
                                          <p:attrName>style.visibility</p:attrName>
                                        </p:attrNameLst>
                                      </p:cBhvr>
                                      <p:to>
                                        <p:strVal val="visible"/>
                                      </p:to>
                                    </p:set>
                                    <p:animEffect transition="in" filter="wipe(left)">
                                      <p:cBhvr>
                                        <p:cTn id="21" dur="500"/>
                                        <p:tgtEl>
                                          <p:spTgt spid="28"/>
                                        </p:tgtEl>
                                      </p:cBhvr>
                                    </p:animEffect>
                                  </p:childTnLst>
                                </p:cTn>
                              </p:par>
                              <p:par>
                                <p:cTn id="22" presetID="2" presetClass="entr" presetSubtype="3" fill="hold" nodeType="withEffect">
                                  <p:stCondLst>
                                    <p:cond delay="325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1500" fill="hold"/>
                                        <p:tgtEl>
                                          <p:spTgt spid="29"/>
                                        </p:tgtEl>
                                        <p:attrNameLst>
                                          <p:attrName>ppt_x</p:attrName>
                                        </p:attrNameLst>
                                      </p:cBhvr>
                                      <p:tavLst>
                                        <p:tav tm="0">
                                          <p:val>
                                            <p:strVal val="1+#ppt_w/2"/>
                                          </p:val>
                                        </p:tav>
                                        <p:tav tm="100000">
                                          <p:val>
                                            <p:strVal val="#ppt_x"/>
                                          </p:val>
                                        </p:tav>
                                      </p:tavLst>
                                    </p:anim>
                                    <p:anim calcmode="lin" valueType="num">
                                      <p:cBhvr additive="base">
                                        <p:cTn id="25" dur="1500" fill="hold"/>
                                        <p:tgtEl>
                                          <p:spTgt spid="29"/>
                                        </p:tgtEl>
                                        <p:attrNameLst>
                                          <p:attrName>ppt_y</p:attrName>
                                        </p:attrNameLst>
                                      </p:cBhvr>
                                      <p:tavLst>
                                        <p:tav tm="0">
                                          <p:val>
                                            <p:strVal val="0-#ppt_h/2"/>
                                          </p:val>
                                        </p:tav>
                                        <p:tav tm="100000">
                                          <p:val>
                                            <p:strVal val="#ppt_y"/>
                                          </p:val>
                                        </p:tav>
                                      </p:tavLst>
                                    </p:anim>
                                  </p:childTnLst>
                                </p:cTn>
                              </p:par>
                              <p:par>
                                <p:cTn id="26" presetID="42" presetClass="entr" presetSubtype="0" fill="hold" nodeType="withEffect">
                                  <p:stCondLst>
                                    <p:cond delay="250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par>
                                <p:cTn id="31" presetID="2" presetClass="entr" presetSubtype="9" fill="hold" nodeType="withEffect">
                                  <p:stCondLst>
                                    <p:cond delay="3250"/>
                                  </p:stCondLst>
                                  <p:childTnLst>
                                    <p:set>
                                      <p:cBhvr>
                                        <p:cTn id="32" dur="1" fill="hold">
                                          <p:stCondLst>
                                            <p:cond delay="0"/>
                                          </p:stCondLst>
                                        </p:cTn>
                                        <p:tgtEl>
                                          <p:spTgt spid="35"/>
                                        </p:tgtEl>
                                        <p:attrNameLst>
                                          <p:attrName>style.visibility</p:attrName>
                                        </p:attrNameLst>
                                      </p:cBhvr>
                                      <p:to>
                                        <p:strVal val="visible"/>
                                      </p:to>
                                    </p:set>
                                    <p:anim calcmode="lin" valueType="num">
                                      <p:cBhvr additive="base">
                                        <p:cTn id="33" dur="1500" fill="hold"/>
                                        <p:tgtEl>
                                          <p:spTgt spid="35"/>
                                        </p:tgtEl>
                                        <p:attrNameLst>
                                          <p:attrName>ppt_x</p:attrName>
                                        </p:attrNameLst>
                                      </p:cBhvr>
                                      <p:tavLst>
                                        <p:tav tm="0">
                                          <p:val>
                                            <p:strVal val="0-#ppt_w/2"/>
                                          </p:val>
                                        </p:tav>
                                        <p:tav tm="100000">
                                          <p:val>
                                            <p:strVal val="#ppt_x"/>
                                          </p:val>
                                        </p:tav>
                                      </p:tavLst>
                                    </p:anim>
                                    <p:anim calcmode="lin" valueType="num">
                                      <p:cBhvr additive="base">
                                        <p:cTn id="34" dur="1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email"/>
          <a:stretch>
            <a:fillRect/>
          </a:stretch>
        </p:blipFill>
        <p:spPr>
          <a:xfrm>
            <a:off x="0" y="-99"/>
            <a:ext cx="12195176" cy="6859786"/>
          </a:xfrm>
          <a:prstGeom prst="rect">
            <a:avLst/>
          </a:prstGeom>
        </p:spPr>
      </p:pic>
      <p:pic>
        <p:nvPicPr>
          <p:cNvPr id="11" name="图片 10"/>
          <p:cNvPicPr>
            <a:picLocks noChangeAspect="1"/>
          </p:cNvPicPr>
          <p:nvPr/>
        </p:nvPicPr>
        <p:blipFill>
          <a:blip r:embed="rId4" cstate="email"/>
          <a:stretch>
            <a:fillRect/>
          </a:stretch>
        </p:blipFill>
        <p:spPr>
          <a:xfrm>
            <a:off x="0" y="-99"/>
            <a:ext cx="12195176" cy="6859786"/>
          </a:xfrm>
          <a:prstGeom prst="rect">
            <a:avLst/>
          </a:prstGeom>
        </p:spPr>
      </p:pic>
      <p:sp>
        <p:nvSpPr>
          <p:cNvPr id="36" name="椭圆 35"/>
          <p:cNvSpPr/>
          <p:nvPr/>
        </p:nvSpPr>
        <p:spPr>
          <a:xfrm>
            <a:off x="2664786" y="1278984"/>
            <a:ext cx="2177128" cy="217712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7205" b="1" dirty="0">
                <a:solidFill>
                  <a:schemeClr val="bg1"/>
                </a:solidFill>
                <a:latin typeface="微软雅黑" panose="020B0503020204020204" pitchFamily="34" charset="-122"/>
                <a:ea typeface="微软雅黑" panose="020B0503020204020204" pitchFamily="34" charset="-122"/>
              </a:rPr>
              <a:t>1</a:t>
            </a:r>
            <a:endParaRPr lang="zh-CN" altLang="en-US" sz="7205" b="1" dirty="0">
              <a:solidFill>
                <a:schemeClr val="bg1"/>
              </a:solidFill>
              <a:latin typeface="微软雅黑" panose="020B0503020204020204" pitchFamily="34" charset="-122"/>
              <a:ea typeface="微软雅黑" panose="020B0503020204020204" pitchFamily="34" charset="-122"/>
            </a:endParaRPr>
          </a:p>
        </p:txBody>
      </p:sp>
      <p:grpSp>
        <p:nvGrpSpPr>
          <p:cNvPr id="43" name="组合 42"/>
          <p:cNvGrpSpPr/>
          <p:nvPr/>
        </p:nvGrpSpPr>
        <p:grpSpPr>
          <a:xfrm>
            <a:off x="689118" y="3863774"/>
            <a:ext cx="6209968" cy="1781740"/>
            <a:chOff x="5158307" y="2391074"/>
            <a:chExt cx="6207543" cy="1781044"/>
          </a:xfrm>
        </p:grpSpPr>
        <p:sp>
          <p:nvSpPr>
            <p:cNvPr id="44" name="矩形 43"/>
            <p:cNvSpPr/>
            <p:nvPr/>
          </p:nvSpPr>
          <p:spPr>
            <a:xfrm>
              <a:off x="6630862" y="2391074"/>
              <a:ext cx="3262432" cy="1015663"/>
            </a:xfrm>
            <a:prstGeom prst="rect">
              <a:avLst/>
            </a:prstGeom>
          </p:spPr>
          <p:txBody>
            <a:bodyPr wrap="none">
              <a:spAutoFit/>
            </a:bodyPr>
            <a:lstStyle/>
            <a:p>
              <a:pPr algn="ctr"/>
              <a:r>
                <a:rPr kumimoji="1" lang="zh-CN" altLang="en-US" sz="6000" b="1" dirty="0">
                  <a:solidFill>
                    <a:srgbClr val="00B050"/>
                  </a:solidFill>
                  <a:latin typeface="微软雅黑" panose="020B0503020204020204" pitchFamily="34" charset="-122"/>
                  <a:ea typeface="微软雅黑" panose="020B0503020204020204" pitchFamily="34" charset="-122"/>
                </a:rPr>
                <a:t>加入标题</a:t>
              </a:r>
            </a:p>
          </p:txBody>
        </p:sp>
        <p:sp>
          <p:nvSpPr>
            <p:cNvPr id="45" name="矩形 44"/>
            <p:cNvSpPr/>
            <p:nvPr/>
          </p:nvSpPr>
          <p:spPr>
            <a:xfrm>
              <a:off x="5158307" y="3545921"/>
              <a:ext cx="6207543" cy="626197"/>
            </a:xfrm>
            <a:prstGeom prst="rect">
              <a:avLst/>
            </a:prstGeom>
          </p:spPr>
          <p:txBody>
            <a:bodyPr wrap="square">
              <a:spAutoFit/>
            </a:bodyPr>
            <a:lstStyle/>
            <a:p>
              <a:pPr algn="ctr">
                <a:lnSpc>
                  <a:spcPct val="130000"/>
                </a:lnSpc>
              </a:pPr>
              <a:r>
                <a:rPr lang="zh-CN" altLang="en-US" sz="1335" dirty="0">
                  <a:solidFill>
                    <a:schemeClr val="bg1">
                      <a:lumMod val="50000"/>
                    </a:schemeClr>
                  </a:solidFill>
                  <a:latin typeface="微软雅黑" panose="020B0503020204020204" pitchFamily="34" charset="-122"/>
                  <a:ea typeface="微软雅黑" panose="020B0503020204020204" pitchFamily="34" charset="-122"/>
                </a:rPr>
                <a:t>点击此处添加文本内容，如关键词、部分简单介绍等。点击此处添加文本内容，部分简单介绍等。点击此处添加文本内容，如关键词、部分简单介。</a:t>
              </a:r>
              <a:endParaRPr lang="en-US" altLang="zh-CN" sz="1335" dirty="0">
                <a:solidFill>
                  <a:schemeClr val="bg1">
                    <a:lumMod val="50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3750" fill="hold"/>
                                        <p:tgtEl>
                                          <p:spTgt spid="10"/>
                                        </p:tgtEl>
                                        <p:attrNameLst>
                                          <p:attrName>ppt_x</p:attrName>
                                        </p:attrNameLst>
                                      </p:cBhvr>
                                      <p:tavLst>
                                        <p:tav tm="0">
                                          <p:val>
                                            <p:strVal val="1+#ppt_w/2"/>
                                          </p:val>
                                        </p:tav>
                                        <p:tav tm="100000">
                                          <p:val>
                                            <p:strVal val="#ppt_x"/>
                                          </p:val>
                                        </p:tav>
                                      </p:tavLst>
                                    </p:anim>
                                    <p:anim calcmode="lin" valueType="num">
                                      <p:cBhvr additive="base">
                                        <p:cTn id="8" dur="375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0-#ppt_h/2"/>
                                          </p:val>
                                        </p:tav>
                                        <p:tav tm="100000">
                                          <p:val>
                                            <p:strVal val="#ppt_y"/>
                                          </p:val>
                                        </p:tav>
                                      </p:tavLst>
                                    </p:anim>
                                  </p:childTnLst>
                                </p:cTn>
                              </p:par>
                              <p:par>
                                <p:cTn id="13" presetID="52"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Scale>
                                      <p:cBhvr>
                                        <p:cTn id="15" dur="1000" decel="50000" fill="hold">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36"/>
                                        </p:tgtEl>
                                        <p:attrNameLst>
                                          <p:attrName>ppt_x</p:attrName>
                                          <p:attrName>ppt_y</p:attrName>
                                        </p:attrNameLst>
                                      </p:cBhvr>
                                    </p:animMotion>
                                    <p:animEffect transition="in" filter="fade">
                                      <p:cBhvr>
                                        <p:cTn id="17" dur="1000"/>
                                        <p:tgtEl>
                                          <p:spTgt spid="36"/>
                                        </p:tgtEl>
                                      </p:cBhvr>
                                    </p:animEffect>
                                  </p:childTnLst>
                                </p:cTn>
                              </p:par>
                              <p:par>
                                <p:cTn id="18" presetID="22" presetClass="entr" presetSubtype="8" fill="hold" nodeType="withEffect">
                                  <p:stCondLst>
                                    <p:cond delay="150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3391638" y="1211343"/>
            <a:ext cx="5277446" cy="0"/>
          </a:xfrm>
          <a:prstGeom prst="line">
            <a:avLst/>
          </a:prstGeom>
          <a:ln w="12700">
            <a:solidFill>
              <a:schemeClr val="bg1">
                <a:lumMod val="50000"/>
              </a:schemeClr>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7" name="文本框 23"/>
          <p:cNvSpPr txBox="1"/>
          <p:nvPr/>
        </p:nvSpPr>
        <p:spPr>
          <a:xfrm>
            <a:off x="4286244" y="452418"/>
            <a:ext cx="3590846" cy="585003"/>
          </a:xfrm>
          <a:prstGeom prst="rect">
            <a:avLst/>
          </a:prstGeom>
          <a:noFill/>
        </p:spPr>
        <p:txBody>
          <a:bodyPr wrap="none" rtlCol="0">
            <a:spAutoFit/>
          </a:bodyPr>
          <a:lstStyle/>
          <a:p>
            <a:pPr algn="ctr"/>
            <a:r>
              <a:rPr lang="zh-CN" altLang="en-US" sz="3200" dirty="0">
                <a:solidFill>
                  <a:schemeClr val="bg1">
                    <a:lumMod val="50000"/>
                  </a:schemeClr>
                </a:solidFill>
                <a:latin typeface="微软雅黑" panose="020B0503020204020204" pitchFamily="34" charset="-122"/>
                <a:ea typeface="微软雅黑" panose="020B0503020204020204" pitchFamily="34" charset="-122"/>
              </a:rPr>
              <a:t>添加标题文字内容 </a:t>
            </a:r>
          </a:p>
        </p:txBody>
      </p:sp>
      <p:sp>
        <p:nvSpPr>
          <p:cNvPr id="4" name="Rectangle 19"/>
          <p:cNvSpPr>
            <a:spLocks noChangeArrowheads="1"/>
          </p:cNvSpPr>
          <p:nvPr/>
        </p:nvSpPr>
        <p:spPr bwMode="auto">
          <a:xfrm>
            <a:off x="1491246" y="2144869"/>
            <a:ext cx="1557945" cy="1534124"/>
          </a:xfrm>
          <a:prstGeom prst="rect">
            <a:avLst/>
          </a:prstGeom>
          <a:solidFill>
            <a:schemeClr val="accent1">
              <a:lumMod val="7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76" tIns="45738" rIns="91476" bIns="45738" numCol="1" spcCol="0" rtlCol="0" fromWordArt="0" anchor="ctr" anchorCtr="0" forceAA="0" compatLnSpc="1">
            <a:noAutofit/>
          </a:bodyPr>
          <a:lstStyle/>
          <a:p>
            <a:pPr algn="ct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5" name="Rectangle 20"/>
          <p:cNvSpPr>
            <a:spLocks noChangeArrowheads="1"/>
          </p:cNvSpPr>
          <p:nvPr/>
        </p:nvSpPr>
        <p:spPr bwMode="auto">
          <a:xfrm>
            <a:off x="1491246" y="3845745"/>
            <a:ext cx="1557945" cy="1532535"/>
          </a:xfrm>
          <a:prstGeom prst="rect">
            <a:avLst/>
          </a:prstGeom>
          <a:solidFill>
            <a:srgbClr val="00B05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76" tIns="45738" rIns="91476" bIns="45738" numCol="1" spcCol="0" rtlCol="0" fromWordArt="0" anchor="ctr" anchorCtr="0" forceAA="0" compatLnSpc="1">
            <a:noAutofit/>
          </a:bodyPr>
          <a:lstStyle/>
          <a:p>
            <a:pPr algn="ctr"/>
            <a:endParaRPr lang="zh-CN" altLang="en-US" sz="16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 name="Rectangle 21"/>
          <p:cNvSpPr>
            <a:spLocks noChangeArrowheads="1"/>
          </p:cNvSpPr>
          <p:nvPr/>
        </p:nvSpPr>
        <p:spPr bwMode="auto">
          <a:xfrm>
            <a:off x="3190534" y="2144869"/>
            <a:ext cx="2391709" cy="2353594"/>
          </a:xfrm>
          <a:prstGeom prst="rect">
            <a:avLst/>
          </a:prstGeom>
          <a:blipFill>
            <a:blip r:embed="rId3" cstate="email"/>
            <a:stretch>
              <a:fillRect/>
            </a:stretch>
          </a:blipFill>
          <a:ln w="19050" cap="flat">
            <a:noFill/>
            <a:prstDash val="solid"/>
            <a:miter lim="800000"/>
          </a:ln>
          <a:effectLst/>
        </p:spPr>
        <p:txBody>
          <a:bodyPr vert="horz" wrap="square" lIns="91476" tIns="45738" rIns="91476" bIns="45738" numCol="1" anchor="t" anchorCtr="0" compatLnSpc="1"/>
          <a:lstStyle/>
          <a:p>
            <a:endParaRPr lang="zh-CN" altLang="en-US" sz="1800"/>
          </a:p>
        </p:txBody>
      </p:sp>
      <p:sp>
        <p:nvSpPr>
          <p:cNvPr id="7" name="Rectangle 22"/>
          <p:cNvSpPr>
            <a:spLocks noChangeArrowheads="1"/>
          </p:cNvSpPr>
          <p:nvPr/>
        </p:nvSpPr>
        <p:spPr bwMode="auto">
          <a:xfrm>
            <a:off x="3190534" y="4706506"/>
            <a:ext cx="2391709" cy="1529359"/>
          </a:xfrm>
          <a:prstGeom prst="rect">
            <a:avLst/>
          </a:prstGeom>
          <a:solidFill>
            <a:schemeClr val="accent1">
              <a:lumMod val="75000"/>
            </a:schemeClr>
          </a:solidFill>
          <a:ln w="12700" cap="flat">
            <a:noFill/>
            <a:prstDash val="solid"/>
            <a:miter lim="800000"/>
          </a:ln>
        </p:spPr>
        <p:txBody>
          <a:bodyPr vert="horz" wrap="square" lIns="144056" tIns="45738" rIns="144056" bIns="45738" numCol="1" anchor="ctr" anchorCtr="0" compatLnSpc="1"/>
          <a:lstStyle/>
          <a:p>
            <a:r>
              <a:rPr lang="zh-CN" altLang="en-US" sz="1400" dirty="0">
                <a:solidFill>
                  <a:schemeClr val="bg1"/>
                </a:solidFill>
                <a:latin typeface="微软雅黑" panose="020B0503020204020204" pitchFamily="34" charset="-122"/>
                <a:ea typeface="微软雅黑" panose="020B0503020204020204" pitchFamily="34" charset="-122"/>
              </a:rPr>
              <a:t>添加标题</a:t>
            </a:r>
            <a:endParaRPr lang="en-US" altLang="zh-CN" sz="1400" dirty="0">
              <a:solidFill>
                <a:schemeClr val="bg1"/>
              </a:solidFill>
              <a:latin typeface="微软雅黑" panose="020B0503020204020204" pitchFamily="34" charset="-122"/>
              <a:ea typeface="微软雅黑" panose="020B0503020204020204" pitchFamily="34" charset="-122"/>
            </a:endParaRPr>
          </a:p>
          <a:p>
            <a:endParaRPr lang="en-US" altLang="zh-CN" sz="1000" dirty="0">
              <a:solidFill>
                <a:schemeClr val="bg1"/>
              </a:solidFill>
              <a:latin typeface="微软雅黑" panose="020B0503020204020204" pitchFamily="34" charset="-122"/>
              <a:ea typeface="微软雅黑" panose="020B0503020204020204" pitchFamily="34" charset="-122"/>
            </a:endParaRPr>
          </a:p>
          <a:p>
            <a:r>
              <a:rPr lang="zh-CN" altLang="en-US" sz="10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800" dirty="0">
              <a:solidFill>
                <a:schemeClr val="bg1"/>
              </a:solidFill>
            </a:endParaRPr>
          </a:p>
        </p:txBody>
      </p:sp>
      <p:sp>
        <p:nvSpPr>
          <p:cNvPr id="8" name="Rectangle 23"/>
          <p:cNvSpPr>
            <a:spLocks noChangeArrowheads="1"/>
          </p:cNvSpPr>
          <p:nvPr/>
        </p:nvSpPr>
        <p:spPr bwMode="auto">
          <a:xfrm>
            <a:off x="5758524" y="3845745"/>
            <a:ext cx="3249294" cy="2390120"/>
          </a:xfrm>
          <a:prstGeom prst="rect">
            <a:avLst/>
          </a:prstGeom>
          <a:blipFill dpi="0" rotWithShape="1">
            <a:blip r:embed="rId4" cstate="email"/>
            <a:srcRect/>
            <a:tile tx="0" ty="0" sx="30000" sy="30000" flip="none" algn="r"/>
          </a:blipFill>
          <a:ln w="19050" cap="flat">
            <a:noFill/>
            <a:prstDash val="solid"/>
            <a:miter lim="800000"/>
          </a:ln>
          <a:effectLst/>
        </p:spPr>
        <p:txBody>
          <a:bodyPr vert="horz" wrap="square" lIns="91476" tIns="45738" rIns="91476" bIns="45738" numCol="1" anchor="t" anchorCtr="0" compatLnSpc="1"/>
          <a:lstStyle/>
          <a:p>
            <a:endParaRPr lang="zh-CN" altLang="en-US" sz="1800"/>
          </a:p>
        </p:txBody>
      </p:sp>
      <p:sp>
        <p:nvSpPr>
          <p:cNvPr id="9" name="Rectangle 24"/>
          <p:cNvSpPr>
            <a:spLocks noChangeArrowheads="1"/>
          </p:cNvSpPr>
          <p:nvPr/>
        </p:nvSpPr>
        <p:spPr bwMode="auto">
          <a:xfrm>
            <a:off x="5758524" y="2144869"/>
            <a:ext cx="2390120" cy="1534124"/>
          </a:xfrm>
          <a:prstGeom prst="rect">
            <a:avLst/>
          </a:prstGeom>
          <a:solidFill>
            <a:srgbClr val="00B05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56" tIns="45738" rIns="144056" bIns="45738" numCol="1" spcCol="0" rtlCol="0" fromWordArt="0" anchor="ctr" anchorCtr="0" forceAA="0" compatLnSpc="1">
            <a:noAutofit/>
          </a:bodyPr>
          <a:lstStyle/>
          <a:p>
            <a:r>
              <a:rPr lang="zh-CN" altLang="en-US" sz="10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0" name="Rectangle 25"/>
          <p:cNvSpPr>
            <a:spLocks noChangeArrowheads="1"/>
          </p:cNvSpPr>
          <p:nvPr/>
        </p:nvSpPr>
        <p:spPr bwMode="auto">
          <a:xfrm>
            <a:off x="8286812" y="2144869"/>
            <a:ext cx="1557945" cy="1534124"/>
          </a:xfrm>
          <a:prstGeom prst="rect">
            <a:avLst/>
          </a:prstGeom>
          <a:solidFill>
            <a:schemeClr val="accent1">
              <a:lumMod val="7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76" tIns="45738" rIns="91476" bIns="45738" numCol="1" spcCol="0" rtlCol="0" fromWordArt="0" anchor="ctr" anchorCtr="0" forceAA="0" compatLnSpc="1">
            <a:noAutofit/>
          </a:bodyPr>
          <a:lstStyle/>
          <a:p>
            <a:pPr algn="ctr"/>
            <a:endParaRPr lang="zh-CN" altLang="en-US" sz="1600">
              <a:latin typeface="微软雅黑" panose="020B0503020204020204" pitchFamily="34" charset="-122"/>
              <a:ea typeface="微软雅黑" panose="020B0503020204020204" pitchFamily="34" charset="-122"/>
            </a:endParaRPr>
          </a:p>
        </p:txBody>
      </p:sp>
      <p:sp>
        <p:nvSpPr>
          <p:cNvPr id="11" name="Rectangle 26"/>
          <p:cNvSpPr>
            <a:spLocks noChangeArrowheads="1"/>
          </p:cNvSpPr>
          <p:nvPr/>
        </p:nvSpPr>
        <p:spPr bwMode="auto">
          <a:xfrm>
            <a:off x="9149161" y="3845745"/>
            <a:ext cx="1557945" cy="1532535"/>
          </a:xfrm>
          <a:prstGeom prst="rect">
            <a:avLst/>
          </a:prstGeom>
          <a:solidFill>
            <a:srgbClr val="00B05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76" tIns="45738" rIns="91476" bIns="45738" numCol="1" spcCol="0" rtlCol="0" fromWordArt="0" anchor="ctr" anchorCtr="0" forceAA="0" compatLnSpc="1">
            <a:noAutofit/>
          </a:bodyPr>
          <a:lstStyle/>
          <a:p>
            <a:pPr algn="ctr"/>
            <a:endParaRPr lang="zh-CN" altLang="en-US" sz="16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1900582" y="4260094"/>
            <a:ext cx="739271" cy="703835"/>
            <a:chOff x="985838" y="-500062"/>
            <a:chExt cx="728663" cy="693738"/>
          </a:xfrm>
          <a:solidFill>
            <a:schemeClr val="bg1"/>
          </a:solidFill>
        </p:grpSpPr>
        <p:sp>
          <p:nvSpPr>
            <p:cNvPr id="13" name="Oval 777"/>
            <p:cNvSpPr>
              <a:spLocks noChangeArrowheads="1"/>
            </p:cNvSpPr>
            <p:nvPr/>
          </p:nvSpPr>
          <p:spPr bwMode="auto">
            <a:xfrm>
              <a:off x="1492251" y="-69849"/>
              <a:ext cx="82550" cy="984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p>
          </p:txBody>
        </p:sp>
        <p:sp>
          <p:nvSpPr>
            <p:cNvPr id="14" name="Oval 778"/>
            <p:cNvSpPr>
              <a:spLocks noChangeArrowheads="1"/>
            </p:cNvSpPr>
            <p:nvPr/>
          </p:nvSpPr>
          <p:spPr bwMode="auto">
            <a:xfrm>
              <a:off x="1169988" y="-98424"/>
              <a:ext cx="101600" cy="1270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p>
          </p:txBody>
        </p:sp>
        <p:sp>
          <p:nvSpPr>
            <p:cNvPr id="15" name="Oval 779"/>
            <p:cNvSpPr>
              <a:spLocks noChangeArrowheads="1"/>
            </p:cNvSpPr>
            <p:nvPr/>
          </p:nvSpPr>
          <p:spPr bwMode="auto">
            <a:xfrm>
              <a:off x="1304926" y="-122237"/>
              <a:ext cx="131763" cy="1508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p>
          </p:txBody>
        </p:sp>
        <p:sp>
          <p:nvSpPr>
            <p:cNvPr id="16" name="Freeform 780"/>
            <p:cNvSpPr>
              <a:spLocks noEditPoints="1"/>
            </p:cNvSpPr>
            <p:nvPr/>
          </p:nvSpPr>
          <p:spPr bwMode="auto">
            <a:xfrm>
              <a:off x="1238251" y="36513"/>
              <a:ext cx="269875" cy="157163"/>
            </a:xfrm>
            <a:custGeom>
              <a:avLst/>
              <a:gdLst>
                <a:gd name="T0" fmla="*/ 71 w 72"/>
                <a:gd name="T1" fmla="*/ 30 h 42"/>
                <a:gd name="T2" fmla="*/ 70 w 72"/>
                <a:gd name="T3" fmla="*/ 12 h 42"/>
                <a:gd name="T4" fmla="*/ 60 w 72"/>
                <a:gd name="T5" fmla="*/ 1 h 42"/>
                <a:gd name="T6" fmla="*/ 51 w 72"/>
                <a:gd name="T7" fmla="*/ 0 h 42"/>
                <a:gd name="T8" fmla="*/ 51 w 72"/>
                <a:gd name="T9" fmla="*/ 0 h 42"/>
                <a:gd name="T10" fmla="*/ 50 w 72"/>
                <a:gd name="T11" fmla="*/ 0 h 42"/>
                <a:gd name="T12" fmla="*/ 50 w 72"/>
                <a:gd name="T13" fmla="*/ 0 h 42"/>
                <a:gd name="T14" fmla="*/ 57 w 72"/>
                <a:gd name="T15" fmla="*/ 6 h 42"/>
                <a:gd name="T16" fmla="*/ 48 w 72"/>
                <a:gd name="T17" fmla="*/ 10 h 42"/>
                <a:gd name="T18" fmla="*/ 53 w 72"/>
                <a:gd name="T19" fmla="*/ 17 h 42"/>
                <a:gd name="T20" fmla="*/ 41 w 72"/>
                <a:gd name="T21" fmla="*/ 41 h 42"/>
                <a:gd name="T22" fmla="*/ 41 w 72"/>
                <a:gd name="T23" fmla="*/ 41 h 42"/>
                <a:gd name="T24" fmla="*/ 39 w 72"/>
                <a:gd name="T25" fmla="*/ 8 h 42"/>
                <a:gd name="T26" fmla="*/ 41 w 72"/>
                <a:gd name="T27" fmla="*/ 7 h 42"/>
                <a:gd name="T28" fmla="*/ 39 w 72"/>
                <a:gd name="T29" fmla="*/ 0 h 42"/>
                <a:gd name="T30" fmla="*/ 32 w 72"/>
                <a:gd name="T31" fmla="*/ 0 h 42"/>
                <a:gd name="T32" fmla="*/ 30 w 72"/>
                <a:gd name="T33" fmla="*/ 7 h 42"/>
                <a:gd name="T34" fmla="*/ 32 w 72"/>
                <a:gd name="T35" fmla="*/ 8 h 42"/>
                <a:gd name="T36" fmla="*/ 30 w 72"/>
                <a:gd name="T37" fmla="*/ 41 h 42"/>
                <a:gd name="T38" fmla="*/ 30 w 72"/>
                <a:gd name="T39" fmla="*/ 41 h 42"/>
                <a:gd name="T40" fmla="*/ 30 w 72"/>
                <a:gd name="T41" fmla="*/ 41 h 42"/>
                <a:gd name="T42" fmla="*/ 18 w 72"/>
                <a:gd name="T43" fmla="*/ 17 h 42"/>
                <a:gd name="T44" fmla="*/ 23 w 72"/>
                <a:gd name="T45" fmla="*/ 10 h 42"/>
                <a:gd name="T46" fmla="*/ 14 w 72"/>
                <a:gd name="T47" fmla="*/ 6 h 42"/>
                <a:gd name="T48" fmla="*/ 21 w 72"/>
                <a:gd name="T49" fmla="*/ 0 h 42"/>
                <a:gd name="T50" fmla="*/ 21 w 72"/>
                <a:gd name="T51" fmla="*/ 0 h 42"/>
                <a:gd name="T52" fmla="*/ 20 w 72"/>
                <a:gd name="T53" fmla="*/ 0 h 42"/>
                <a:gd name="T54" fmla="*/ 20 w 72"/>
                <a:gd name="T55" fmla="*/ 0 h 42"/>
                <a:gd name="T56" fmla="*/ 12 w 72"/>
                <a:gd name="T57" fmla="*/ 1 h 42"/>
                <a:gd name="T58" fmla="*/ 12 w 72"/>
                <a:gd name="T59" fmla="*/ 1 h 42"/>
                <a:gd name="T60" fmla="*/ 1 w 72"/>
                <a:gd name="T61" fmla="*/ 12 h 42"/>
                <a:gd name="T62" fmla="*/ 0 w 72"/>
                <a:gd name="T63" fmla="*/ 30 h 42"/>
                <a:gd name="T64" fmla="*/ 0 w 72"/>
                <a:gd name="T65" fmla="*/ 35 h 42"/>
                <a:gd name="T66" fmla="*/ 36 w 72"/>
                <a:gd name="T67" fmla="*/ 42 h 42"/>
                <a:gd name="T68" fmla="*/ 72 w 72"/>
                <a:gd name="T69" fmla="*/ 35 h 42"/>
                <a:gd name="T70" fmla="*/ 72 w 72"/>
                <a:gd name="T71" fmla="*/ 32 h 42"/>
                <a:gd name="T72" fmla="*/ 71 w 72"/>
                <a:gd name="T73" fmla="*/ 30 h 42"/>
                <a:gd name="T74" fmla="*/ 34 w 72"/>
                <a:gd name="T75" fmla="*/ 42 h 42"/>
                <a:gd name="T76" fmla="*/ 35 w 72"/>
                <a:gd name="T77" fmla="*/ 42 h 42"/>
                <a:gd name="T78" fmla="*/ 35 w 72"/>
                <a:gd name="T79" fmla="*/ 42 h 42"/>
                <a:gd name="T80" fmla="*/ 34 w 72"/>
                <a:gd name="T8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2" h="42">
                  <a:moveTo>
                    <a:pt x="71" y="30"/>
                  </a:moveTo>
                  <a:cubicBezTo>
                    <a:pt x="70" y="12"/>
                    <a:pt x="70" y="12"/>
                    <a:pt x="70" y="12"/>
                  </a:cubicBezTo>
                  <a:cubicBezTo>
                    <a:pt x="70" y="5"/>
                    <a:pt x="65" y="2"/>
                    <a:pt x="60" y="1"/>
                  </a:cubicBezTo>
                  <a:cubicBezTo>
                    <a:pt x="60" y="1"/>
                    <a:pt x="55" y="0"/>
                    <a:pt x="51" y="0"/>
                  </a:cubicBezTo>
                  <a:cubicBezTo>
                    <a:pt x="51" y="0"/>
                    <a:pt x="51" y="0"/>
                    <a:pt x="51" y="0"/>
                  </a:cubicBezTo>
                  <a:cubicBezTo>
                    <a:pt x="51" y="0"/>
                    <a:pt x="50" y="0"/>
                    <a:pt x="50" y="0"/>
                  </a:cubicBezTo>
                  <a:cubicBezTo>
                    <a:pt x="50" y="0"/>
                    <a:pt x="50" y="0"/>
                    <a:pt x="50" y="0"/>
                  </a:cubicBezTo>
                  <a:cubicBezTo>
                    <a:pt x="57" y="6"/>
                    <a:pt x="57" y="6"/>
                    <a:pt x="57" y="6"/>
                  </a:cubicBezTo>
                  <a:cubicBezTo>
                    <a:pt x="48" y="10"/>
                    <a:pt x="48" y="10"/>
                    <a:pt x="48" y="10"/>
                  </a:cubicBezTo>
                  <a:cubicBezTo>
                    <a:pt x="53" y="17"/>
                    <a:pt x="53" y="17"/>
                    <a:pt x="53" y="17"/>
                  </a:cubicBezTo>
                  <a:cubicBezTo>
                    <a:pt x="41" y="41"/>
                    <a:pt x="41" y="41"/>
                    <a:pt x="41" y="41"/>
                  </a:cubicBezTo>
                  <a:cubicBezTo>
                    <a:pt x="41" y="41"/>
                    <a:pt x="41" y="41"/>
                    <a:pt x="41" y="41"/>
                  </a:cubicBezTo>
                  <a:cubicBezTo>
                    <a:pt x="39" y="8"/>
                    <a:pt x="39" y="8"/>
                    <a:pt x="39" y="8"/>
                  </a:cubicBezTo>
                  <a:cubicBezTo>
                    <a:pt x="41" y="7"/>
                    <a:pt x="41" y="7"/>
                    <a:pt x="41" y="7"/>
                  </a:cubicBezTo>
                  <a:cubicBezTo>
                    <a:pt x="39" y="0"/>
                    <a:pt x="39" y="0"/>
                    <a:pt x="39" y="0"/>
                  </a:cubicBezTo>
                  <a:cubicBezTo>
                    <a:pt x="32" y="0"/>
                    <a:pt x="32" y="0"/>
                    <a:pt x="32" y="0"/>
                  </a:cubicBezTo>
                  <a:cubicBezTo>
                    <a:pt x="30" y="7"/>
                    <a:pt x="30" y="7"/>
                    <a:pt x="30" y="7"/>
                  </a:cubicBezTo>
                  <a:cubicBezTo>
                    <a:pt x="32" y="8"/>
                    <a:pt x="32" y="8"/>
                    <a:pt x="32" y="8"/>
                  </a:cubicBezTo>
                  <a:cubicBezTo>
                    <a:pt x="30" y="41"/>
                    <a:pt x="30" y="41"/>
                    <a:pt x="30" y="41"/>
                  </a:cubicBezTo>
                  <a:cubicBezTo>
                    <a:pt x="30" y="41"/>
                    <a:pt x="30" y="41"/>
                    <a:pt x="30" y="41"/>
                  </a:cubicBezTo>
                  <a:cubicBezTo>
                    <a:pt x="30" y="41"/>
                    <a:pt x="30" y="41"/>
                    <a:pt x="30" y="41"/>
                  </a:cubicBezTo>
                  <a:cubicBezTo>
                    <a:pt x="18" y="17"/>
                    <a:pt x="18" y="17"/>
                    <a:pt x="18" y="17"/>
                  </a:cubicBezTo>
                  <a:cubicBezTo>
                    <a:pt x="23" y="10"/>
                    <a:pt x="23" y="10"/>
                    <a:pt x="23" y="10"/>
                  </a:cubicBezTo>
                  <a:cubicBezTo>
                    <a:pt x="14" y="6"/>
                    <a:pt x="14" y="6"/>
                    <a:pt x="14" y="6"/>
                  </a:cubicBezTo>
                  <a:cubicBezTo>
                    <a:pt x="21" y="0"/>
                    <a:pt x="21" y="0"/>
                    <a:pt x="21" y="0"/>
                  </a:cubicBezTo>
                  <a:cubicBezTo>
                    <a:pt x="21" y="0"/>
                    <a:pt x="21" y="0"/>
                    <a:pt x="21" y="0"/>
                  </a:cubicBezTo>
                  <a:cubicBezTo>
                    <a:pt x="21" y="0"/>
                    <a:pt x="20" y="0"/>
                    <a:pt x="20" y="0"/>
                  </a:cubicBezTo>
                  <a:cubicBezTo>
                    <a:pt x="20" y="0"/>
                    <a:pt x="20" y="0"/>
                    <a:pt x="20" y="0"/>
                  </a:cubicBezTo>
                  <a:cubicBezTo>
                    <a:pt x="17" y="0"/>
                    <a:pt x="12" y="1"/>
                    <a:pt x="12" y="1"/>
                  </a:cubicBezTo>
                  <a:cubicBezTo>
                    <a:pt x="12" y="1"/>
                    <a:pt x="12" y="1"/>
                    <a:pt x="12" y="1"/>
                  </a:cubicBezTo>
                  <a:cubicBezTo>
                    <a:pt x="6" y="2"/>
                    <a:pt x="2" y="5"/>
                    <a:pt x="1" y="12"/>
                  </a:cubicBezTo>
                  <a:cubicBezTo>
                    <a:pt x="0" y="30"/>
                    <a:pt x="0" y="30"/>
                    <a:pt x="0" y="30"/>
                  </a:cubicBezTo>
                  <a:cubicBezTo>
                    <a:pt x="0" y="35"/>
                    <a:pt x="0" y="35"/>
                    <a:pt x="0" y="35"/>
                  </a:cubicBezTo>
                  <a:cubicBezTo>
                    <a:pt x="11" y="40"/>
                    <a:pt x="23" y="42"/>
                    <a:pt x="36" y="42"/>
                  </a:cubicBezTo>
                  <a:cubicBezTo>
                    <a:pt x="49" y="42"/>
                    <a:pt x="61" y="40"/>
                    <a:pt x="72" y="35"/>
                  </a:cubicBezTo>
                  <a:cubicBezTo>
                    <a:pt x="72" y="32"/>
                    <a:pt x="72" y="32"/>
                    <a:pt x="72" y="32"/>
                  </a:cubicBezTo>
                  <a:lnTo>
                    <a:pt x="71" y="30"/>
                  </a:lnTo>
                  <a:close/>
                  <a:moveTo>
                    <a:pt x="34" y="42"/>
                  </a:moveTo>
                  <a:cubicBezTo>
                    <a:pt x="34" y="42"/>
                    <a:pt x="35" y="42"/>
                    <a:pt x="35" y="42"/>
                  </a:cubicBezTo>
                  <a:cubicBezTo>
                    <a:pt x="35" y="42"/>
                    <a:pt x="35" y="42"/>
                    <a:pt x="35" y="42"/>
                  </a:cubicBezTo>
                  <a:cubicBezTo>
                    <a:pt x="35" y="42"/>
                    <a:pt x="34" y="42"/>
                    <a:pt x="34"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p>
          </p:txBody>
        </p:sp>
        <p:sp>
          <p:nvSpPr>
            <p:cNvPr id="17" name="Freeform 781"/>
            <p:cNvSpPr>
              <a:spLocks noEditPoints="1"/>
            </p:cNvSpPr>
            <p:nvPr/>
          </p:nvSpPr>
          <p:spPr bwMode="auto">
            <a:xfrm>
              <a:off x="1181101" y="-365124"/>
              <a:ext cx="131763" cy="131763"/>
            </a:xfrm>
            <a:custGeom>
              <a:avLst/>
              <a:gdLst>
                <a:gd name="T0" fmla="*/ 17 w 35"/>
                <a:gd name="T1" fmla="*/ 35 h 35"/>
                <a:gd name="T2" fmla="*/ 0 w 35"/>
                <a:gd name="T3" fmla="*/ 17 h 35"/>
                <a:gd name="T4" fmla="*/ 17 w 35"/>
                <a:gd name="T5" fmla="*/ 0 h 35"/>
                <a:gd name="T6" fmla="*/ 35 w 35"/>
                <a:gd name="T7" fmla="*/ 17 h 35"/>
                <a:gd name="T8" fmla="*/ 17 w 35"/>
                <a:gd name="T9" fmla="*/ 35 h 35"/>
                <a:gd name="T10" fmla="*/ 17 w 35"/>
                <a:gd name="T11" fmla="*/ 8 h 35"/>
                <a:gd name="T12" fmla="*/ 8 w 35"/>
                <a:gd name="T13" fmla="*/ 17 h 35"/>
                <a:gd name="T14" fmla="*/ 17 w 35"/>
                <a:gd name="T15" fmla="*/ 27 h 35"/>
                <a:gd name="T16" fmla="*/ 27 w 35"/>
                <a:gd name="T17" fmla="*/ 17 h 35"/>
                <a:gd name="T18" fmla="*/ 17 w 35"/>
                <a:gd name="T19" fmla="*/ 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17" y="35"/>
                  </a:moveTo>
                  <a:cubicBezTo>
                    <a:pt x="8" y="35"/>
                    <a:pt x="0" y="27"/>
                    <a:pt x="0" y="17"/>
                  </a:cubicBezTo>
                  <a:cubicBezTo>
                    <a:pt x="0" y="8"/>
                    <a:pt x="8" y="0"/>
                    <a:pt x="17" y="0"/>
                  </a:cubicBezTo>
                  <a:cubicBezTo>
                    <a:pt x="27" y="0"/>
                    <a:pt x="35" y="8"/>
                    <a:pt x="35" y="17"/>
                  </a:cubicBezTo>
                  <a:cubicBezTo>
                    <a:pt x="35" y="27"/>
                    <a:pt x="27" y="35"/>
                    <a:pt x="17" y="35"/>
                  </a:cubicBezTo>
                  <a:close/>
                  <a:moveTo>
                    <a:pt x="17" y="8"/>
                  </a:moveTo>
                  <a:cubicBezTo>
                    <a:pt x="12" y="8"/>
                    <a:pt x="8" y="12"/>
                    <a:pt x="8" y="17"/>
                  </a:cubicBezTo>
                  <a:cubicBezTo>
                    <a:pt x="8" y="23"/>
                    <a:pt x="12" y="27"/>
                    <a:pt x="17" y="27"/>
                  </a:cubicBezTo>
                  <a:cubicBezTo>
                    <a:pt x="22" y="27"/>
                    <a:pt x="27" y="23"/>
                    <a:pt x="27" y="17"/>
                  </a:cubicBezTo>
                  <a:cubicBezTo>
                    <a:pt x="27" y="12"/>
                    <a:pt x="22" y="8"/>
                    <a:pt x="1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p>
          </p:txBody>
        </p:sp>
        <p:sp>
          <p:nvSpPr>
            <p:cNvPr id="18" name="Freeform 782"/>
            <p:cNvSpPr>
              <a:spLocks noEditPoints="1"/>
            </p:cNvSpPr>
            <p:nvPr/>
          </p:nvSpPr>
          <p:spPr bwMode="auto">
            <a:xfrm>
              <a:off x="1582738" y="-403224"/>
              <a:ext cx="131763" cy="131763"/>
            </a:xfrm>
            <a:custGeom>
              <a:avLst/>
              <a:gdLst>
                <a:gd name="T0" fmla="*/ 18 w 35"/>
                <a:gd name="T1" fmla="*/ 35 h 35"/>
                <a:gd name="T2" fmla="*/ 0 w 35"/>
                <a:gd name="T3" fmla="*/ 17 h 35"/>
                <a:gd name="T4" fmla="*/ 18 w 35"/>
                <a:gd name="T5" fmla="*/ 0 h 35"/>
                <a:gd name="T6" fmla="*/ 35 w 35"/>
                <a:gd name="T7" fmla="*/ 17 h 35"/>
                <a:gd name="T8" fmla="*/ 18 w 35"/>
                <a:gd name="T9" fmla="*/ 35 h 35"/>
                <a:gd name="T10" fmla="*/ 18 w 35"/>
                <a:gd name="T11" fmla="*/ 8 h 35"/>
                <a:gd name="T12" fmla="*/ 8 w 35"/>
                <a:gd name="T13" fmla="*/ 17 h 35"/>
                <a:gd name="T14" fmla="*/ 18 w 35"/>
                <a:gd name="T15" fmla="*/ 26 h 35"/>
                <a:gd name="T16" fmla="*/ 27 w 35"/>
                <a:gd name="T17" fmla="*/ 17 h 35"/>
                <a:gd name="T18" fmla="*/ 18 w 35"/>
                <a:gd name="T19" fmla="*/ 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18" y="35"/>
                  </a:moveTo>
                  <a:cubicBezTo>
                    <a:pt x="8" y="35"/>
                    <a:pt x="0" y="27"/>
                    <a:pt x="0" y="17"/>
                  </a:cubicBezTo>
                  <a:cubicBezTo>
                    <a:pt x="0" y="7"/>
                    <a:pt x="8" y="0"/>
                    <a:pt x="18" y="0"/>
                  </a:cubicBezTo>
                  <a:cubicBezTo>
                    <a:pt x="27" y="0"/>
                    <a:pt x="35" y="7"/>
                    <a:pt x="35" y="17"/>
                  </a:cubicBezTo>
                  <a:cubicBezTo>
                    <a:pt x="35" y="27"/>
                    <a:pt x="27" y="35"/>
                    <a:pt x="18" y="35"/>
                  </a:cubicBezTo>
                  <a:close/>
                  <a:moveTo>
                    <a:pt x="18" y="8"/>
                  </a:moveTo>
                  <a:cubicBezTo>
                    <a:pt x="13" y="8"/>
                    <a:pt x="8" y="12"/>
                    <a:pt x="8" y="17"/>
                  </a:cubicBezTo>
                  <a:cubicBezTo>
                    <a:pt x="8" y="22"/>
                    <a:pt x="13" y="26"/>
                    <a:pt x="18" y="26"/>
                  </a:cubicBezTo>
                  <a:cubicBezTo>
                    <a:pt x="23" y="26"/>
                    <a:pt x="27" y="22"/>
                    <a:pt x="27" y="17"/>
                  </a:cubicBezTo>
                  <a:cubicBezTo>
                    <a:pt x="27" y="12"/>
                    <a:pt x="23" y="8"/>
                    <a:pt x="1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p>
          </p:txBody>
        </p:sp>
        <p:sp>
          <p:nvSpPr>
            <p:cNvPr id="19" name="Freeform 783"/>
            <p:cNvSpPr>
              <a:spLocks noEditPoints="1"/>
            </p:cNvSpPr>
            <p:nvPr/>
          </p:nvSpPr>
          <p:spPr bwMode="auto">
            <a:xfrm>
              <a:off x="985838" y="-222249"/>
              <a:ext cx="134938" cy="130175"/>
            </a:xfrm>
            <a:custGeom>
              <a:avLst/>
              <a:gdLst>
                <a:gd name="T0" fmla="*/ 18 w 36"/>
                <a:gd name="T1" fmla="*/ 35 h 35"/>
                <a:gd name="T2" fmla="*/ 0 w 36"/>
                <a:gd name="T3" fmla="*/ 17 h 35"/>
                <a:gd name="T4" fmla="*/ 18 w 36"/>
                <a:gd name="T5" fmla="*/ 0 h 35"/>
                <a:gd name="T6" fmla="*/ 36 w 36"/>
                <a:gd name="T7" fmla="*/ 17 h 35"/>
                <a:gd name="T8" fmla="*/ 18 w 36"/>
                <a:gd name="T9" fmla="*/ 35 h 35"/>
                <a:gd name="T10" fmla="*/ 18 w 36"/>
                <a:gd name="T11" fmla="*/ 8 h 35"/>
                <a:gd name="T12" fmla="*/ 9 w 36"/>
                <a:gd name="T13" fmla="*/ 17 h 35"/>
                <a:gd name="T14" fmla="*/ 18 w 36"/>
                <a:gd name="T15" fmla="*/ 27 h 35"/>
                <a:gd name="T16" fmla="*/ 27 w 36"/>
                <a:gd name="T17" fmla="*/ 17 h 35"/>
                <a:gd name="T18" fmla="*/ 18 w 36"/>
                <a:gd name="T19" fmla="*/ 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5">
                  <a:moveTo>
                    <a:pt x="18" y="35"/>
                  </a:moveTo>
                  <a:cubicBezTo>
                    <a:pt x="8" y="35"/>
                    <a:pt x="0" y="27"/>
                    <a:pt x="0" y="17"/>
                  </a:cubicBezTo>
                  <a:cubicBezTo>
                    <a:pt x="0" y="8"/>
                    <a:pt x="8" y="0"/>
                    <a:pt x="18" y="0"/>
                  </a:cubicBezTo>
                  <a:cubicBezTo>
                    <a:pt x="28" y="0"/>
                    <a:pt x="36" y="8"/>
                    <a:pt x="36" y="17"/>
                  </a:cubicBezTo>
                  <a:cubicBezTo>
                    <a:pt x="36" y="27"/>
                    <a:pt x="28" y="35"/>
                    <a:pt x="18" y="35"/>
                  </a:cubicBezTo>
                  <a:close/>
                  <a:moveTo>
                    <a:pt x="18" y="8"/>
                  </a:moveTo>
                  <a:cubicBezTo>
                    <a:pt x="13" y="8"/>
                    <a:pt x="9" y="12"/>
                    <a:pt x="9" y="17"/>
                  </a:cubicBezTo>
                  <a:cubicBezTo>
                    <a:pt x="9" y="22"/>
                    <a:pt x="13" y="27"/>
                    <a:pt x="18" y="27"/>
                  </a:cubicBezTo>
                  <a:cubicBezTo>
                    <a:pt x="23" y="27"/>
                    <a:pt x="27" y="22"/>
                    <a:pt x="27" y="17"/>
                  </a:cubicBezTo>
                  <a:cubicBezTo>
                    <a:pt x="27" y="12"/>
                    <a:pt x="23" y="8"/>
                    <a:pt x="1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p>
          </p:txBody>
        </p:sp>
        <p:sp>
          <p:nvSpPr>
            <p:cNvPr id="20" name="Freeform 784"/>
            <p:cNvSpPr/>
            <p:nvPr/>
          </p:nvSpPr>
          <p:spPr bwMode="auto">
            <a:xfrm>
              <a:off x="1095376" y="-257174"/>
              <a:ext cx="366713" cy="123825"/>
            </a:xfrm>
            <a:custGeom>
              <a:avLst/>
              <a:gdLst>
                <a:gd name="T0" fmla="*/ 98 w 98"/>
                <a:gd name="T1" fmla="*/ 33 h 33"/>
                <a:gd name="T2" fmla="*/ 96 w 98"/>
                <a:gd name="T3" fmla="*/ 26 h 33"/>
                <a:gd name="T4" fmla="*/ 97 w 98"/>
                <a:gd name="T5" fmla="*/ 22 h 33"/>
                <a:gd name="T6" fmla="*/ 43 w 98"/>
                <a:gd name="T7" fmla="*/ 22 h 33"/>
                <a:gd name="T8" fmla="*/ 45 w 98"/>
                <a:gd name="T9" fmla="*/ 1 h 33"/>
                <a:gd name="T10" fmla="*/ 40 w 98"/>
                <a:gd name="T11" fmla="*/ 2 h 33"/>
                <a:gd name="T12" fmla="*/ 34 w 98"/>
                <a:gd name="T13" fmla="*/ 0 h 33"/>
                <a:gd name="T14" fmla="*/ 33 w 98"/>
                <a:gd name="T15" fmla="*/ 22 h 33"/>
                <a:gd name="T16" fmla="*/ 2 w 98"/>
                <a:gd name="T17" fmla="*/ 22 h 33"/>
                <a:gd name="T18" fmla="*/ 2 w 98"/>
                <a:gd name="T19" fmla="*/ 26 h 33"/>
                <a:gd name="T20" fmla="*/ 0 w 98"/>
                <a:gd name="T21" fmla="*/ 33 h 33"/>
                <a:gd name="T22" fmla="*/ 98 w 98"/>
                <a:gd name="T2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33">
                  <a:moveTo>
                    <a:pt x="98" y="33"/>
                  </a:moveTo>
                  <a:cubicBezTo>
                    <a:pt x="97" y="31"/>
                    <a:pt x="96" y="29"/>
                    <a:pt x="96" y="26"/>
                  </a:cubicBezTo>
                  <a:cubicBezTo>
                    <a:pt x="96" y="25"/>
                    <a:pt x="96" y="24"/>
                    <a:pt x="97" y="22"/>
                  </a:cubicBezTo>
                  <a:cubicBezTo>
                    <a:pt x="43" y="22"/>
                    <a:pt x="43" y="22"/>
                    <a:pt x="43" y="22"/>
                  </a:cubicBezTo>
                  <a:cubicBezTo>
                    <a:pt x="44" y="15"/>
                    <a:pt x="44" y="8"/>
                    <a:pt x="45" y="1"/>
                  </a:cubicBezTo>
                  <a:cubicBezTo>
                    <a:pt x="44" y="2"/>
                    <a:pt x="42" y="2"/>
                    <a:pt x="40" y="2"/>
                  </a:cubicBezTo>
                  <a:cubicBezTo>
                    <a:pt x="38" y="2"/>
                    <a:pt x="36" y="1"/>
                    <a:pt x="34" y="0"/>
                  </a:cubicBezTo>
                  <a:cubicBezTo>
                    <a:pt x="33" y="7"/>
                    <a:pt x="33" y="15"/>
                    <a:pt x="33" y="22"/>
                  </a:cubicBezTo>
                  <a:cubicBezTo>
                    <a:pt x="2" y="22"/>
                    <a:pt x="2" y="22"/>
                    <a:pt x="2" y="22"/>
                  </a:cubicBezTo>
                  <a:cubicBezTo>
                    <a:pt x="2" y="24"/>
                    <a:pt x="2" y="25"/>
                    <a:pt x="2" y="26"/>
                  </a:cubicBezTo>
                  <a:cubicBezTo>
                    <a:pt x="2" y="29"/>
                    <a:pt x="2" y="31"/>
                    <a:pt x="0" y="33"/>
                  </a:cubicBezTo>
                  <a:lnTo>
                    <a:pt x="98"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p>
          </p:txBody>
        </p:sp>
        <p:sp>
          <p:nvSpPr>
            <p:cNvPr id="21" name="Freeform 786"/>
            <p:cNvSpPr/>
            <p:nvPr/>
          </p:nvSpPr>
          <p:spPr bwMode="auto">
            <a:xfrm>
              <a:off x="1031875" y="-500062"/>
              <a:ext cx="595313" cy="295275"/>
            </a:xfrm>
            <a:custGeom>
              <a:avLst/>
              <a:gdLst>
                <a:gd name="T0" fmla="*/ 6 w 159"/>
                <a:gd name="T1" fmla="*/ 78 h 79"/>
                <a:gd name="T2" fmla="*/ 11 w 159"/>
                <a:gd name="T3" fmla="*/ 79 h 79"/>
                <a:gd name="T4" fmla="*/ 21 w 159"/>
                <a:gd name="T5" fmla="*/ 51 h 79"/>
                <a:gd name="T6" fmla="*/ 44 w 159"/>
                <a:gd name="T7" fmla="*/ 56 h 79"/>
                <a:gd name="T8" fmla="*/ 44 w 159"/>
                <a:gd name="T9" fmla="*/ 53 h 79"/>
                <a:gd name="T10" fmla="*/ 46 w 159"/>
                <a:gd name="T11" fmla="*/ 46 h 79"/>
                <a:gd name="T12" fmla="*/ 27 w 159"/>
                <a:gd name="T13" fmla="*/ 42 h 79"/>
                <a:gd name="T14" fmla="*/ 71 w 159"/>
                <a:gd name="T15" fmla="*/ 14 h 79"/>
                <a:gd name="T16" fmla="*/ 57 w 159"/>
                <a:gd name="T17" fmla="*/ 40 h 79"/>
                <a:gd name="T18" fmla="*/ 57 w 159"/>
                <a:gd name="T19" fmla="*/ 40 h 79"/>
                <a:gd name="T20" fmla="*/ 67 w 159"/>
                <a:gd name="T21" fmla="*/ 44 h 79"/>
                <a:gd name="T22" fmla="*/ 91 w 159"/>
                <a:gd name="T23" fmla="*/ 13 h 79"/>
                <a:gd name="T24" fmla="*/ 116 w 159"/>
                <a:gd name="T25" fmla="*/ 48 h 79"/>
                <a:gd name="T26" fmla="*/ 70 w 159"/>
                <a:gd name="T27" fmla="*/ 49 h 79"/>
                <a:gd name="T28" fmla="*/ 71 w 159"/>
                <a:gd name="T29" fmla="*/ 53 h 79"/>
                <a:gd name="T30" fmla="*/ 69 w 159"/>
                <a:gd name="T31" fmla="*/ 59 h 79"/>
                <a:gd name="T32" fmla="*/ 91 w 159"/>
                <a:gd name="T33" fmla="*/ 60 h 79"/>
                <a:gd name="T34" fmla="*/ 118 w 159"/>
                <a:gd name="T35" fmla="*/ 59 h 79"/>
                <a:gd name="T36" fmla="*/ 121 w 159"/>
                <a:gd name="T37" fmla="*/ 79 h 79"/>
                <a:gd name="T38" fmla="*/ 127 w 159"/>
                <a:gd name="T39" fmla="*/ 78 h 79"/>
                <a:gd name="T40" fmla="*/ 132 w 159"/>
                <a:gd name="T41" fmla="*/ 79 h 79"/>
                <a:gd name="T42" fmla="*/ 129 w 159"/>
                <a:gd name="T43" fmla="*/ 58 h 79"/>
                <a:gd name="T44" fmla="*/ 155 w 159"/>
                <a:gd name="T45" fmla="*/ 53 h 79"/>
                <a:gd name="T46" fmla="*/ 151 w 159"/>
                <a:gd name="T47" fmla="*/ 43 h 79"/>
                <a:gd name="T48" fmla="*/ 151 w 159"/>
                <a:gd name="T49" fmla="*/ 43 h 79"/>
                <a:gd name="T50" fmla="*/ 127 w 159"/>
                <a:gd name="T51" fmla="*/ 47 h 79"/>
                <a:gd name="T52" fmla="*/ 111 w 159"/>
                <a:gd name="T53" fmla="*/ 13 h 79"/>
                <a:gd name="T54" fmla="*/ 152 w 159"/>
                <a:gd name="T55" fmla="*/ 39 h 79"/>
                <a:gd name="T56" fmla="*/ 159 w 159"/>
                <a:gd name="T57" fmla="*/ 31 h 79"/>
                <a:gd name="T58" fmla="*/ 91 w 159"/>
                <a:gd name="T59" fmla="*/ 0 h 79"/>
                <a:gd name="T60" fmla="*/ 0 w 159"/>
                <a:gd name="T61" fmla="*/ 79 h 79"/>
                <a:gd name="T62" fmla="*/ 6 w 159"/>
                <a:gd name="T63" fmla="*/ 7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9" h="79">
                  <a:moveTo>
                    <a:pt x="6" y="78"/>
                  </a:moveTo>
                  <a:cubicBezTo>
                    <a:pt x="8" y="78"/>
                    <a:pt x="10" y="78"/>
                    <a:pt x="11" y="79"/>
                  </a:cubicBezTo>
                  <a:cubicBezTo>
                    <a:pt x="13" y="69"/>
                    <a:pt x="16" y="60"/>
                    <a:pt x="21" y="51"/>
                  </a:cubicBezTo>
                  <a:cubicBezTo>
                    <a:pt x="29" y="53"/>
                    <a:pt x="37" y="55"/>
                    <a:pt x="44" y="56"/>
                  </a:cubicBezTo>
                  <a:cubicBezTo>
                    <a:pt x="44" y="55"/>
                    <a:pt x="44" y="54"/>
                    <a:pt x="44" y="53"/>
                  </a:cubicBezTo>
                  <a:cubicBezTo>
                    <a:pt x="44" y="51"/>
                    <a:pt x="45" y="48"/>
                    <a:pt x="46" y="46"/>
                  </a:cubicBezTo>
                  <a:cubicBezTo>
                    <a:pt x="40" y="45"/>
                    <a:pt x="34" y="43"/>
                    <a:pt x="27" y="42"/>
                  </a:cubicBezTo>
                  <a:cubicBezTo>
                    <a:pt x="38" y="28"/>
                    <a:pt x="53" y="18"/>
                    <a:pt x="71" y="14"/>
                  </a:cubicBezTo>
                  <a:cubicBezTo>
                    <a:pt x="65" y="20"/>
                    <a:pt x="60" y="29"/>
                    <a:pt x="57" y="40"/>
                  </a:cubicBezTo>
                  <a:cubicBezTo>
                    <a:pt x="57" y="40"/>
                    <a:pt x="57" y="40"/>
                    <a:pt x="57" y="40"/>
                  </a:cubicBezTo>
                  <a:cubicBezTo>
                    <a:pt x="61" y="40"/>
                    <a:pt x="65" y="42"/>
                    <a:pt x="67" y="44"/>
                  </a:cubicBezTo>
                  <a:cubicBezTo>
                    <a:pt x="73" y="25"/>
                    <a:pt x="82" y="13"/>
                    <a:pt x="91" y="13"/>
                  </a:cubicBezTo>
                  <a:cubicBezTo>
                    <a:pt x="100" y="13"/>
                    <a:pt x="110" y="27"/>
                    <a:pt x="116" y="48"/>
                  </a:cubicBezTo>
                  <a:cubicBezTo>
                    <a:pt x="101" y="50"/>
                    <a:pt x="85" y="50"/>
                    <a:pt x="70" y="49"/>
                  </a:cubicBezTo>
                  <a:cubicBezTo>
                    <a:pt x="71" y="50"/>
                    <a:pt x="71" y="52"/>
                    <a:pt x="71" y="53"/>
                  </a:cubicBezTo>
                  <a:cubicBezTo>
                    <a:pt x="71" y="56"/>
                    <a:pt x="70" y="58"/>
                    <a:pt x="69" y="59"/>
                  </a:cubicBezTo>
                  <a:cubicBezTo>
                    <a:pt x="77" y="60"/>
                    <a:pt x="84" y="60"/>
                    <a:pt x="91" y="60"/>
                  </a:cubicBezTo>
                  <a:cubicBezTo>
                    <a:pt x="100" y="60"/>
                    <a:pt x="109" y="60"/>
                    <a:pt x="118" y="59"/>
                  </a:cubicBezTo>
                  <a:cubicBezTo>
                    <a:pt x="120" y="65"/>
                    <a:pt x="120" y="72"/>
                    <a:pt x="121" y="79"/>
                  </a:cubicBezTo>
                  <a:cubicBezTo>
                    <a:pt x="123" y="78"/>
                    <a:pt x="125" y="78"/>
                    <a:pt x="127" y="78"/>
                  </a:cubicBezTo>
                  <a:cubicBezTo>
                    <a:pt x="128" y="78"/>
                    <a:pt x="130" y="78"/>
                    <a:pt x="132" y="79"/>
                  </a:cubicBezTo>
                  <a:cubicBezTo>
                    <a:pt x="131" y="72"/>
                    <a:pt x="130" y="64"/>
                    <a:pt x="129" y="58"/>
                  </a:cubicBezTo>
                  <a:cubicBezTo>
                    <a:pt x="138" y="56"/>
                    <a:pt x="146" y="55"/>
                    <a:pt x="155" y="53"/>
                  </a:cubicBezTo>
                  <a:cubicBezTo>
                    <a:pt x="153" y="50"/>
                    <a:pt x="151" y="47"/>
                    <a:pt x="151" y="43"/>
                  </a:cubicBezTo>
                  <a:cubicBezTo>
                    <a:pt x="151" y="43"/>
                    <a:pt x="151" y="43"/>
                    <a:pt x="151" y="43"/>
                  </a:cubicBezTo>
                  <a:cubicBezTo>
                    <a:pt x="143" y="44"/>
                    <a:pt x="135" y="46"/>
                    <a:pt x="127" y="47"/>
                  </a:cubicBezTo>
                  <a:cubicBezTo>
                    <a:pt x="123" y="33"/>
                    <a:pt x="117" y="21"/>
                    <a:pt x="111" y="13"/>
                  </a:cubicBezTo>
                  <a:cubicBezTo>
                    <a:pt x="127" y="18"/>
                    <a:pt x="141" y="27"/>
                    <a:pt x="152" y="39"/>
                  </a:cubicBezTo>
                  <a:cubicBezTo>
                    <a:pt x="153" y="36"/>
                    <a:pt x="156" y="33"/>
                    <a:pt x="159" y="31"/>
                  </a:cubicBezTo>
                  <a:cubicBezTo>
                    <a:pt x="142" y="12"/>
                    <a:pt x="118" y="0"/>
                    <a:pt x="91" y="0"/>
                  </a:cubicBezTo>
                  <a:cubicBezTo>
                    <a:pt x="45" y="0"/>
                    <a:pt x="7" y="35"/>
                    <a:pt x="0" y="79"/>
                  </a:cubicBezTo>
                  <a:cubicBezTo>
                    <a:pt x="2" y="78"/>
                    <a:pt x="4" y="78"/>
                    <a:pt x="6" y="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p>
          </p:txBody>
        </p:sp>
        <p:sp>
          <p:nvSpPr>
            <p:cNvPr id="22" name="Freeform 787"/>
            <p:cNvSpPr/>
            <p:nvPr/>
          </p:nvSpPr>
          <p:spPr bwMode="auto">
            <a:xfrm>
              <a:off x="1477963" y="-301625"/>
              <a:ext cx="236538" cy="461963"/>
            </a:xfrm>
            <a:custGeom>
              <a:avLst/>
              <a:gdLst>
                <a:gd name="T0" fmla="*/ 55 w 63"/>
                <a:gd name="T1" fmla="*/ 0 h 123"/>
                <a:gd name="T2" fmla="*/ 46 w 63"/>
                <a:gd name="T3" fmla="*/ 4 h 123"/>
                <a:gd name="T4" fmla="*/ 44 w 63"/>
                <a:gd name="T5" fmla="*/ 4 h 123"/>
                <a:gd name="T6" fmla="*/ 52 w 63"/>
                <a:gd name="T7" fmla="*/ 34 h 123"/>
                <a:gd name="T8" fmla="*/ 20 w 63"/>
                <a:gd name="T9" fmla="*/ 34 h 123"/>
                <a:gd name="T10" fmla="*/ 21 w 63"/>
                <a:gd name="T11" fmla="*/ 38 h 123"/>
                <a:gd name="T12" fmla="*/ 19 w 63"/>
                <a:gd name="T13" fmla="*/ 45 h 123"/>
                <a:gd name="T14" fmla="*/ 52 w 63"/>
                <a:gd name="T15" fmla="*/ 45 h 123"/>
                <a:gd name="T16" fmla="*/ 33 w 63"/>
                <a:gd name="T17" fmla="*/ 93 h 123"/>
                <a:gd name="T18" fmla="*/ 30 w 63"/>
                <a:gd name="T19" fmla="*/ 92 h 123"/>
                <a:gd name="T20" fmla="*/ 23 w 63"/>
                <a:gd name="T21" fmla="*/ 91 h 123"/>
                <a:gd name="T22" fmla="*/ 15 w 63"/>
                <a:gd name="T23" fmla="*/ 91 h 123"/>
                <a:gd name="T24" fmla="*/ 9 w 63"/>
                <a:gd name="T25" fmla="*/ 91 h 123"/>
                <a:gd name="T26" fmla="*/ 1 w 63"/>
                <a:gd name="T27" fmla="*/ 91 h 123"/>
                <a:gd name="T28" fmla="*/ 0 w 63"/>
                <a:gd name="T29" fmla="*/ 91 h 123"/>
                <a:gd name="T30" fmla="*/ 10 w 63"/>
                <a:gd name="T31" fmla="*/ 102 h 123"/>
                <a:gd name="T32" fmla="*/ 11 w 63"/>
                <a:gd name="T33" fmla="*/ 123 h 123"/>
                <a:gd name="T34" fmla="*/ 63 w 63"/>
                <a:gd name="T35" fmla="*/ 40 h 123"/>
                <a:gd name="T36" fmla="*/ 55 w 63"/>
                <a:gd name="T3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123">
                  <a:moveTo>
                    <a:pt x="55" y="0"/>
                  </a:moveTo>
                  <a:cubicBezTo>
                    <a:pt x="52" y="2"/>
                    <a:pt x="49" y="4"/>
                    <a:pt x="46" y="4"/>
                  </a:cubicBezTo>
                  <a:cubicBezTo>
                    <a:pt x="45" y="4"/>
                    <a:pt x="45" y="4"/>
                    <a:pt x="44" y="4"/>
                  </a:cubicBezTo>
                  <a:cubicBezTo>
                    <a:pt x="49" y="13"/>
                    <a:pt x="52" y="23"/>
                    <a:pt x="52" y="34"/>
                  </a:cubicBezTo>
                  <a:cubicBezTo>
                    <a:pt x="20" y="34"/>
                    <a:pt x="20" y="34"/>
                    <a:pt x="20" y="34"/>
                  </a:cubicBezTo>
                  <a:cubicBezTo>
                    <a:pt x="21" y="36"/>
                    <a:pt x="21" y="37"/>
                    <a:pt x="21" y="38"/>
                  </a:cubicBezTo>
                  <a:cubicBezTo>
                    <a:pt x="21" y="41"/>
                    <a:pt x="20" y="43"/>
                    <a:pt x="19" y="45"/>
                  </a:cubicBezTo>
                  <a:cubicBezTo>
                    <a:pt x="52" y="45"/>
                    <a:pt x="52" y="45"/>
                    <a:pt x="52" y="45"/>
                  </a:cubicBezTo>
                  <a:cubicBezTo>
                    <a:pt x="51" y="63"/>
                    <a:pt x="44" y="80"/>
                    <a:pt x="33" y="93"/>
                  </a:cubicBezTo>
                  <a:cubicBezTo>
                    <a:pt x="32" y="92"/>
                    <a:pt x="31" y="92"/>
                    <a:pt x="30" y="92"/>
                  </a:cubicBezTo>
                  <a:cubicBezTo>
                    <a:pt x="30" y="92"/>
                    <a:pt x="25" y="91"/>
                    <a:pt x="23" y="91"/>
                  </a:cubicBezTo>
                  <a:cubicBezTo>
                    <a:pt x="15" y="91"/>
                    <a:pt x="15" y="91"/>
                    <a:pt x="15" y="91"/>
                  </a:cubicBezTo>
                  <a:cubicBezTo>
                    <a:pt x="9" y="91"/>
                    <a:pt x="9" y="91"/>
                    <a:pt x="9" y="91"/>
                  </a:cubicBezTo>
                  <a:cubicBezTo>
                    <a:pt x="1" y="91"/>
                    <a:pt x="1" y="91"/>
                    <a:pt x="1" y="91"/>
                  </a:cubicBezTo>
                  <a:cubicBezTo>
                    <a:pt x="1" y="91"/>
                    <a:pt x="0" y="91"/>
                    <a:pt x="0" y="91"/>
                  </a:cubicBezTo>
                  <a:cubicBezTo>
                    <a:pt x="5" y="92"/>
                    <a:pt x="9" y="96"/>
                    <a:pt x="10" y="102"/>
                  </a:cubicBezTo>
                  <a:cubicBezTo>
                    <a:pt x="11" y="123"/>
                    <a:pt x="11" y="123"/>
                    <a:pt x="11" y="123"/>
                  </a:cubicBezTo>
                  <a:cubicBezTo>
                    <a:pt x="42" y="108"/>
                    <a:pt x="63" y="77"/>
                    <a:pt x="63" y="40"/>
                  </a:cubicBezTo>
                  <a:cubicBezTo>
                    <a:pt x="63" y="26"/>
                    <a:pt x="60" y="12"/>
                    <a:pt x="5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p>
          </p:txBody>
        </p:sp>
        <p:sp>
          <p:nvSpPr>
            <p:cNvPr id="23" name="Freeform 788"/>
            <p:cNvSpPr/>
            <p:nvPr/>
          </p:nvSpPr>
          <p:spPr bwMode="auto">
            <a:xfrm>
              <a:off x="1031875" y="-114300"/>
              <a:ext cx="234950" cy="274638"/>
            </a:xfrm>
            <a:custGeom>
              <a:avLst/>
              <a:gdLst>
                <a:gd name="T0" fmla="*/ 53 w 63"/>
                <a:gd name="T1" fmla="*/ 41 h 73"/>
                <a:gd name="T2" fmla="*/ 48 w 63"/>
                <a:gd name="T3" fmla="*/ 41 h 73"/>
                <a:gd name="T4" fmla="*/ 40 w 63"/>
                <a:gd name="T5" fmla="*/ 41 h 73"/>
                <a:gd name="T6" fmla="*/ 32 w 63"/>
                <a:gd name="T7" fmla="*/ 42 h 73"/>
                <a:gd name="T8" fmla="*/ 29 w 63"/>
                <a:gd name="T9" fmla="*/ 43 h 73"/>
                <a:gd name="T10" fmla="*/ 11 w 63"/>
                <a:gd name="T11" fmla="*/ 1 h 73"/>
                <a:gd name="T12" fmla="*/ 6 w 63"/>
                <a:gd name="T13" fmla="*/ 2 h 73"/>
                <a:gd name="T14" fmla="*/ 0 w 63"/>
                <a:gd name="T15" fmla="*/ 0 h 73"/>
                <a:gd name="T16" fmla="*/ 51 w 63"/>
                <a:gd name="T17" fmla="*/ 73 h 73"/>
                <a:gd name="T18" fmla="*/ 53 w 63"/>
                <a:gd name="T19" fmla="*/ 52 h 73"/>
                <a:gd name="T20" fmla="*/ 63 w 63"/>
                <a:gd name="T21" fmla="*/ 41 h 73"/>
                <a:gd name="T22" fmla="*/ 61 w 63"/>
                <a:gd name="T23" fmla="*/ 41 h 73"/>
                <a:gd name="T24" fmla="*/ 53 w 63"/>
                <a:gd name="T25" fmla="*/ 4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73">
                  <a:moveTo>
                    <a:pt x="53" y="41"/>
                  </a:moveTo>
                  <a:cubicBezTo>
                    <a:pt x="48" y="41"/>
                    <a:pt x="48" y="41"/>
                    <a:pt x="48" y="41"/>
                  </a:cubicBezTo>
                  <a:cubicBezTo>
                    <a:pt x="40" y="41"/>
                    <a:pt x="40" y="41"/>
                    <a:pt x="40" y="41"/>
                  </a:cubicBezTo>
                  <a:cubicBezTo>
                    <a:pt x="38" y="41"/>
                    <a:pt x="33" y="42"/>
                    <a:pt x="32" y="42"/>
                  </a:cubicBezTo>
                  <a:cubicBezTo>
                    <a:pt x="31" y="42"/>
                    <a:pt x="30" y="42"/>
                    <a:pt x="29" y="43"/>
                  </a:cubicBezTo>
                  <a:cubicBezTo>
                    <a:pt x="19" y="31"/>
                    <a:pt x="13" y="17"/>
                    <a:pt x="11" y="1"/>
                  </a:cubicBezTo>
                  <a:cubicBezTo>
                    <a:pt x="9" y="2"/>
                    <a:pt x="8" y="2"/>
                    <a:pt x="6" y="2"/>
                  </a:cubicBezTo>
                  <a:cubicBezTo>
                    <a:pt x="4" y="2"/>
                    <a:pt x="2" y="1"/>
                    <a:pt x="0" y="0"/>
                  </a:cubicBezTo>
                  <a:cubicBezTo>
                    <a:pt x="4" y="33"/>
                    <a:pt x="24" y="60"/>
                    <a:pt x="51" y="73"/>
                  </a:cubicBezTo>
                  <a:cubicBezTo>
                    <a:pt x="53" y="52"/>
                    <a:pt x="53" y="52"/>
                    <a:pt x="53" y="52"/>
                  </a:cubicBezTo>
                  <a:cubicBezTo>
                    <a:pt x="53" y="46"/>
                    <a:pt x="58" y="42"/>
                    <a:pt x="63" y="41"/>
                  </a:cubicBezTo>
                  <a:cubicBezTo>
                    <a:pt x="62" y="41"/>
                    <a:pt x="62" y="41"/>
                    <a:pt x="61" y="41"/>
                  </a:cubicBezTo>
                  <a:lnTo>
                    <a:pt x="53"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p>
          </p:txBody>
        </p:sp>
        <p:sp>
          <p:nvSpPr>
            <p:cNvPr id="24" name="Freeform 789"/>
            <p:cNvSpPr>
              <a:spLocks noEditPoints="1"/>
            </p:cNvSpPr>
            <p:nvPr/>
          </p:nvSpPr>
          <p:spPr bwMode="auto">
            <a:xfrm>
              <a:off x="1439863" y="-222250"/>
              <a:ext cx="131763" cy="130175"/>
            </a:xfrm>
            <a:custGeom>
              <a:avLst/>
              <a:gdLst>
                <a:gd name="T0" fmla="*/ 18 w 35"/>
                <a:gd name="T1" fmla="*/ 35 h 35"/>
                <a:gd name="T2" fmla="*/ 0 w 35"/>
                <a:gd name="T3" fmla="*/ 17 h 35"/>
                <a:gd name="T4" fmla="*/ 18 w 35"/>
                <a:gd name="T5" fmla="*/ 0 h 35"/>
                <a:gd name="T6" fmla="*/ 35 w 35"/>
                <a:gd name="T7" fmla="*/ 17 h 35"/>
                <a:gd name="T8" fmla="*/ 18 w 35"/>
                <a:gd name="T9" fmla="*/ 35 h 35"/>
                <a:gd name="T10" fmla="*/ 18 w 35"/>
                <a:gd name="T11" fmla="*/ 8 h 35"/>
                <a:gd name="T12" fmla="*/ 8 w 35"/>
                <a:gd name="T13" fmla="*/ 17 h 35"/>
                <a:gd name="T14" fmla="*/ 18 w 35"/>
                <a:gd name="T15" fmla="*/ 27 h 35"/>
                <a:gd name="T16" fmla="*/ 27 w 35"/>
                <a:gd name="T17" fmla="*/ 17 h 35"/>
                <a:gd name="T18" fmla="*/ 18 w 35"/>
                <a:gd name="T19" fmla="*/ 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18" y="35"/>
                  </a:moveTo>
                  <a:cubicBezTo>
                    <a:pt x="8" y="35"/>
                    <a:pt x="0" y="27"/>
                    <a:pt x="0" y="17"/>
                  </a:cubicBezTo>
                  <a:cubicBezTo>
                    <a:pt x="0" y="8"/>
                    <a:pt x="8" y="0"/>
                    <a:pt x="18" y="0"/>
                  </a:cubicBezTo>
                  <a:cubicBezTo>
                    <a:pt x="27" y="0"/>
                    <a:pt x="35" y="8"/>
                    <a:pt x="35" y="17"/>
                  </a:cubicBezTo>
                  <a:cubicBezTo>
                    <a:pt x="35" y="27"/>
                    <a:pt x="27" y="35"/>
                    <a:pt x="18" y="35"/>
                  </a:cubicBezTo>
                  <a:close/>
                  <a:moveTo>
                    <a:pt x="18" y="8"/>
                  </a:moveTo>
                  <a:cubicBezTo>
                    <a:pt x="13" y="8"/>
                    <a:pt x="8" y="12"/>
                    <a:pt x="8" y="17"/>
                  </a:cubicBezTo>
                  <a:cubicBezTo>
                    <a:pt x="8" y="22"/>
                    <a:pt x="13" y="27"/>
                    <a:pt x="18" y="27"/>
                  </a:cubicBezTo>
                  <a:cubicBezTo>
                    <a:pt x="23" y="27"/>
                    <a:pt x="27" y="22"/>
                    <a:pt x="27" y="17"/>
                  </a:cubicBezTo>
                  <a:cubicBezTo>
                    <a:pt x="27" y="12"/>
                    <a:pt x="23" y="8"/>
                    <a:pt x="1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p>
          </p:txBody>
        </p:sp>
      </p:grpSp>
      <p:grpSp>
        <p:nvGrpSpPr>
          <p:cNvPr id="25" name="组合 24"/>
          <p:cNvGrpSpPr/>
          <p:nvPr/>
        </p:nvGrpSpPr>
        <p:grpSpPr>
          <a:xfrm>
            <a:off x="9603378" y="4221658"/>
            <a:ext cx="649511" cy="780710"/>
            <a:chOff x="7369175" y="-508000"/>
            <a:chExt cx="636588" cy="765176"/>
          </a:xfrm>
          <a:solidFill>
            <a:schemeClr val="bg1"/>
          </a:solidFill>
        </p:grpSpPr>
        <p:sp>
          <p:nvSpPr>
            <p:cNvPr id="28" name="Freeform 807"/>
            <p:cNvSpPr/>
            <p:nvPr/>
          </p:nvSpPr>
          <p:spPr bwMode="auto">
            <a:xfrm>
              <a:off x="7829550" y="-1587"/>
              <a:ext cx="79375" cy="258763"/>
            </a:xfrm>
            <a:custGeom>
              <a:avLst/>
              <a:gdLst>
                <a:gd name="T0" fmla="*/ 0 w 21"/>
                <a:gd name="T1" fmla="*/ 0 h 69"/>
                <a:gd name="T2" fmla="*/ 2 w 21"/>
                <a:gd name="T3" fmla="*/ 69 h 69"/>
                <a:gd name="T4" fmla="*/ 20 w 21"/>
                <a:gd name="T5" fmla="*/ 69 h 69"/>
                <a:gd name="T6" fmla="*/ 20 w 21"/>
                <a:gd name="T7" fmla="*/ 0 h 69"/>
                <a:gd name="T8" fmla="*/ 0 w 21"/>
                <a:gd name="T9" fmla="*/ 0 h 69"/>
              </a:gdLst>
              <a:ahLst/>
              <a:cxnLst>
                <a:cxn ang="0">
                  <a:pos x="T0" y="T1"/>
                </a:cxn>
                <a:cxn ang="0">
                  <a:pos x="T2" y="T3"/>
                </a:cxn>
                <a:cxn ang="0">
                  <a:pos x="T4" y="T5"/>
                </a:cxn>
                <a:cxn ang="0">
                  <a:pos x="T6" y="T7"/>
                </a:cxn>
                <a:cxn ang="0">
                  <a:pos x="T8" y="T9"/>
                </a:cxn>
              </a:cxnLst>
              <a:rect l="0" t="0" r="r" b="b"/>
              <a:pathLst>
                <a:path w="21" h="69">
                  <a:moveTo>
                    <a:pt x="0" y="0"/>
                  </a:moveTo>
                  <a:cubicBezTo>
                    <a:pt x="2" y="69"/>
                    <a:pt x="2" y="69"/>
                    <a:pt x="2" y="69"/>
                  </a:cubicBezTo>
                  <a:cubicBezTo>
                    <a:pt x="20" y="69"/>
                    <a:pt x="20" y="69"/>
                    <a:pt x="20" y="69"/>
                  </a:cubicBezTo>
                  <a:cubicBezTo>
                    <a:pt x="21" y="46"/>
                    <a:pt x="20" y="0"/>
                    <a:pt x="20" y="0"/>
                  </a:cubicBezTo>
                  <a:cubicBezTo>
                    <a:pt x="20" y="0"/>
                    <a:pt x="7"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p>
          </p:txBody>
        </p:sp>
        <p:sp>
          <p:nvSpPr>
            <p:cNvPr id="29" name="Freeform 808"/>
            <p:cNvSpPr/>
            <p:nvPr/>
          </p:nvSpPr>
          <p:spPr bwMode="auto">
            <a:xfrm>
              <a:off x="7747000" y="-1587"/>
              <a:ext cx="79375" cy="258763"/>
            </a:xfrm>
            <a:custGeom>
              <a:avLst/>
              <a:gdLst>
                <a:gd name="T0" fmla="*/ 0 w 21"/>
                <a:gd name="T1" fmla="*/ 0 h 69"/>
                <a:gd name="T2" fmla="*/ 2 w 21"/>
                <a:gd name="T3" fmla="*/ 69 h 69"/>
                <a:gd name="T4" fmla="*/ 20 w 21"/>
                <a:gd name="T5" fmla="*/ 69 h 69"/>
                <a:gd name="T6" fmla="*/ 20 w 21"/>
                <a:gd name="T7" fmla="*/ 0 h 69"/>
                <a:gd name="T8" fmla="*/ 0 w 21"/>
                <a:gd name="T9" fmla="*/ 0 h 69"/>
              </a:gdLst>
              <a:ahLst/>
              <a:cxnLst>
                <a:cxn ang="0">
                  <a:pos x="T0" y="T1"/>
                </a:cxn>
                <a:cxn ang="0">
                  <a:pos x="T2" y="T3"/>
                </a:cxn>
                <a:cxn ang="0">
                  <a:pos x="T4" y="T5"/>
                </a:cxn>
                <a:cxn ang="0">
                  <a:pos x="T6" y="T7"/>
                </a:cxn>
                <a:cxn ang="0">
                  <a:pos x="T8" y="T9"/>
                </a:cxn>
              </a:cxnLst>
              <a:rect l="0" t="0" r="r" b="b"/>
              <a:pathLst>
                <a:path w="21" h="69">
                  <a:moveTo>
                    <a:pt x="0" y="0"/>
                  </a:moveTo>
                  <a:cubicBezTo>
                    <a:pt x="2" y="69"/>
                    <a:pt x="2" y="69"/>
                    <a:pt x="2" y="69"/>
                  </a:cubicBezTo>
                  <a:cubicBezTo>
                    <a:pt x="20" y="69"/>
                    <a:pt x="20" y="69"/>
                    <a:pt x="20" y="69"/>
                  </a:cubicBezTo>
                  <a:cubicBezTo>
                    <a:pt x="21" y="46"/>
                    <a:pt x="20" y="0"/>
                    <a:pt x="20" y="0"/>
                  </a:cubicBezTo>
                  <a:cubicBezTo>
                    <a:pt x="20" y="0"/>
                    <a:pt x="7"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p>
          </p:txBody>
        </p:sp>
        <p:sp>
          <p:nvSpPr>
            <p:cNvPr id="30" name="Oval 809"/>
            <p:cNvSpPr>
              <a:spLocks noChangeArrowheads="1"/>
            </p:cNvSpPr>
            <p:nvPr/>
          </p:nvSpPr>
          <p:spPr bwMode="auto">
            <a:xfrm>
              <a:off x="7777163" y="-381000"/>
              <a:ext cx="96838" cy="1206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p>
          </p:txBody>
        </p:sp>
        <p:sp>
          <p:nvSpPr>
            <p:cNvPr id="31" name="Freeform 810"/>
            <p:cNvSpPr/>
            <p:nvPr/>
          </p:nvSpPr>
          <p:spPr bwMode="auto">
            <a:xfrm>
              <a:off x="7810500" y="-249237"/>
              <a:ext cx="30163" cy="33338"/>
            </a:xfrm>
            <a:custGeom>
              <a:avLst/>
              <a:gdLst>
                <a:gd name="T0" fmla="*/ 3 w 19"/>
                <a:gd name="T1" fmla="*/ 0 h 21"/>
                <a:gd name="T2" fmla="*/ 0 w 19"/>
                <a:gd name="T3" fmla="*/ 14 h 21"/>
                <a:gd name="T4" fmla="*/ 10 w 19"/>
                <a:gd name="T5" fmla="*/ 21 h 21"/>
                <a:gd name="T6" fmla="*/ 19 w 19"/>
                <a:gd name="T7" fmla="*/ 14 h 21"/>
                <a:gd name="T8" fmla="*/ 17 w 19"/>
                <a:gd name="T9" fmla="*/ 0 h 21"/>
                <a:gd name="T10" fmla="*/ 3 w 19"/>
                <a:gd name="T11" fmla="*/ 0 h 21"/>
              </a:gdLst>
              <a:ahLst/>
              <a:cxnLst>
                <a:cxn ang="0">
                  <a:pos x="T0" y="T1"/>
                </a:cxn>
                <a:cxn ang="0">
                  <a:pos x="T2" y="T3"/>
                </a:cxn>
                <a:cxn ang="0">
                  <a:pos x="T4" y="T5"/>
                </a:cxn>
                <a:cxn ang="0">
                  <a:pos x="T6" y="T7"/>
                </a:cxn>
                <a:cxn ang="0">
                  <a:pos x="T8" y="T9"/>
                </a:cxn>
                <a:cxn ang="0">
                  <a:pos x="T10" y="T11"/>
                </a:cxn>
              </a:cxnLst>
              <a:rect l="0" t="0" r="r" b="b"/>
              <a:pathLst>
                <a:path w="19" h="21">
                  <a:moveTo>
                    <a:pt x="3" y="0"/>
                  </a:moveTo>
                  <a:lnTo>
                    <a:pt x="0" y="14"/>
                  </a:lnTo>
                  <a:lnTo>
                    <a:pt x="10" y="21"/>
                  </a:lnTo>
                  <a:lnTo>
                    <a:pt x="19" y="14"/>
                  </a:lnTo>
                  <a:lnTo>
                    <a:pt x="17"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p>
          </p:txBody>
        </p:sp>
        <p:sp>
          <p:nvSpPr>
            <p:cNvPr id="32" name="Freeform 811"/>
            <p:cNvSpPr/>
            <p:nvPr/>
          </p:nvSpPr>
          <p:spPr bwMode="auto">
            <a:xfrm>
              <a:off x="7807325" y="-227012"/>
              <a:ext cx="38100" cy="153988"/>
            </a:xfrm>
            <a:custGeom>
              <a:avLst/>
              <a:gdLst>
                <a:gd name="T0" fmla="*/ 5 w 24"/>
                <a:gd name="T1" fmla="*/ 0 h 97"/>
                <a:gd name="T2" fmla="*/ 0 w 24"/>
                <a:gd name="T3" fmla="*/ 88 h 97"/>
                <a:gd name="T4" fmla="*/ 12 w 24"/>
                <a:gd name="T5" fmla="*/ 97 h 97"/>
                <a:gd name="T6" fmla="*/ 24 w 24"/>
                <a:gd name="T7" fmla="*/ 88 h 97"/>
                <a:gd name="T8" fmla="*/ 19 w 24"/>
                <a:gd name="T9" fmla="*/ 0 h 97"/>
                <a:gd name="T10" fmla="*/ 5 w 24"/>
                <a:gd name="T11" fmla="*/ 0 h 97"/>
              </a:gdLst>
              <a:ahLst/>
              <a:cxnLst>
                <a:cxn ang="0">
                  <a:pos x="T0" y="T1"/>
                </a:cxn>
                <a:cxn ang="0">
                  <a:pos x="T2" y="T3"/>
                </a:cxn>
                <a:cxn ang="0">
                  <a:pos x="T4" y="T5"/>
                </a:cxn>
                <a:cxn ang="0">
                  <a:pos x="T6" y="T7"/>
                </a:cxn>
                <a:cxn ang="0">
                  <a:pos x="T8" y="T9"/>
                </a:cxn>
                <a:cxn ang="0">
                  <a:pos x="T10" y="T11"/>
                </a:cxn>
              </a:cxnLst>
              <a:rect l="0" t="0" r="r" b="b"/>
              <a:pathLst>
                <a:path w="24" h="97">
                  <a:moveTo>
                    <a:pt x="5" y="0"/>
                  </a:moveTo>
                  <a:lnTo>
                    <a:pt x="0" y="88"/>
                  </a:lnTo>
                  <a:lnTo>
                    <a:pt x="12" y="97"/>
                  </a:lnTo>
                  <a:lnTo>
                    <a:pt x="24" y="88"/>
                  </a:lnTo>
                  <a:lnTo>
                    <a:pt x="19"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p>
          </p:txBody>
        </p:sp>
        <p:sp>
          <p:nvSpPr>
            <p:cNvPr id="33" name="Freeform 812"/>
            <p:cNvSpPr>
              <a:spLocks noEditPoints="1"/>
            </p:cNvSpPr>
            <p:nvPr/>
          </p:nvSpPr>
          <p:spPr bwMode="auto">
            <a:xfrm>
              <a:off x="7669213" y="-312737"/>
              <a:ext cx="336550" cy="333375"/>
            </a:xfrm>
            <a:custGeom>
              <a:avLst/>
              <a:gdLst>
                <a:gd name="T0" fmla="*/ 88 w 90"/>
                <a:gd name="T1" fmla="*/ 46 h 89"/>
                <a:gd name="T2" fmla="*/ 88 w 90"/>
                <a:gd name="T3" fmla="*/ 45 h 89"/>
                <a:gd name="T4" fmla="*/ 66 w 90"/>
                <a:gd name="T5" fmla="*/ 21 h 89"/>
                <a:gd name="T6" fmla="*/ 60 w 90"/>
                <a:gd name="T7" fmla="*/ 19 h 89"/>
                <a:gd name="T8" fmla="*/ 54 w 90"/>
                <a:gd name="T9" fmla="*/ 18 h 89"/>
                <a:gd name="T10" fmla="*/ 59 w 90"/>
                <a:gd name="T11" fmla="*/ 22 h 89"/>
                <a:gd name="T12" fmla="*/ 52 w 90"/>
                <a:gd name="T13" fmla="*/ 25 h 89"/>
                <a:gd name="T14" fmla="*/ 55 w 90"/>
                <a:gd name="T15" fmla="*/ 30 h 89"/>
                <a:gd name="T16" fmla="*/ 42 w 90"/>
                <a:gd name="T17" fmla="*/ 59 h 89"/>
                <a:gd name="T18" fmla="*/ 42 w 90"/>
                <a:gd name="T19" fmla="*/ 60 h 89"/>
                <a:gd name="T20" fmla="*/ 42 w 90"/>
                <a:gd name="T21" fmla="*/ 60 h 89"/>
                <a:gd name="T22" fmla="*/ 42 w 90"/>
                <a:gd name="T23" fmla="*/ 60 h 89"/>
                <a:gd name="T24" fmla="*/ 42 w 90"/>
                <a:gd name="T25" fmla="*/ 59 h 89"/>
                <a:gd name="T26" fmla="*/ 29 w 90"/>
                <a:gd name="T27" fmla="*/ 30 h 89"/>
                <a:gd name="T28" fmla="*/ 32 w 90"/>
                <a:gd name="T29" fmla="*/ 25 h 89"/>
                <a:gd name="T30" fmla="*/ 25 w 90"/>
                <a:gd name="T31" fmla="*/ 22 h 89"/>
                <a:gd name="T32" fmla="*/ 31 w 90"/>
                <a:gd name="T33" fmla="*/ 17 h 89"/>
                <a:gd name="T34" fmla="*/ 31 w 90"/>
                <a:gd name="T35" fmla="*/ 17 h 89"/>
                <a:gd name="T36" fmla="*/ 14 w 90"/>
                <a:gd name="T37" fmla="*/ 10 h 89"/>
                <a:gd name="T38" fmla="*/ 2 w 90"/>
                <a:gd name="T39" fmla="*/ 0 h 89"/>
                <a:gd name="T40" fmla="*/ 0 w 90"/>
                <a:gd name="T41" fmla="*/ 21 h 89"/>
                <a:gd name="T42" fmla="*/ 4 w 90"/>
                <a:gd name="T43" fmla="*/ 23 h 89"/>
                <a:gd name="T44" fmla="*/ 21 w 90"/>
                <a:gd name="T45" fmla="*/ 29 h 89"/>
                <a:gd name="T46" fmla="*/ 19 w 90"/>
                <a:gd name="T47" fmla="*/ 88 h 89"/>
                <a:gd name="T48" fmla="*/ 19 w 90"/>
                <a:gd name="T49" fmla="*/ 89 h 89"/>
                <a:gd name="T50" fmla="*/ 65 w 90"/>
                <a:gd name="T51" fmla="*/ 89 h 89"/>
                <a:gd name="T52" fmla="*/ 65 w 90"/>
                <a:gd name="T53" fmla="*/ 88 h 89"/>
                <a:gd name="T54" fmla="*/ 65 w 90"/>
                <a:gd name="T55" fmla="*/ 79 h 89"/>
                <a:gd name="T56" fmla="*/ 75 w 90"/>
                <a:gd name="T57" fmla="*/ 84 h 89"/>
                <a:gd name="T58" fmla="*/ 82 w 90"/>
                <a:gd name="T59" fmla="*/ 70 h 89"/>
                <a:gd name="T60" fmla="*/ 86 w 90"/>
                <a:gd name="T61" fmla="*/ 62 h 89"/>
                <a:gd name="T62" fmla="*/ 88 w 90"/>
                <a:gd name="T63" fmla="*/ 59 h 89"/>
                <a:gd name="T64" fmla="*/ 89 w 90"/>
                <a:gd name="T65" fmla="*/ 57 h 89"/>
                <a:gd name="T66" fmla="*/ 89 w 90"/>
                <a:gd name="T67" fmla="*/ 56 h 89"/>
                <a:gd name="T68" fmla="*/ 90 w 90"/>
                <a:gd name="T69" fmla="*/ 55 h 89"/>
                <a:gd name="T70" fmla="*/ 90 w 90"/>
                <a:gd name="T71" fmla="*/ 55 h 89"/>
                <a:gd name="T72" fmla="*/ 88 w 90"/>
                <a:gd name="T73" fmla="*/ 46 h 89"/>
                <a:gd name="T74" fmla="*/ 71 w 90"/>
                <a:gd name="T75" fmla="*/ 54 h 89"/>
                <a:gd name="T76" fmla="*/ 67 w 90"/>
                <a:gd name="T77" fmla="*/ 61 h 89"/>
                <a:gd name="T78" fmla="*/ 64 w 90"/>
                <a:gd name="T79" fmla="*/ 65 h 89"/>
                <a:gd name="T80" fmla="*/ 64 w 90"/>
                <a:gd name="T81" fmla="*/ 42 h 89"/>
                <a:gd name="T82" fmla="*/ 72 w 90"/>
                <a:gd name="T83" fmla="*/ 52 h 89"/>
                <a:gd name="T84" fmla="*/ 71 w 90"/>
                <a:gd name="T85" fmla="*/ 5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0" h="89">
                  <a:moveTo>
                    <a:pt x="88" y="46"/>
                  </a:moveTo>
                  <a:cubicBezTo>
                    <a:pt x="88" y="45"/>
                    <a:pt x="88" y="45"/>
                    <a:pt x="88" y="45"/>
                  </a:cubicBezTo>
                  <a:cubicBezTo>
                    <a:pt x="66" y="21"/>
                    <a:pt x="66" y="21"/>
                    <a:pt x="66" y="21"/>
                  </a:cubicBezTo>
                  <a:cubicBezTo>
                    <a:pt x="64" y="20"/>
                    <a:pt x="62" y="19"/>
                    <a:pt x="60" y="19"/>
                  </a:cubicBezTo>
                  <a:cubicBezTo>
                    <a:pt x="60" y="19"/>
                    <a:pt x="56" y="18"/>
                    <a:pt x="54" y="18"/>
                  </a:cubicBezTo>
                  <a:cubicBezTo>
                    <a:pt x="59" y="22"/>
                    <a:pt x="59" y="22"/>
                    <a:pt x="59" y="22"/>
                  </a:cubicBezTo>
                  <a:cubicBezTo>
                    <a:pt x="52" y="25"/>
                    <a:pt x="52" y="25"/>
                    <a:pt x="52" y="25"/>
                  </a:cubicBezTo>
                  <a:cubicBezTo>
                    <a:pt x="55" y="30"/>
                    <a:pt x="55" y="30"/>
                    <a:pt x="55" y="30"/>
                  </a:cubicBezTo>
                  <a:cubicBezTo>
                    <a:pt x="42" y="59"/>
                    <a:pt x="42" y="59"/>
                    <a:pt x="42" y="59"/>
                  </a:cubicBezTo>
                  <a:cubicBezTo>
                    <a:pt x="42" y="60"/>
                    <a:pt x="42" y="60"/>
                    <a:pt x="42" y="60"/>
                  </a:cubicBezTo>
                  <a:cubicBezTo>
                    <a:pt x="42" y="60"/>
                    <a:pt x="42" y="60"/>
                    <a:pt x="42" y="60"/>
                  </a:cubicBezTo>
                  <a:cubicBezTo>
                    <a:pt x="42" y="60"/>
                    <a:pt x="42" y="60"/>
                    <a:pt x="42" y="60"/>
                  </a:cubicBezTo>
                  <a:cubicBezTo>
                    <a:pt x="42" y="59"/>
                    <a:pt x="42" y="59"/>
                    <a:pt x="42" y="59"/>
                  </a:cubicBezTo>
                  <a:cubicBezTo>
                    <a:pt x="29" y="30"/>
                    <a:pt x="29" y="30"/>
                    <a:pt x="29" y="30"/>
                  </a:cubicBezTo>
                  <a:cubicBezTo>
                    <a:pt x="32" y="25"/>
                    <a:pt x="32" y="25"/>
                    <a:pt x="32" y="25"/>
                  </a:cubicBezTo>
                  <a:cubicBezTo>
                    <a:pt x="25" y="22"/>
                    <a:pt x="25" y="22"/>
                    <a:pt x="25" y="22"/>
                  </a:cubicBezTo>
                  <a:cubicBezTo>
                    <a:pt x="31" y="17"/>
                    <a:pt x="31" y="17"/>
                    <a:pt x="31" y="17"/>
                  </a:cubicBezTo>
                  <a:cubicBezTo>
                    <a:pt x="31" y="17"/>
                    <a:pt x="31" y="17"/>
                    <a:pt x="31" y="17"/>
                  </a:cubicBezTo>
                  <a:cubicBezTo>
                    <a:pt x="24" y="14"/>
                    <a:pt x="17" y="11"/>
                    <a:pt x="14" y="10"/>
                  </a:cubicBezTo>
                  <a:cubicBezTo>
                    <a:pt x="2" y="0"/>
                    <a:pt x="2" y="0"/>
                    <a:pt x="2" y="0"/>
                  </a:cubicBezTo>
                  <a:cubicBezTo>
                    <a:pt x="0" y="21"/>
                    <a:pt x="0" y="21"/>
                    <a:pt x="0" y="21"/>
                  </a:cubicBezTo>
                  <a:cubicBezTo>
                    <a:pt x="4" y="23"/>
                    <a:pt x="4" y="23"/>
                    <a:pt x="4" y="23"/>
                  </a:cubicBezTo>
                  <a:cubicBezTo>
                    <a:pt x="11" y="26"/>
                    <a:pt x="16" y="28"/>
                    <a:pt x="21" y="29"/>
                  </a:cubicBezTo>
                  <a:cubicBezTo>
                    <a:pt x="20" y="49"/>
                    <a:pt x="19" y="69"/>
                    <a:pt x="19" y="88"/>
                  </a:cubicBezTo>
                  <a:cubicBezTo>
                    <a:pt x="19" y="88"/>
                    <a:pt x="19" y="89"/>
                    <a:pt x="19" y="89"/>
                  </a:cubicBezTo>
                  <a:cubicBezTo>
                    <a:pt x="34" y="89"/>
                    <a:pt x="50" y="89"/>
                    <a:pt x="65" y="89"/>
                  </a:cubicBezTo>
                  <a:cubicBezTo>
                    <a:pt x="65" y="89"/>
                    <a:pt x="65" y="88"/>
                    <a:pt x="65" y="88"/>
                  </a:cubicBezTo>
                  <a:cubicBezTo>
                    <a:pt x="65" y="85"/>
                    <a:pt x="65" y="82"/>
                    <a:pt x="65" y="79"/>
                  </a:cubicBezTo>
                  <a:cubicBezTo>
                    <a:pt x="68" y="81"/>
                    <a:pt x="71" y="83"/>
                    <a:pt x="75" y="84"/>
                  </a:cubicBezTo>
                  <a:cubicBezTo>
                    <a:pt x="82" y="70"/>
                    <a:pt x="82" y="70"/>
                    <a:pt x="82" y="70"/>
                  </a:cubicBezTo>
                  <a:cubicBezTo>
                    <a:pt x="86" y="62"/>
                    <a:pt x="86" y="62"/>
                    <a:pt x="86" y="62"/>
                  </a:cubicBezTo>
                  <a:cubicBezTo>
                    <a:pt x="88" y="59"/>
                    <a:pt x="88" y="59"/>
                    <a:pt x="88" y="59"/>
                  </a:cubicBezTo>
                  <a:cubicBezTo>
                    <a:pt x="89" y="57"/>
                    <a:pt x="89" y="57"/>
                    <a:pt x="89" y="57"/>
                  </a:cubicBezTo>
                  <a:cubicBezTo>
                    <a:pt x="89" y="56"/>
                    <a:pt x="89" y="56"/>
                    <a:pt x="89" y="56"/>
                  </a:cubicBezTo>
                  <a:cubicBezTo>
                    <a:pt x="90" y="55"/>
                    <a:pt x="90" y="55"/>
                    <a:pt x="90" y="55"/>
                  </a:cubicBezTo>
                  <a:cubicBezTo>
                    <a:pt x="90" y="55"/>
                    <a:pt x="90" y="55"/>
                    <a:pt x="90" y="55"/>
                  </a:cubicBezTo>
                  <a:cubicBezTo>
                    <a:pt x="89" y="51"/>
                    <a:pt x="88" y="46"/>
                    <a:pt x="88" y="46"/>
                  </a:cubicBezTo>
                  <a:close/>
                  <a:moveTo>
                    <a:pt x="71" y="54"/>
                  </a:moveTo>
                  <a:cubicBezTo>
                    <a:pt x="67" y="61"/>
                    <a:pt x="67" y="61"/>
                    <a:pt x="67" y="61"/>
                  </a:cubicBezTo>
                  <a:cubicBezTo>
                    <a:pt x="64" y="65"/>
                    <a:pt x="64" y="65"/>
                    <a:pt x="64" y="65"/>
                  </a:cubicBezTo>
                  <a:cubicBezTo>
                    <a:pt x="64" y="57"/>
                    <a:pt x="64" y="50"/>
                    <a:pt x="64" y="42"/>
                  </a:cubicBezTo>
                  <a:cubicBezTo>
                    <a:pt x="72" y="52"/>
                    <a:pt x="72" y="52"/>
                    <a:pt x="72" y="52"/>
                  </a:cubicBezTo>
                  <a:lnTo>
                    <a:pt x="71"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p>
          </p:txBody>
        </p:sp>
        <p:sp>
          <p:nvSpPr>
            <p:cNvPr id="34" name="Freeform 813"/>
            <p:cNvSpPr>
              <a:spLocks noEditPoints="1"/>
            </p:cNvSpPr>
            <p:nvPr/>
          </p:nvSpPr>
          <p:spPr bwMode="auto">
            <a:xfrm>
              <a:off x="7369175" y="-508000"/>
              <a:ext cx="341313" cy="603250"/>
            </a:xfrm>
            <a:custGeom>
              <a:avLst/>
              <a:gdLst>
                <a:gd name="T0" fmla="*/ 79 w 91"/>
                <a:gd name="T1" fmla="*/ 6 h 161"/>
                <a:gd name="T2" fmla="*/ 25 w 91"/>
                <a:gd name="T3" fmla="*/ 1 h 161"/>
                <a:gd name="T4" fmla="*/ 12 w 91"/>
                <a:gd name="T5" fmla="*/ 12 h 161"/>
                <a:gd name="T6" fmla="*/ 0 w 91"/>
                <a:gd name="T7" fmla="*/ 142 h 161"/>
                <a:gd name="T8" fmla="*/ 11 w 91"/>
                <a:gd name="T9" fmla="*/ 155 h 161"/>
                <a:gd name="T10" fmla="*/ 66 w 91"/>
                <a:gd name="T11" fmla="*/ 160 h 161"/>
                <a:gd name="T12" fmla="*/ 79 w 91"/>
                <a:gd name="T13" fmla="*/ 149 h 161"/>
                <a:gd name="T14" fmla="*/ 90 w 91"/>
                <a:gd name="T15" fmla="*/ 19 h 161"/>
                <a:gd name="T16" fmla="*/ 79 w 91"/>
                <a:gd name="T17" fmla="*/ 6 h 161"/>
                <a:gd name="T18" fmla="*/ 41 w 91"/>
                <a:gd name="T19" fmla="*/ 11 h 161"/>
                <a:gd name="T20" fmla="*/ 62 w 91"/>
                <a:gd name="T21" fmla="*/ 13 h 161"/>
                <a:gd name="T22" fmla="*/ 63 w 91"/>
                <a:gd name="T23" fmla="*/ 15 h 161"/>
                <a:gd name="T24" fmla="*/ 61 w 91"/>
                <a:gd name="T25" fmla="*/ 16 h 161"/>
                <a:gd name="T26" fmla="*/ 41 w 91"/>
                <a:gd name="T27" fmla="*/ 14 h 161"/>
                <a:gd name="T28" fmla="*/ 40 w 91"/>
                <a:gd name="T29" fmla="*/ 13 h 161"/>
                <a:gd name="T30" fmla="*/ 41 w 91"/>
                <a:gd name="T31" fmla="*/ 11 h 161"/>
                <a:gd name="T32" fmla="*/ 39 w 91"/>
                <a:gd name="T33" fmla="*/ 149 h 161"/>
                <a:gd name="T34" fmla="*/ 33 w 91"/>
                <a:gd name="T35" fmla="*/ 141 h 161"/>
                <a:gd name="T36" fmla="*/ 40 w 91"/>
                <a:gd name="T37" fmla="*/ 135 h 161"/>
                <a:gd name="T38" fmla="*/ 47 w 91"/>
                <a:gd name="T39" fmla="*/ 143 h 161"/>
                <a:gd name="T40" fmla="*/ 39 w 91"/>
                <a:gd name="T41" fmla="*/ 149 h 161"/>
                <a:gd name="T42" fmla="*/ 73 w 91"/>
                <a:gd name="T43" fmla="*/ 126 h 161"/>
                <a:gd name="T44" fmla="*/ 10 w 91"/>
                <a:gd name="T45" fmla="*/ 120 h 161"/>
                <a:gd name="T46" fmla="*/ 19 w 91"/>
                <a:gd name="T47" fmla="*/ 29 h 161"/>
                <a:gd name="T48" fmla="*/ 81 w 91"/>
                <a:gd name="T49" fmla="*/ 34 h 161"/>
                <a:gd name="T50" fmla="*/ 73 w 91"/>
                <a:gd name="T51" fmla="*/ 126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 h="161">
                  <a:moveTo>
                    <a:pt x="79" y="6"/>
                  </a:moveTo>
                  <a:cubicBezTo>
                    <a:pt x="25" y="1"/>
                    <a:pt x="25" y="1"/>
                    <a:pt x="25" y="1"/>
                  </a:cubicBezTo>
                  <a:cubicBezTo>
                    <a:pt x="18" y="0"/>
                    <a:pt x="13" y="5"/>
                    <a:pt x="12" y="12"/>
                  </a:cubicBezTo>
                  <a:cubicBezTo>
                    <a:pt x="0" y="142"/>
                    <a:pt x="0" y="142"/>
                    <a:pt x="0" y="142"/>
                  </a:cubicBezTo>
                  <a:cubicBezTo>
                    <a:pt x="0" y="149"/>
                    <a:pt x="5" y="155"/>
                    <a:pt x="11" y="155"/>
                  </a:cubicBezTo>
                  <a:cubicBezTo>
                    <a:pt x="66" y="160"/>
                    <a:pt x="66" y="160"/>
                    <a:pt x="66" y="160"/>
                  </a:cubicBezTo>
                  <a:cubicBezTo>
                    <a:pt x="72" y="161"/>
                    <a:pt x="78" y="156"/>
                    <a:pt x="79" y="149"/>
                  </a:cubicBezTo>
                  <a:cubicBezTo>
                    <a:pt x="90" y="19"/>
                    <a:pt x="90" y="19"/>
                    <a:pt x="90" y="19"/>
                  </a:cubicBezTo>
                  <a:cubicBezTo>
                    <a:pt x="91" y="12"/>
                    <a:pt x="86" y="7"/>
                    <a:pt x="79" y="6"/>
                  </a:cubicBezTo>
                  <a:close/>
                  <a:moveTo>
                    <a:pt x="41" y="11"/>
                  </a:moveTo>
                  <a:cubicBezTo>
                    <a:pt x="62" y="13"/>
                    <a:pt x="62" y="13"/>
                    <a:pt x="62" y="13"/>
                  </a:cubicBezTo>
                  <a:cubicBezTo>
                    <a:pt x="62" y="13"/>
                    <a:pt x="63" y="14"/>
                    <a:pt x="63" y="15"/>
                  </a:cubicBezTo>
                  <a:cubicBezTo>
                    <a:pt x="63" y="16"/>
                    <a:pt x="62" y="16"/>
                    <a:pt x="61" y="16"/>
                  </a:cubicBezTo>
                  <a:cubicBezTo>
                    <a:pt x="41" y="14"/>
                    <a:pt x="41" y="14"/>
                    <a:pt x="41" y="14"/>
                  </a:cubicBezTo>
                  <a:cubicBezTo>
                    <a:pt x="40" y="14"/>
                    <a:pt x="40" y="14"/>
                    <a:pt x="40" y="13"/>
                  </a:cubicBezTo>
                  <a:cubicBezTo>
                    <a:pt x="40" y="12"/>
                    <a:pt x="41" y="11"/>
                    <a:pt x="41" y="11"/>
                  </a:cubicBezTo>
                  <a:close/>
                  <a:moveTo>
                    <a:pt x="39" y="149"/>
                  </a:moveTo>
                  <a:cubicBezTo>
                    <a:pt x="35" y="149"/>
                    <a:pt x="33" y="145"/>
                    <a:pt x="33" y="141"/>
                  </a:cubicBezTo>
                  <a:cubicBezTo>
                    <a:pt x="33" y="138"/>
                    <a:pt x="37" y="135"/>
                    <a:pt x="40" y="135"/>
                  </a:cubicBezTo>
                  <a:cubicBezTo>
                    <a:pt x="44" y="135"/>
                    <a:pt x="47" y="139"/>
                    <a:pt x="47" y="143"/>
                  </a:cubicBezTo>
                  <a:cubicBezTo>
                    <a:pt x="46" y="146"/>
                    <a:pt x="43" y="149"/>
                    <a:pt x="39" y="149"/>
                  </a:cubicBezTo>
                  <a:close/>
                  <a:moveTo>
                    <a:pt x="73" y="126"/>
                  </a:moveTo>
                  <a:cubicBezTo>
                    <a:pt x="10" y="120"/>
                    <a:pt x="10" y="120"/>
                    <a:pt x="10" y="120"/>
                  </a:cubicBezTo>
                  <a:cubicBezTo>
                    <a:pt x="19" y="29"/>
                    <a:pt x="19" y="29"/>
                    <a:pt x="19" y="29"/>
                  </a:cubicBezTo>
                  <a:cubicBezTo>
                    <a:pt x="81" y="34"/>
                    <a:pt x="81" y="34"/>
                    <a:pt x="81" y="34"/>
                  </a:cubicBezTo>
                  <a:lnTo>
                    <a:pt x="73" y="1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p>
          </p:txBody>
        </p:sp>
      </p:grpSp>
      <p:sp>
        <p:nvSpPr>
          <p:cNvPr id="35" name="Freeform 937"/>
          <p:cNvSpPr>
            <a:spLocks noEditPoints="1"/>
          </p:cNvSpPr>
          <p:nvPr/>
        </p:nvSpPr>
        <p:spPr bwMode="auto">
          <a:xfrm>
            <a:off x="8742847" y="2582672"/>
            <a:ext cx="645872" cy="658515"/>
          </a:xfrm>
          <a:custGeom>
            <a:avLst/>
            <a:gdLst>
              <a:gd name="T0" fmla="*/ 712 w 908"/>
              <a:gd name="T1" fmla="*/ 51 h 926"/>
              <a:gd name="T2" fmla="*/ 820 w 908"/>
              <a:gd name="T3" fmla="*/ 72 h 926"/>
              <a:gd name="T4" fmla="*/ 719 w 908"/>
              <a:gd name="T5" fmla="*/ 87 h 926"/>
              <a:gd name="T6" fmla="*/ 817 w 908"/>
              <a:gd name="T7" fmla="*/ 837 h 926"/>
              <a:gd name="T8" fmla="*/ 857 w 908"/>
              <a:gd name="T9" fmla="*/ 270 h 926"/>
              <a:gd name="T10" fmla="*/ 773 w 908"/>
              <a:gd name="T11" fmla="*/ 194 h 926"/>
              <a:gd name="T12" fmla="*/ 762 w 908"/>
              <a:gd name="T13" fmla="*/ 142 h 926"/>
              <a:gd name="T14" fmla="*/ 751 w 908"/>
              <a:gd name="T15" fmla="*/ 194 h 926"/>
              <a:gd name="T16" fmla="*/ 667 w 908"/>
              <a:gd name="T17" fmla="*/ 171 h 926"/>
              <a:gd name="T18" fmla="*/ 708 w 908"/>
              <a:gd name="T19" fmla="*/ 282 h 926"/>
              <a:gd name="T20" fmla="*/ 624 w 908"/>
              <a:gd name="T21" fmla="*/ 218 h 926"/>
              <a:gd name="T22" fmla="*/ 580 w 908"/>
              <a:gd name="T23" fmla="*/ 131 h 926"/>
              <a:gd name="T24" fmla="*/ 536 w 908"/>
              <a:gd name="T25" fmla="*/ 218 h 926"/>
              <a:gd name="T26" fmla="*/ 524 w 908"/>
              <a:gd name="T27" fmla="*/ 837 h 926"/>
              <a:gd name="T28" fmla="*/ 626 w 908"/>
              <a:gd name="T29" fmla="*/ 414 h 926"/>
              <a:gd name="T30" fmla="*/ 674 w 908"/>
              <a:gd name="T31" fmla="*/ 302 h 926"/>
              <a:gd name="T32" fmla="*/ 586 w 908"/>
              <a:gd name="T33" fmla="*/ 295 h 926"/>
              <a:gd name="T34" fmla="*/ 568 w 908"/>
              <a:gd name="T35" fmla="*/ 285 h 926"/>
              <a:gd name="T36" fmla="*/ 528 w 908"/>
              <a:gd name="T37" fmla="*/ 257 h 926"/>
              <a:gd name="T38" fmla="*/ 485 w 908"/>
              <a:gd name="T39" fmla="*/ 402 h 926"/>
              <a:gd name="T40" fmla="*/ 333 w 908"/>
              <a:gd name="T41" fmla="*/ 309 h 926"/>
              <a:gd name="T42" fmla="*/ 434 w 908"/>
              <a:gd name="T43" fmla="*/ 295 h 926"/>
              <a:gd name="T44" fmla="*/ 326 w 908"/>
              <a:gd name="T45" fmla="*/ 273 h 926"/>
              <a:gd name="T46" fmla="*/ 328 w 908"/>
              <a:gd name="T47" fmla="*/ 505 h 926"/>
              <a:gd name="T48" fmla="*/ 436 w 908"/>
              <a:gd name="T49" fmla="*/ 504 h 926"/>
              <a:gd name="T50" fmla="*/ 470 w 908"/>
              <a:gd name="T51" fmla="*/ 393 h 926"/>
              <a:gd name="T52" fmla="*/ 382 w 908"/>
              <a:gd name="T53" fmla="*/ 386 h 926"/>
              <a:gd name="T54" fmla="*/ 364 w 908"/>
              <a:gd name="T55" fmla="*/ 376 h 926"/>
              <a:gd name="T56" fmla="*/ 325 w 908"/>
              <a:gd name="T57" fmla="*/ 348 h 926"/>
              <a:gd name="T58" fmla="*/ 282 w 908"/>
              <a:gd name="T59" fmla="*/ 493 h 926"/>
              <a:gd name="T60" fmla="*/ 145 w 908"/>
              <a:gd name="T61" fmla="*/ 479 h 926"/>
              <a:gd name="T62" fmla="*/ 246 w 908"/>
              <a:gd name="T63" fmla="*/ 464 h 926"/>
              <a:gd name="T64" fmla="*/ 138 w 908"/>
              <a:gd name="T65" fmla="*/ 442 h 926"/>
              <a:gd name="T66" fmla="*/ 94 w 908"/>
              <a:gd name="T67" fmla="*/ 562 h 926"/>
              <a:gd name="T68" fmla="*/ 137 w 908"/>
              <a:gd name="T69" fmla="*/ 674 h 926"/>
              <a:gd name="T70" fmla="*/ 246 w 908"/>
              <a:gd name="T71" fmla="*/ 673 h 926"/>
              <a:gd name="T72" fmla="*/ 282 w 908"/>
              <a:gd name="T73" fmla="*/ 562 h 926"/>
              <a:gd name="T74" fmla="*/ 194 w 908"/>
              <a:gd name="T75" fmla="*/ 555 h 926"/>
              <a:gd name="T76" fmla="*/ 176 w 908"/>
              <a:gd name="T77" fmla="*/ 545 h 926"/>
              <a:gd name="T78" fmla="*/ 137 w 908"/>
              <a:gd name="T79" fmla="*/ 517 h 926"/>
              <a:gd name="T80" fmla="*/ 843 w 908"/>
              <a:gd name="T81" fmla="*/ 863 h 926"/>
              <a:gd name="T82" fmla="*/ 96 w 908"/>
              <a:gd name="T83" fmla="*/ 109 h 926"/>
              <a:gd name="T84" fmla="*/ 55 w 908"/>
              <a:gd name="T85" fmla="*/ 140 h 926"/>
              <a:gd name="T86" fmla="*/ 0 w 908"/>
              <a:gd name="T87" fmla="*/ 880 h 926"/>
              <a:gd name="T88" fmla="*/ 72 w 908"/>
              <a:gd name="T89" fmla="*/ 926 h 926"/>
              <a:gd name="T90" fmla="*/ 875 w 908"/>
              <a:gd name="T91" fmla="*/ 902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8" h="926">
                <a:moveTo>
                  <a:pt x="719" y="87"/>
                </a:moveTo>
                <a:cubicBezTo>
                  <a:pt x="713" y="87"/>
                  <a:pt x="707" y="81"/>
                  <a:pt x="705" y="72"/>
                </a:cubicBezTo>
                <a:cubicBezTo>
                  <a:pt x="702" y="63"/>
                  <a:pt x="705" y="53"/>
                  <a:pt x="712" y="51"/>
                </a:cubicBezTo>
                <a:cubicBezTo>
                  <a:pt x="714" y="22"/>
                  <a:pt x="735" y="0"/>
                  <a:pt x="762" y="0"/>
                </a:cubicBezTo>
                <a:cubicBezTo>
                  <a:pt x="789" y="0"/>
                  <a:pt x="811" y="22"/>
                  <a:pt x="813" y="51"/>
                </a:cubicBezTo>
                <a:cubicBezTo>
                  <a:pt x="819" y="53"/>
                  <a:pt x="822" y="63"/>
                  <a:pt x="820" y="72"/>
                </a:cubicBezTo>
                <a:cubicBezTo>
                  <a:pt x="817" y="81"/>
                  <a:pt x="812" y="86"/>
                  <a:pt x="806" y="87"/>
                </a:cubicBezTo>
                <a:cubicBezTo>
                  <a:pt x="798" y="110"/>
                  <a:pt x="782" y="132"/>
                  <a:pt x="763" y="132"/>
                </a:cubicBezTo>
                <a:cubicBezTo>
                  <a:pt x="745" y="132"/>
                  <a:pt x="728" y="110"/>
                  <a:pt x="719" y="87"/>
                </a:cubicBezTo>
                <a:moveTo>
                  <a:pt x="708" y="282"/>
                </a:moveTo>
                <a:cubicBezTo>
                  <a:pt x="708" y="837"/>
                  <a:pt x="708" y="837"/>
                  <a:pt x="708" y="837"/>
                </a:cubicBezTo>
                <a:cubicBezTo>
                  <a:pt x="817" y="837"/>
                  <a:pt x="817" y="837"/>
                  <a:pt x="817" y="837"/>
                </a:cubicBezTo>
                <a:cubicBezTo>
                  <a:pt x="817" y="282"/>
                  <a:pt x="817" y="282"/>
                  <a:pt x="817" y="282"/>
                </a:cubicBezTo>
                <a:cubicBezTo>
                  <a:pt x="839" y="279"/>
                  <a:pt x="854" y="275"/>
                  <a:pt x="856" y="270"/>
                </a:cubicBezTo>
                <a:cubicBezTo>
                  <a:pt x="857" y="270"/>
                  <a:pt x="857" y="270"/>
                  <a:pt x="857" y="270"/>
                </a:cubicBezTo>
                <a:cubicBezTo>
                  <a:pt x="856" y="171"/>
                  <a:pt x="856" y="171"/>
                  <a:pt x="856" y="171"/>
                </a:cubicBezTo>
                <a:cubicBezTo>
                  <a:pt x="853" y="152"/>
                  <a:pt x="837" y="136"/>
                  <a:pt x="814" y="126"/>
                </a:cubicBezTo>
                <a:cubicBezTo>
                  <a:pt x="773" y="194"/>
                  <a:pt x="773" y="194"/>
                  <a:pt x="773" y="194"/>
                </a:cubicBezTo>
                <a:cubicBezTo>
                  <a:pt x="768" y="163"/>
                  <a:pt x="768" y="163"/>
                  <a:pt x="768" y="163"/>
                </a:cubicBezTo>
                <a:cubicBezTo>
                  <a:pt x="771" y="161"/>
                  <a:pt x="774" y="158"/>
                  <a:pt x="774" y="153"/>
                </a:cubicBezTo>
                <a:cubicBezTo>
                  <a:pt x="774" y="147"/>
                  <a:pt x="768" y="142"/>
                  <a:pt x="762" y="142"/>
                </a:cubicBezTo>
                <a:cubicBezTo>
                  <a:pt x="756" y="142"/>
                  <a:pt x="750" y="147"/>
                  <a:pt x="750" y="153"/>
                </a:cubicBezTo>
                <a:cubicBezTo>
                  <a:pt x="750" y="158"/>
                  <a:pt x="753" y="161"/>
                  <a:pt x="756" y="163"/>
                </a:cubicBezTo>
                <a:cubicBezTo>
                  <a:pt x="751" y="194"/>
                  <a:pt x="751" y="194"/>
                  <a:pt x="751" y="194"/>
                </a:cubicBezTo>
                <a:cubicBezTo>
                  <a:pt x="711" y="126"/>
                  <a:pt x="711" y="126"/>
                  <a:pt x="711" y="126"/>
                </a:cubicBezTo>
                <a:cubicBezTo>
                  <a:pt x="688" y="136"/>
                  <a:pt x="672" y="152"/>
                  <a:pt x="668" y="171"/>
                </a:cubicBezTo>
                <a:cubicBezTo>
                  <a:pt x="667" y="171"/>
                  <a:pt x="667" y="171"/>
                  <a:pt x="667" y="171"/>
                </a:cubicBezTo>
                <a:cubicBezTo>
                  <a:pt x="667" y="270"/>
                  <a:pt x="667" y="270"/>
                  <a:pt x="667" y="270"/>
                </a:cubicBezTo>
                <a:cubicBezTo>
                  <a:pt x="668" y="270"/>
                  <a:pt x="668" y="270"/>
                  <a:pt x="668" y="270"/>
                </a:cubicBezTo>
                <a:cubicBezTo>
                  <a:pt x="671" y="275"/>
                  <a:pt x="686" y="279"/>
                  <a:pt x="708" y="282"/>
                </a:cubicBezTo>
                <a:moveTo>
                  <a:pt x="536" y="218"/>
                </a:moveTo>
                <a:cubicBezTo>
                  <a:pt x="546" y="241"/>
                  <a:pt x="562" y="263"/>
                  <a:pt x="581" y="263"/>
                </a:cubicBezTo>
                <a:cubicBezTo>
                  <a:pt x="600" y="263"/>
                  <a:pt x="616" y="241"/>
                  <a:pt x="624" y="218"/>
                </a:cubicBezTo>
                <a:cubicBezTo>
                  <a:pt x="630" y="218"/>
                  <a:pt x="635" y="212"/>
                  <a:pt x="637" y="204"/>
                </a:cubicBezTo>
                <a:cubicBezTo>
                  <a:pt x="640" y="194"/>
                  <a:pt x="637" y="184"/>
                  <a:pt x="630" y="182"/>
                </a:cubicBezTo>
                <a:cubicBezTo>
                  <a:pt x="629" y="154"/>
                  <a:pt x="607" y="131"/>
                  <a:pt x="580" y="131"/>
                </a:cubicBezTo>
                <a:cubicBezTo>
                  <a:pt x="553" y="131"/>
                  <a:pt x="531" y="154"/>
                  <a:pt x="530" y="182"/>
                </a:cubicBezTo>
                <a:cubicBezTo>
                  <a:pt x="523" y="184"/>
                  <a:pt x="520" y="194"/>
                  <a:pt x="523" y="204"/>
                </a:cubicBezTo>
                <a:cubicBezTo>
                  <a:pt x="525" y="212"/>
                  <a:pt x="531" y="218"/>
                  <a:pt x="536" y="218"/>
                </a:cubicBezTo>
                <a:moveTo>
                  <a:pt x="534" y="414"/>
                </a:moveTo>
                <a:cubicBezTo>
                  <a:pt x="524" y="414"/>
                  <a:pt x="524" y="414"/>
                  <a:pt x="524" y="414"/>
                </a:cubicBezTo>
                <a:cubicBezTo>
                  <a:pt x="524" y="837"/>
                  <a:pt x="524" y="837"/>
                  <a:pt x="524" y="837"/>
                </a:cubicBezTo>
                <a:cubicBezTo>
                  <a:pt x="633" y="837"/>
                  <a:pt x="633" y="837"/>
                  <a:pt x="633" y="837"/>
                </a:cubicBezTo>
                <a:cubicBezTo>
                  <a:pt x="633" y="414"/>
                  <a:pt x="633" y="414"/>
                  <a:pt x="633" y="414"/>
                </a:cubicBezTo>
                <a:cubicBezTo>
                  <a:pt x="626" y="414"/>
                  <a:pt x="626" y="414"/>
                  <a:pt x="626" y="414"/>
                </a:cubicBezTo>
                <a:cubicBezTo>
                  <a:pt x="653" y="412"/>
                  <a:pt x="671" y="407"/>
                  <a:pt x="674" y="402"/>
                </a:cubicBezTo>
                <a:cubicBezTo>
                  <a:pt x="675" y="402"/>
                  <a:pt x="675" y="402"/>
                  <a:pt x="675" y="402"/>
                </a:cubicBezTo>
                <a:cubicBezTo>
                  <a:pt x="674" y="302"/>
                  <a:pt x="674" y="302"/>
                  <a:pt x="674" y="302"/>
                </a:cubicBezTo>
                <a:cubicBezTo>
                  <a:pt x="670" y="283"/>
                  <a:pt x="654" y="267"/>
                  <a:pt x="631" y="257"/>
                </a:cubicBezTo>
                <a:cubicBezTo>
                  <a:pt x="591" y="325"/>
                  <a:pt x="591" y="325"/>
                  <a:pt x="591" y="325"/>
                </a:cubicBezTo>
                <a:cubicBezTo>
                  <a:pt x="586" y="295"/>
                  <a:pt x="586" y="295"/>
                  <a:pt x="586" y="295"/>
                </a:cubicBezTo>
                <a:cubicBezTo>
                  <a:pt x="589" y="293"/>
                  <a:pt x="591" y="289"/>
                  <a:pt x="591" y="285"/>
                </a:cubicBezTo>
                <a:cubicBezTo>
                  <a:pt x="591" y="278"/>
                  <a:pt x="586" y="273"/>
                  <a:pt x="580" y="273"/>
                </a:cubicBezTo>
                <a:cubicBezTo>
                  <a:pt x="573" y="273"/>
                  <a:pt x="568" y="278"/>
                  <a:pt x="568" y="285"/>
                </a:cubicBezTo>
                <a:cubicBezTo>
                  <a:pt x="568" y="289"/>
                  <a:pt x="570" y="293"/>
                  <a:pt x="574" y="295"/>
                </a:cubicBezTo>
                <a:cubicBezTo>
                  <a:pt x="569" y="325"/>
                  <a:pt x="569" y="325"/>
                  <a:pt x="569" y="325"/>
                </a:cubicBezTo>
                <a:cubicBezTo>
                  <a:pt x="528" y="257"/>
                  <a:pt x="528" y="257"/>
                  <a:pt x="528" y="257"/>
                </a:cubicBezTo>
                <a:cubicBezTo>
                  <a:pt x="505" y="267"/>
                  <a:pt x="489" y="283"/>
                  <a:pt x="486" y="302"/>
                </a:cubicBezTo>
                <a:cubicBezTo>
                  <a:pt x="485" y="302"/>
                  <a:pt x="485" y="302"/>
                  <a:pt x="485" y="302"/>
                </a:cubicBezTo>
                <a:cubicBezTo>
                  <a:pt x="485" y="402"/>
                  <a:pt x="485" y="402"/>
                  <a:pt x="485" y="402"/>
                </a:cubicBezTo>
                <a:cubicBezTo>
                  <a:pt x="486" y="402"/>
                  <a:pt x="486" y="402"/>
                  <a:pt x="486" y="402"/>
                </a:cubicBezTo>
                <a:cubicBezTo>
                  <a:pt x="489" y="407"/>
                  <a:pt x="507" y="412"/>
                  <a:pt x="534" y="414"/>
                </a:cubicBezTo>
                <a:moveTo>
                  <a:pt x="333" y="309"/>
                </a:moveTo>
                <a:cubicBezTo>
                  <a:pt x="342" y="332"/>
                  <a:pt x="359" y="354"/>
                  <a:pt x="378" y="354"/>
                </a:cubicBezTo>
                <a:cubicBezTo>
                  <a:pt x="396" y="354"/>
                  <a:pt x="412" y="332"/>
                  <a:pt x="421" y="309"/>
                </a:cubicBezTo>
                <a:cubicBezTo>
                  <a:pt x="426" y="309"/>
                  <a:pt x="432" y="303"/>
                  <a:pt x="434" y="295"/>
                </a:cubicBezTo>
                <a:cubicBezTo>
                  <a:pt x="436" y="285"/>
                  <a:pt x="433" y="275"/>
                  <a:pt x="427" y="273"/>
                </a:cubicBezTo>
                <a:cubicBezTo>
                  <a:pt x="425" y="244"/>
                  <a:pt x="403" y="222"/>
                  <a:pt x="376" y="222"/>
                </a:cubicBezTo>
                <a:cubicBezTo>
                  <a:pt x="350" y="222"/>
                  <a:pt x="328" y="244"/>
                  <a:pt x="326" y="273"/>
                </a:cubicBezTo>
                <a:cubicBezTo>
                  <a:pt x="320" y="275"/>
                  <a:pt x="316" y="285"/>
                  <a:pt x="319" y="295"/>
                </a:cubicBezTo>
                <a:cubicBezTo>
                  <a:pt x="321" y="303"/>
                  <a:pt x="327" y="309"/>
                  <a:pt x="333" y="309"/>
                </a:cubicBezTo>
                <a:moveTo>
                  <a:pt x="328" y="505"/>
                </a:moveTo>
                <a:cubicBezTo>
                  <a:pt x="328" y="837"/>
                  <a:pt x="328" y="837"/>
                  <a:pt x="328" y="837"/>
                </a:cubicBezTo>
                <a:cubicBezTo>
                  <a:pt x="436" y="837"/>
                  <a:pt x="436" y="837"/>
                  <a:pt x="436" y="837"/>
                </a:cubicBezTo>
                <a:cubicBezTo>
                  <a:pt x="436" y="504"/>
                  <a:pt x="436" y="504"/>
                  <a:pt x="436" y="504"/>
                </a:cubicBezTo>
                <a:cubicBezTo>
                  <a:pt x="455" y="501"/>
                  <a:pt x="468" y="497"/>
                  <a:pt x="471" y="493"/>
                </a:cubicBezTo>
                <a:cubicBezTo>
                  <a:pt x="471" y="493"/>
                  <a:pt x="471" y="493"/>
                  <a:pt x="471" y="493"/>
                </a:cubicBezTo>
                <a:cubicBezTo>
                  <a:pt x="470" y="393"/>
                  <a:pt x="470" y="393"/>
                  <a:pt x="470" y="393"/>
                </a:cubicBezTo>
                <a:cubicBezTo>
                  <a:pt x="467" y="374"/>
                  <a:pt x="451" y="358"/>
                  <a:pt x="428" y="348"/>
                </a:cubicBezTo>
                <a:cubicBezTo>
                  <a:pt x="387" y="416"/>
                  <a:pt x="387" y="416"/>
                  <a:pt x="387" y="416"/>
                </a:cubicBezTo>
                <a:cubicBezTo>
                  <a:pt x="382" y="386"/>
                  <a:pt x="382" y="386"/>
                  <a:pt x="382" y="386"/>
                </a:cubicBezTo>
                <a:cubicBezTo>
                  <a:pt x="386" y="384"/>
                  <a:pt x="388" y="380"/>
                  <a:pt x="388" y="376"/>
                </a:cubicBezTo>
                <a:cubicBezTo>
                  <a:pt x="388" y="369"/>
                  <a:pt x="383" y="364"/>
                  <a:pt x="376" y="364"/>
                </a:cubicBezTo>
                <a:cubicBezTo>
                  <a:pt x="370" y="364"/>
                  <a:pt x="364" y="369"/>
                  <a:pt x="364" y="376"/>
                </a:cubicBezTo>
                <a:cubicBezTo>
                  <a:pt x="364" y="380"/>
                  <a:pt x="367" y="384"/>
                  <a:pt x="370" y="386"/>
                </a:cubicBezTo>
                <a:cubicBezTo>
                  <a:pt x="365" y="416"/>
                  <a:pt x="365" y="416"/>
                  <a:pt x="365" y="416"/>
                </a:cubicBezTo>
                <a:cubicBezTo>
                  <a:pt x="325" y="348"/>
                  <a:pt x="325" y="348"/>
                  <a:pt x="325" y="348"/>
                </a:cubicBezTo>
                <a:cubicBezTo>
                  <a:pt x="302" y="358"/>
                  <a:pt x="286" y="374"/>
                  <a:pt x="282" y="393"/>
                </a:cubicBezTo>
                <a:cubicBezTo>
                  <a:pt x="282" y="393"/>
                  <a:pt x="282" y="393"/>
                  <a:pt x="282" y="393"/>
                </a:cubicBezTo>
                <a:cubicBezTo>
                  <a:pt x="282" y="493"/>
                  <a:pt x="282" y="493"/>
                  <a:pt x="282" y="493"/>
                </a:cubicBezTo>
                <a:cubicBezTo>
                  <a:pt x="282" y="493"/>
                  <a:pt x="282" y="493"/>
                  <a:pt x="282" y="493"/>
                </a:cubicBezTo>
                <a:cubicBezTo>
                  <a:pt x="285" y="498"/>
                  <a:pt x="303" y="502"/>
                  <a:pt x="328" y="505"/>
                </a:cubicBezTo>
                <a:moveTo>
                  <a:pt x="145" y="479"/>
                </a:moveTo>
                <a:cubicBezTo>
                  <a:pt x="154" y="502"/>
                  <a:pt x="171" y="523"/>
                  <a:pt x="190" y="523"/>
                </a:cubicBezTo>
                <a:cubicBezTo>
                  <a:pt x="208" y="523"/>
                  <a:pt x="224" y="502"/>
                  <a:pt x="232" y="479"/>
                </a:cubicBezTo>
                <a:cubicBezTo>
                  <a:pt x="238" y="478"/>
                  <a:pt x="244" y="472"/>
                  <a:pt x="246" y="464"/>
                </a:cubicBezTo>
                <a:cubicBezTo>
                  <a:pt x="248" y="454"/>
                  <a:pt x="245" y="445"/>
                  <a:pt x="239" y="442"/>
                </a:cubicBezTo>
                <a:cubicBezTo>
                  <a:pt x="237" y="414"/>
                  <a:pt x="215" y="391"/>
                  <a:pt x="188" y="391"/>
                </a:cubicBezTo>
                <a:cubicBezTo>
                  <a:pt x="161" y="391"/>
                  <a:pt x="140" y="414"/>
                  <a:pt x="138" y="442"/>
                </a:cubicBezTo>
                <a:cubicBezTo>
                  <a:pt x="132" y="445"/>
                  <a:pt x="128" y="454"/>
                  <a:pt x="131" y="464"/>
                </a:cubicBezTo>
                <a:cubicBezTo>
                  <a:pt x="133" y="473"/>
                  <a:pt x="139" y="478"/>
                  <a:pt x="145" y="479"/>
                </a:cubicBezTo>
                <a:moveTo>
                  <a:pt x="94" y="562"/>
                </a:moveTo>
                <a:cubicBezTo>
                  <a:pt x="94" y="662"/>
                  <a:pt x="94" y="662"/>
                  <a:pt x="94" y="662"/>
                </a:cubicBezTo>
                <a:cubicBezTo>
                  <a:pt x="94" y="662"/>
                  <a:pt x="94" y="662"/>
                  <a:pt x="94" y="662"/>
                </a:cubicBezTo>
                <a:cubicBezTo>
                  <a:pt x="97" y="667"/>
                  <a:pt x="113" y="671"/>
                  <a:pt x="137" y="674"/>
                </a:cubicBezTo>
                <a:cubicBezTo>
                  <a:pt x="137" y="837"/>
                  <a:pt x="137" y="837"/>
                  <a:pt x="137" y="837"/>
                </a:cubicBezTo>
                <a:cubicBezTo>
                  <a:pt x="246" y="837"/>
                  <a:pt x="246" y="837"/>
                  <a:pt x="246" y="837"/>
                </a:cubicBezTo>
                <a:cubicBezTo>
                  <a:pt x="246" y="673"/>
                  <a:pt x="246" y="673"/>
                  <a:pt x="246" y="673"/>
                </a:cubicBezTo>
                <a:cubicBezTo>
                  <a:pt x="266" y="671"/>
                  <a:pt x="280" y="667"/>
                  <a:pt x="283" y="662"/>
                </a:cubicBezTo>
                <a:cubicBezTo>
                  <a:pt x="283" y="662"/>
                  <a:pt x="283" y="662"/>
                  <a:pt x="283" y="662"/>
                </a:cubicBezTo>
                <a:cubicBezTo>
                  <a:pt x="282" y="562"/>
                  <a:pt x="282" y="562"/>
                  <a:pt x="282" y="562"/>
                </a:cubicBezTo>
                <a:cubicBezTo>
                  <a:pt x="279" y="543"/>
                  <a:pt x="263" y="527"/>
                  <a:pt x="240" y="517"/>
                </a:cubicBezTo>
                <a:cubicBezTo>
                  <a:pt x="199" y="586"/>
                  <a:pt x="199" y="586"/>
                  <a:pt x="199" y="586"/>
                </a:cubicBezTo>
                <a:cubicBezTo>
                  <a:pt x="194" y="555"/>
                  <a:pt x="194" y="555"/>
                  <a:pt x="194" y="555"/>
                </a:cubicBezTo>
                <a:cubicBezTo>
                  <a:pt x="198" y="553"/>
                  <a:pt x="200" y="549"/>
                  <a:pt x="200" y="545"/>
                </a:cubicBezTo>
                <a:cubicBezTo>
                  <a:pt x="200" y="539"/>
                  <a:pt x="195" y="533"/>
                  <a:pt x="188" y="533"/>
                </a:cubicBezTo>
                <a:cubicBezTo>
                  <a:pt x="182" y="533"/>
                  <a:pt x="176" y="539"/>
                  <a:pt x="176" y="545"/>
                </a:cubicBezTo>
                <a:cubicBezTo>
                  <a:pt x="176" y="549"/>
                  <a:pt x="179" y="553"/>
                  <a:pt x="182" y="555"/>
                </a:cubicBezTo>
                <a:cubicBezTo>
                  <a:pt x="177" y="585"/>
                  <a:pt x="177" y="585"/>
                  <a:pt x="177" y="585"/>
                </a:cubicBezTo>
                <a:cubicBezTo>
                  <a:pt x="137" y="517"/>
                  <a:pt x="137" y="517"/>
                  <a:pt x="137" y="517"/>
                </a:cubicBezTo>
                <a:cubicBezTo>
                  <a:pt x="114" y="527"/>
                  <a:pt x="98" y="543"/>
                  <a:pt x="94" y="562"/>
                </a:cubicBezTo>
                <a:close/>
                <a:moveTo>
                  <a:pt x="875" y="838"/>
                </a:moveTo>
                <a:cubicBezTo>
                  <a:pt x="860" y="838"/>
                  <a:pt x="847" y="849"/>
                  <a:pt x="843" y="863"/>
                </a:cubicBezTo>
                <a:cubicBezTo>
                  <a:pt x="72" y="863"/>
                  <a:pt x="72" y="863"/>
                  <a:pt x="72" y="863"/>
                </a:cubicBezTo>
                <a:cubicBezTo>
                  <a:pt x="72" y="140"/>
                  <a:pt x="72" y="140"/>
                  <a:pt x="72" y="140"/>
                </a:cubicBezTo>
                <a:cubicBezTo>
                  <a:pt x="86" y="136"/>
                  <a:pt x="96" y="124"/>
                  <a:pt x="96" y="109"/>
                </a:cubicBezTo>
                <a:cubicBezTo>
                  <a:pt x="96" y="91"/>
                  <a:pt x="81" y="76"/>
                  <a:pt x="63" y="76"/>
                </a:cubicBezTo>
                <a:cubicBezTo>
                  <a:pt x="45" y="76"/>
                  <a:pt x="31" y="91"/>
                  <a:pt x="31" y="109"/>
                </a:cubicBezTo>
                <a:cubicBezTo>
                  <a:pt x="31" y="124"/>
                  <a:pt x="41" y="136"/>
                  <a:pt x="55" y="140"/>
                </a:cubicBezTo>
                <a:cubicBezTo>
                  <a:pt x="55" y="863"/>
                  <a:pt x="55" y="863"/>
                  <a:pt x="55" y="863"/>
                </a:cubicBezTo>
                <a:cubicBezTo>
                  <a:pt x="0" y="863"/>
                  <a:pt x="0" y="863"/>
                  <a:pt x="0" y="863"/>
                </a:cubicBezTo>
                <a:cubicBezTo>
                  <a:pt x="0" y="880"/>
                  <a:pt x="0" y="880"/>
                  <a:pt x="0" y="880"/>
                </a:cubicBezTo>
                <a:cubicBezTo>
                  <a:pt x="55" y="880"/>
                  <a:pt x="55" y="880"/>
                  <a:pt x="55" y="880"/>
                </a:cubicBezTo>
                <a:cubicBezTo>
                  <a:pt x="55" y="926"/>
                  <a:pt x="55" y="926"/>
                  <a:pt x="55" y="926"/>
                </a:cubicBezTo>
                <a:cubicBezTo>
                  <a:pt x="72" y="926"/>
                  <a:pt x="72" y="926"/>
                  <a:pt x="72" y="926"/>
                </a:cubicBezTo>
                <a:cubicBezTo>
                  <a:pt x="72" y="880"/>
                  <a:pt x="72" y="880"/>
                  <a:pt x="72" y="880"/>
                </a:cubicBezTo>
                <a:cubicBezTo>
                  <a:pt x="844" y="880"/>
                  <a:pt x="844" y="880"/>
                  <a:pt x="844" y="880"/>
                </a:cubicBezTo>
                <a:cubicBezTo>
                  <a:pt x="848" y="893"/>
                  <a:pt x="861" y="902"/>
                  <a:pt x="875" y="902"/>
                </a:cubicBezTo>
                <a:cubicBezTo>
                  <a:pt x="893" y="902"/>
                  <a:pt x="908" y="888"/>
                  <a:pt x="908" y="870"/>
                </a:cubicBezTo>
                <a:cubicBezTo>
                  <a:pt x="908" y="852"/>
                  <a:pt x="893" y="838"/>
                  <a:pt x="875" y="838"/>
                </a:cubicBezTo>
              </a:path>
            </a:pathLst>
          </a:custGeom>
          <a:solidFill>
            <a:schemeClr val="bg1"/>
          </a:solidFill>
          <a:ln>
            <a:noFill/>
          </a:ln>
        </p:spPr>
        <p:txBody>
          <a:bodyPr vert="horz" wrap="square" lIns="91476" tIns="45738" rIns="91476" bIns="45738" numCol="1" anchor="t" anchorCtr="0" compatLnSpc="1"/>
          <a:lstStyle/>
          <a:p>
            <a:endParaRPr lang="zh-CN" altLang="en-US" sz="1800"/>
          </a:p>
        </p:txBody>
      </p:sp>
      <p:sp>
        <p:nvSpPr>
          <p:cNvPr id="36" name="Freeform 941"/>
          <p:cNvSpPr>
            <a:spLocks noEditPoints="1"/>
          </p:cNvSpPr>
          <p:nvPr/>
        </p:nvSpPr>
        <p:spPr bwMode="auto">
          <a:xfrm>
            <a:off x="1821898" y="2641757"/>
            <a:ext cx="896638" cy="540345"/>
          </a:xfrm>
          <a:custGeom>
            <a:avLst/>
            <a:gdLst>
              <a:gd name="T0" fmla="*/ 803 w 1093"/>
              <a:gd name="T1" fmla="*/ 394 h 659"/>
              <a:gd name="T2" fmla="*/ 677 w 1093"/>
              <a:gd name="T3" fmla="*/ 275 h 659"/>
              <a:gd name="T4" fmla="*/ 751 w 1093"/>
              <a:gd name="T5" fmla="*/ 155 h 659"/>
              <a:gd name="T6" fmla="*/ 794 w 1093"/>
              <a:gd name="T7" fmla="*/ 194 h 659"/>
              <a:gd name="T8" fmla="*/ 845 w 1093"/>
              <a:gd name="T9" fmla="*/ 258 h 659"/>
              <a:gd name="T10" fmla="*/ 744 w 1093"/>
              <a:gd name="T11" fmla="*/ 268 h 659"/>
              <a:gd name="T12" fmla="*/ 870 w 1093"/>
              <a:gd name="T13" fmla="*/ 388 h 659"/>
              <a:gd name="T14" fmla="*/ 792 w 1093"/>
              <a:gd name="T15" fmla="*/ 515 h 659"/>
              <a:gd name="T16" fmla="*/ 749 w 1093"/>
              <a:gd name="T17" fmla="*/ 473 h 659"/>
              <a:gd name="T18" fmla="*/ 687 w 1093"/>
              <a:gd name="T19" fmla="*/ 402 h 659"/>
              <a:gd name="T20" fmla="*/ 766 w 1093"/>
              <a:gd name="T21" fmla="*/ 0 h 659"/>
              <a:gd name="T22" fmla="*/ 610 w 1093"/>
              <a:gd name="T23" fmla="*/ 134 h 659"/>
              <a:gd name="T24" fmla="*/ 1014 w 1093"/>
              <a:gd name="T25" fmla="*/ 329 h 659"/>
              <a:gd name="T26" fmla="*/ 611 w 1093"/>
              <a:gd name="T27" fmla="*/ 525 h 659"/>
              <a:gd name="T28" fmla="*/ 766 w 1093"/>
              <a:gd name="T29" fmla="*/ 658 h 659"/>
              <a:gd name="T30" fmla="*/ 766 w 1093"/>
              <a:gd name="T31" fmla="*/ 0 h 659"/>
              <a:gd name="T32" fmla="*/ 654 w 1093"/>
              <a:gd name="T33" fmla="*/ 330 h 659"/>
              <a:gd name="T34" fmla="*/ 0 w 1093"/>
              <a:gd name="T35" fmla="*/ 330 h 659"/>
              <a:gd name="T36" fmla="*/ 327 w 1093"/>
              <a:gd name="T37" fmla="*/ 580 h 659"/>
              <a:gd name="T38" fmla="*/ 327 w 1093"/>
              <a:gd name="T39" fmla="*/ 79 h 659"/>
              <a:gd name="T40" fmla="*/ 327 w 1093"/>
              <a:gd name="T41" fmla="*/ 580 h 659"/>
              <a:gd name="T42" fmla="*/ 355 w 1093"/>
              <a:gd name="T43" fmla="*/ 276 h 659"/>
              <a:gd name="T44" fmla="*/ 333 w 1093"/>
              <a:gd name="T45" fmla="*/ 330 h 659"/>
              <a:gd name="T46" fmla="*/ 283 w 1093"/>
              <a:gd name="T47" fmla="*/ 209 h 659"/>
              <a:gd name="T48" fmla="*/ 290 w 1093"/>
              <a:gd name="T49" fmla="*/ 356 h 659"/>
              <a:gd name="T50" fmla="*/ 249 w 1093"/>
              <a:gd name="T51" fmla="*/ 388 h 659"/>
              <a:gd name="T52" fmla="*/ 299 w 1093"/>
              <a:gd name="T53" fmla="*/ 403 h 659"/>
              <a:gd name="T54" fmla="*/ 249 w 1093"/>
              <a:gd name="T55" fmla="*/ 435 h 659"/>
              <a:gd name="T56" fmla="*/ 299 w 1093"/>
              <a:gd name="T57" fmla="*/ 489 h 659"/>
              <a:gd name="T58" fmla="*/ 362 w 1093"/>
              <a:gd name="T59" fmla="*/ 435 h 659"/>
              <a:gd name="T60" fmla="*/ 403 w 1093"/>
              <a:gd name="T61" fmla="*/ 403 h 659"/>
              <a:gd name="T62" fmla="*/ 362 w 1093"/>
              <a:gd name="T63" fmla="*/ 388 h 659"/>
              <a:gd name="T64" fmla="*/ 403 w 1093"/>
              <a:gd name="T65" fmla="*/ 356 h 659"/>
              <a:gd name="T66" fmla="*/ 455 w 1093"/>
              <a:gd name="T67" fmla="*/ 209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3" h="659">
                <a:moveTo>
                  <a:pt x="760" y="422"/>
                </a:moveTo>
                <a:cubicBezTo>
                  <a:pt x="786" y="422"/>
                  <a:pt x="803" y="411"/>
                  <a:pt x="803" y="394"/>
                </a:cubicBezTo>
                <a:cubicBezTo>
                  <a:pt x="803" y="377"/>
                  <a:pt x="789" y="367"/>
                  <a:pt x="756" y="356"/>
                </a:cubicBezTo>
                <a:cubicBezTo>
                  <a:pt x="709" y="340"/>
                  <a:pt x="677" y="318"/>
                  <a:pt x="677" y="275"/>
                </a:cubicBezTo>
                <a:cubicBezTo>
                  <a:pt x="677" y="236"/>
                  <a:pt x="704" y="206"/>
                  <a:pt x="751" y="197"/>
                </a:cubicBezTo>
                <a:cubicBezTo>
                  <a:pt x="751" y="155"/>
                  <a:pt x="751" y="155"/>
                  <a:pt x="751" y="155"/>
                </a:cubicBezTo>
                <a:cubicBezTo>
                  <a:pt x="794" y="155"/>
                  <a:pt x="794" y="155"/>
                  <a:pt x="794" y="155"/>
                </a:cubicBezTo>
                <a:cubicBezTo>
                  <a:pt x="794" y="194"/>
                  <a:pt x="794" y="194"/>
                  <a:pt x="794" y="194"/>
                </a:cubicBezTo>
                <a:cubicBezTo>
                  <a:pt x="823" y="195"/>
                  <a:pt x="843" y="201"/>
                  <a:pt x="859" y="208"/>
                </a:cubicBezTo>
                <a:cubicBezTo>
                  <a:pt x="845" y="258"/>
                  <a:pt x="845" y="258"/>
                  <a:pt x="845" y="258"/>
                </a:cubicBezTo>
                <a:cubicBezTo>
                  <a:pt x="834" y="253"/>
                  <a:pt x="814" y="243"/>
                  <a:pt x="782" y="243"/>
                </a:cubicBezTo>
                <a:cubicBezTo>
                  <a:pt x="753" y="243"/>
                  <a:pt x="744" y="255"/>
                  <a:pt x="744" y="268"/>
                </a:cubicBezTo>
                <a:cubicBezTo>
                  <a:pt x="744" y="282"/>
                  <a:pt x="759" y="292"/>
                  <a:pt x="797" y="305"/>
                </a:cubicBezTo>
                <a:cubicBezTo>
                  <a:pt x="850" y="324"/>
                  <a:pt x="870" y="348"/>
                  <a:pt x="870" y="388"/>
                </a:cubicBezTo>
                <a:cubicBezTo>
                  <a:pt x="870" y="427"/>
                  <a:pt x="843" y="461"/>
                  <a:pt x="792" y="469"/>
                </a:cubicBezTo>
                <a:cubicBezTo>
                  <a:pt x="792" y="515"/>
                  <a:pt x="792" y="515"/>
                  <a:pt x="792" y="515"/>
                </a:cubicBezTo>
                <a:cubicBezTo>
                  <a:pt x="749" y="515"/>
                  <a:pt x="749" y="515"/>
                  <a:pt x="749" y="515"/>
                </a:cubicBezTo>
                <a:cubicBezTo>
                  <a:pt x="749" y="473"/>
                  <a:pt x="749" y="473"/>
                  <a:pt x="749" y="473"/>
                </a:cubicBezTo>
                <a:cubicBezTo>
                  <a:pt x="719" y="471"/>
                  <a:pt x="691" y="463"/>
                  <a:pt x="674" y="454"/>
                </a:cubicBezTo>
                <a:cubicBezTo>
                  <a:pt x="687" y="402"/>
                  <a:pt x="687" y="402"/>
                  <a:pt x="687" y="402"/>
                </a:cubicBezTo>
                <a:cubicBezTo>
                  <a:pt x="706" y="412"/>
                  <a:pt x="732" y="422"/>
                  <a:pt x="760" y="422"/>
                </a:cubicBezTo>
                <a:moveTo>
                  <a:pt x="766" y="0"/>
                </a:moveTo>
                <a:cubicBezTo>
                  <a:pt x="687" y="0"/>
                  <a:pt x="615" y="28"/>
                  <a:pt x="559" y="74"/>
                </a:cubicBezTo>
                <a:cubicBezTo>
                  <a:pt x="578" y="92"/>
                  <a:pt x="595" y="112"/>
                  <a:pt x="610" y="134"/>
                </a:cubicBezTo>
                <a:cubicBezTo>
                  <a:pt x="653" y="99"/>
                  <a:pt x="707" y="78"/>
                  <a:pt x="766" y="78"/>
                </a:cubicBezTo>
                <a:cubicBezTo>
                  <a:pt x="903" y="78"/>
                  <a:pt x="1014" y="191"/>
                  <a:pt x="1014" y="329"/>
                </a:cubicBezTo>
                <a:cubicBezTo>
                  <a:pt x="1014" y="467"/>
                  <a:pt x="903" y="580"/>
                  <a:pt x="766" y="580"/>
                </a:cubicBezTo>
                <a:cubicBezTo>
                  <a:pt x="707" y="580"/>
                  <a:pt x="653" y="559"/>
                  <a:pt x="611" y="525"/>
                </a:cubicBezTo>
                <a:cubicBezTo>
                  <a:pt x="596" y="547"/>
                  <a:pt x="579" y="567"/>
                  <a:pt x="560" y="584"/>
                </a:cubicBezTo>
                <a:cubicBezTo>
                  <a:pt x="616" y="630"/>
                  <a:pt x="688" y="658"/>
                  <a:pt x="766" y="658"/>
                </a:cubicBezTo>
                <a:cubicBezTo>
                  <a:pt x="946" y="658"/>
                  <a:pt x="1093" y="511"/>
                  <a:pt x="1093" y="329"/>
                </a:cubicBezTo>
                <a:cubicBezTo>
                  <a:pt x="1093" y="147"/>
                  <a:pt x="946" y="0"/>
                  <a:pt x="766" y="0"/>
                </a:cubicBezTo>
                <a:moveTo>
                  <a:pt x="327" y="0"/>
                </a:moveTo>
                <a:cubicBezTo>
                  <a:pt x="508" y="0"/>
                  <a:pt x="654" y="148"/>
                  <a:pt x="654" y="330"/>
                </a:cubicBezTo>
                <a:cubicBezTo>
                  <a:pt x="654" y="512"/>
                  <a:pt x="508" y="659"/>
                  <a:pt x="327" y="659"/>
                </a:cubicBezTo>
                <a:cubicBezTo>
                  <a:pt x="147" y="659"/>
                  <a:pt x="0" y="512"/>
                  <a:pt x="0" y="330"/>
                </a:cubicBezTo>
                <a:cubicBezTo>
                  <a:pt x="0" y="148"/>
                  <a:pt x="147" y="0"/>
                  <a:pt x="327" y="0"/>
                </a:cubicBezTo>
                <a:moveTo>
                  <a:pt x="327" y="580"/>
                </a:moveTo>
                <a:cubicBezTo>
                  <a:pt x="464" y="580"/>
                  <a:pt x="576" y="468"/>
                  <a:pt x="576" y="330"/>
                </a:cubicBezTo>
                <a:cubicBezTo>
                  <a:pt x="576" y="191"/>
                  <a:pt x="464" y="79"/>
                  <a:pt x="327" y="79"/>
                </a:cubicBezTo>
                <a:cubicBezTo>
                  <a:pt x="190" y="79"/>
                  <a:pt x="79" y="191"/>
                  <a:pt x="79" y="330"/>
                </a:cubicBezTo>
                <a:cubicBezTo>
                  <a:pt x="79" y="468"/>
                  <a:pt x="190" y="580"/>
                  <a:pt x="327" y="580"/>
                </a:cubicBezTo>
                <a:moveTo>
                  <a:pt x="384" y="209"/>
                </a:moveTo>
                <a:cubicBezTo>
                  <a:pt x="355" y="276"/>
                  <a:pt x="355" y="276"/>
                  <a:pt x="355" y="276"/>
                </a:cubicBezTo>
                <a:cubicBezTo>
                  <a:pt x="347" y="296"/>
                  <a:pt x="340" y="312"/>
                  <a:pt x="334" y="330"/>
                </a:cubicBezTo>
                <a:cubicBezTo>
                  <a:pt x="333" y="330"/>
                  <a:pt x="333" y="330"/>
                  <a:pt x="333" y="330"/>
                </a:cubicBezTo>
                <a:cubicBezTo>
                  <a:pt x="327" y="312"/>
                  <a:pt x="320" y="297"/>
                  <a:pt x="312" y="276"/>
                </a:cubicBezTo>
                <a:cubicBezTo>
                  <a:pt x="283" y="209"/>
                  <a:pt x="283" y="209"/>
                  <a:pt x="283" y="209"/>
                </a:cubicBezTo>
                <a:cubicBezTo>
                  <a:pt x="211" y="209"/>
                  <a:pt x="211" y="209"/>
                  <a:pt x="211" y="209"/>
                </a:cubicBezTo>
                <a:cubicBezTo>
                  <a:pt x="290" y="356"/>
                  <a:pt x="290" y="356"/>
                  <a:pt x="290" y="356"/>
                </a:cubicBezTo>
                <a:cubicBezTo>
                  <a:pt x="249" y="356"/>
                  <a:pt x="249" y="356"/>
                  <a:pt x="249" y="356"/>
                </a:cubicBezTo>
                <a:cubicBezTo>
                  <a:pt x="249" y="388"/>
                  <a:pt x="249" y="388"/>
                  <a:pt x="249" y="388"/>
                </a:cubicBezTo>
                <a:cubicBezTo>
                  <a:pt x="299" y="388"/>
                  <a:pt x="299" y="388"/>
                  <a:pt x="299" y="388"/>
                </a:cubicBezTo>
                <a:cubicBezTo>
                  <a:pt x="299" y="403"/>
                  <a:pt x="299" y="403"/>
                  <a:pt x="299" y="403"/>
                </a:cubicBezTo>
                <a:cubicBezTo>
                  <a:pt x="249" y="403"/>
                  <a:pt x="249" y="403"/>
                  <a:pt x="249" y="403"/>
                </a:cubicBezTo>
                <a:cubicBezTo>
                  <a:pt x="249" y="435"/>
                  <a:pt x="249" y="435"/>
                  <a:pt x="249" y="435"/>
                </a:cubicBezTo>
                <a:cubicBezTo>
                  <a:pt x="299" y="435"/>
                  <a:pt x="299" y="435"/>
                  <a:pt x="299" y="435"/>
                </a:cubicBezTo>
                <a:cubicBezTo>
                  <a:pt x="299" y="489"/>
                  <a:pt x="299" y="489"/>
                  <a:pt x="299" y="489"/>
                </a:cubicBezTo>
                <a:cubicBezTo>
                  <a:pt x="362" y="489"/>
                  <a:pt x="362" y="489"/>
                  <a:pt x="362" y="489"/>
                </a:cubicBezTo>
                <a:cubicBezTo>
                  <a:pt x="362" y="435"/>
                  <a:pt x="362" y="435"/>
                  <a:pt x="362" y="435"/>
                </a:cubicBezTo>
                <a:cubicBezTo>
                  <a:pt x="403" y="435"/>
                  <a:pt x="403" y="435"/>
                  <a:pt x="403" y="435"/>
                </a:cubicBezTo>
                <a:cubicBezTo>
                  <a:pt x="403" y="403"/>
                  <a:pt x="403" y="403"/>
                  <a:pt x="403" y="403"/>
                </a:cubicBezTo>
                <a:cubicBezTo>
                  <a:pt x="362" y="403"/>
                  <a:pt x="362" y="403"/>
                  <a:pt x="362" y="403"/>
                </a:cubicBezTo>
                <a:cubicBezTo>
                  <a:pt x="362" y="388"/>
                  <a:pt x="362" y="388"/>
                  <a:pt x="362" y="388"/>
                </a:cubicBezTo>
                <a:cubicBezTo>
                  <a:pt x="403" y="388"/>
                  <a:pt x="403" y="388"/>
                  <a:pt x="403" y="388"/>
                </a:cubicBezTo>
                <a:cubicBezTo>
                  <a:pt x="403" y="356"/>
                  <a:pt x="403" y="356"/>
                  <a:pt x="403" y="356"/>
                </a:cubicBezTo>
                <a:cubicBezTo>
                  <a:pt x="371" y="356"/>
                  <a:pt x="371" y="356"/>
                  <a:pt x="371" y="356"/>
                </a:cubicBezTo>
                <a:cubicBezTo>
                  <a:pt x="455" y="209"/>
                  <a:pt x="455" y="209"/>
                  <a:pt x="455" y="209"/>
                </a:cubicBezTo>
                <a:lnTo>
                  <a:pt x="384" y="209"/>
                </a:lnTo>
                <a:close/>
              </a:path>
            </a:pathLst>
          </a:custGeom>
          <a:solidFill>
            <a:schemeClr val="bg1"/>
          </a:solidFill>
          <a:ln>
            <a:noFill/>
          </a:ln>
        </p:spPr>
        <p:txBody>
          <a:bodyPr vert="horz" wrap="square" lIns="91476" tIns="45738" rIns="91476" bIns="45738" numCol="1" anchor="t" anchorCtr="0" compatLnSpc="1"/>
          <a:lstStyle/>
          <a:p>
            <a:endParaRPr lang="zh-CN" altLang="en-US" sz="1800"/>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500"/>
                                        <p:tgtEl>
                                          <p:spTgt spid="36"/>
                                        </p:tgtEl>
                                      </p:cBhvr>
                                    </p:animEffect>
                                  </p:childTnLst>
                                </p:cTn>
                              </p:par>
                            </p:childTnLst>
                          </p:cTn>
                        </p:par>
                        <p:par>
                          <p:cTn id="21" fill="hold">
                            <p:stCondLst>
                              <p:cond delay="2000"/>
                            </p:stCondLst>
                            <p:childTnLst>
                              <p:par>
                                <p:cTn id="22" presetID="2" presetClass="entr" presetSubtype="4" decel="8000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par>
                                <p:cTn id="26" presetID="2" presetClass="entr" presetSubtype="2" decel="10000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1+#ppt_w/2"/>
                                          </p:val>
                                        </p:tav>
                                        <p:tav tm="100000">
                                          <p:val>
                                            <p:strVal val="#ppt_x"/>
                                          </p:val>
                                        </p:tav>
                                      </p:tavLst>
                                    </p:anim>
                                    <p:anim calcmode="lin" valueType="num">
                                      <p:cBhvr additive="base">
                                        <p:cTn id="29" dur="500" fill="hold"/>
                                        <p:tgtEl>
                                          <p:spTgt spid="12"/>
                                        </p:tgtEl>
                                        <p:attrNameLst>
                                          <p:attrName>ppt_y</p:attrName>
                                        </p:attrNameLst>
                                      </p:cBhvr>
                                      <p:tavLst>
                                        <p:tav tm="0">
                                          <p:val>
                                            <p:strVal val="#ppt_y"/>
                                          </p:val>
                                        </p:tav>
                                        <p:tav tm="100000">
                                          <p:val>
                                            <p:strVal val="#ppt_y"/>
                                          </p:val>
                                        </p:tav>
                                      </p:tavLst>
                                    </p:anim>
                                  </p:childTnLst>
                                </p:cTn>
                              </p:par>
                              <p:par>
                                <p:cTn id="30" presetID="2" presetClass="entr" presetSubtype="2" decel="10000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1+#ppt_w/2"/>
                                          </p:val>
                                        </p:tav>
                                        <p:tav tm="100000">
                                          <p:val>
                                            <p:strVal val="#ppt_x"/>
                                          </p:val>
                                        </p:tav>
                                      </p:tavLst>
                                    </p:anim>
                                    <p:anim calcmode="lin" valueType="num">
                                      <p:cBhvr additive="base">
                                        <p:cTn id="33" dur="500" fill="hold"/>
                                        <p:tgtEl>
                                          <p:spTgt spid="5"/>
                                        </p:tgtEl>
                                        <p:attrNameLst>
                                          <p:attrName>ppt_y</p:attrName>
                                        </p:attrNameLst>
                                      </p:cBhvr>
                                      <p:tavLst>
                                        <p:tav tm="0">
                                          <p:val>
                                            <p:strVal val="#ppt_y"/>
                                          </p:val>
                                        </p:tav>
                                        <p:tav tm="100000">
                                          <p:val>
                                            <p:strVal val="#ppt_y"/>
                                          </p:val>
                                        </p:tav>
                                      </p:tavLst>
                                    </p:anim>
                                  </p:childTnLst>
                                </p:cTn>
                              </p:par>
                              <p:par>
                                <p:cTn id="34" presetID="12" presetClass="entr" presetSubtype="1"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p:tgtEl>
                                          <p:spTgt spid="7"/>
                                        </p:tgtEl>
                                        <p:attrNameLst>
                                          <p:attrName>ppt_y</p:attrName>
                                        </p:attrNameLst>
                                      </p:cBhvr>
                                      <p:tavLst>
                                        <p:tav tm="0">
                                          <p:val>
                                            <p:strVal val="#ppt_y-#ppt_h*1.125000"/>
                                          </p:val>
                                        </p:tav>
                                        <p:tav tm="100000">
                                          <p:val>
                                            <p:strVal val="#ppt_y"/>
                                          </p:val>
                                        </p:tav>
                                      </p:tavLst>
                                    </p:anim>
                                    <p:animEffect transition="in" filter="wipe(down)">
                                      <p:cBhvr>
                                        <p:cTn id="37" dur="500"/>
                                        <p:tgtEl>
                                          <p:spTgt spid="7"/>
                                        </p:tgtEl>
                                      </p:cBhvr>
                                    </p:animEffect>
                                  </p:childTnLst>
                                </p:cTn>
                              </p:par>
                              <p:par>
                                <p:cTn id="38" presetID="2" presetClass="entr" presetSubtype="8" decel="8000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0-#ppt_w/2"/>
                                          </p:val>
                                        </p:tav>
                                        <p:tav tm="100000">
                                          <p:val>
                                            <p:strVal val="#ppt_x"/>
                                          </p:val>
                                        </p:tav>
                                      </p:tavLst>
                                    </p:anim>
                                    <p:anim calcmode="lin" valueType="num">
                                      <p:cBhvr additive="base">
                                        <p:cTn id="41" dur="500" fill="hold"/>
                                        <p:tgtEl>
                                          <p:spTgt spid="8"/>
                                        </p:tgtEl>
                                        <p:attrNameLst>
                                          <p:attrName>ppt_y</p:attrName>
                                        </p:attrNameLst>
                                      </p:cBhvr>
                                      <p:tavLst>
                                        <p:tav tm="0">
                                          <p:val>
                                            <p:strVal val="#ppt_y"/>
                                          </p:val>
                                        </p:tav>
                                        <p:tav tm="100000">
                                          <p:val>
                                            <p:strVal val="#ppt_y"/>
                                          </p:val>
                                        </p:tav>
                                      </p:tavLst>
                                    </p:anim>
                                  </p:childTnLst>
                                </p:cTn>
                              </p:par>
                              <p:par>
                                <p:cTn id="42" presetID="12" presetClass="entr" presetSubtype="4"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p:tgtEl>
                                          <p:spTgt spid="9"/>
                                        </p:tgtEl>
                                        <p:attrNameLst>
                                          <p:attrName>ppt_y</p:attrName>
                                        </p:attrNameLst>
                                      </p:cBhvr>
                                      <p:tavLst>
                                        <p:tav tm="0">
                                          <p:val>
                                            <p:strVal val="#ppt_y+#ppt_h*1.125000"/>
                                          </p:val>
                                        </p:tav>
                                        <p:tav tm="100000">
                                          <p:val>
                                            <p:strVal val="#ppt_y"/>
                                          </p:val>
                                        </p:tav>
                                      </p:tavLst>
                                    </p:anim>
                                    <p:animEffect transition="in" filter="wipe(up)">
                                      <p:cBhvr>
                                        <p:cTn id="45" dur="500"/>
                                        <p:tgtEl>
                                          <p:spTgt spid="9"/>
                                        </p:tgtEl>
                                      </p:cBhvr>
                                    </p:animEffect>
                                  </p:childTnLst>
                                </p:cTn>
                              </p:par>
                              <p:par>
                                <p:cTn id="46" presetID="14" presetClass="entr" presetSubtype="10" fill="hold"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randombar(horizontal)">
                                      <p:cBhvr>
                                        <p:cTn id="48" dur="500"/>
                                        <p:tgtEl>
                                          <p:spTgt spid="25"/>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randombar(horizontal)">
                                      <p:cBhvr>
                                        <p:cTn id="51" dur="500"/>
                                        <p:tgtEl>
                                          <p:spTgt spid="11"/>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p:cTn id="54" dur="500" fill="hold"/>
                                        <p:tgtEl>
                                          <p:spTgt spid="35"/>
                                        </p:tgtEl>
                                        <p:attrNameLst>
                                          <p:attrName>ppt_w</p:attrName>
                                        </p:attrNameLst>
                                      </p:cBhvr>
                                      <p:tavLst>
                                        <p:tav tm="0">
                                          <p:val>
                                            <p:fltVal val="0"/>
                                          </p:val>
                                        </p:tav>
                                        <p:tav tm="100000">
                                          <p:val>
                                            <p:strVal val="#ppt_w"/>
                                          </p:val>
                                        </p:tav>
                                      </p:tavLst>
                                    </p:anim>
                                    <p:anim calcmode="lin" valueType="num">
                                      <p:cBhvr>
                                        <p:cTn id="55" dur="500" fill="hold"/>
                                        <p:tgtEl>
                                          <p:spTgt spid="35"/>
                                        </p:tgtEl>
                                        <p:attrNameLst>
                                          <p:attrName>ppt_h</p:attrName>
                                        </p:attrNameLst>
                                      </p:cBhvr>
                                      <p:tavLst>
                                        <p:tav tm="0">
                                          <p:val>
                                            <p:fltVal val="0"/>
                                          </p:val>
                                        </p:tav>
                                        <p:tav tm="100000">
                                          <p:val>
                                            <p:strVal val="#ppt_h"/>
                                          </p:val>
                                        </p:tav>
                                      </p:tavLst>
                                    </p:anim>
                                    <p:animEffect transition="in" filter="fade">
                                      <p:cBhvr>
                                        <p:cTn id="56" dur="500"/>
                                        <p:tgtEl>
                                          <p:spTgt spid="35"/>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500" fill="hold"/>
                                        <p:tgtEl>
                                          <p:spTgt spid="10"/>
                                        </p:tgtEl>
                                        <p:attrNameLst>
                                          <p:attrName>ppt_w</p:attrName>
                                        </p:attrNameLst>
                                      </p:cBhvr>
                                      <p:tavLst>
                                        <p:tav tm="0">
                                          <p:val>
                                            <p:fltVal val="0"/>
                                          </p:val>
                                        </p:tav>
                                        <p:tav tm="100000">
                                          <p:val>
                                            <p:strVal val="#ppt_w"/>
                                          </p:val>
                                        </p:tav>
                                      </p:tavLst>
                                    </p:anim>
                                    <p:anim calcmode="lin" valueType="num">
                                      <p:cBhvr>
                                        <p:cTn id="60" dur="500" fill="hold"/>
                                        <p:tgtEl>
                                          <p:spTgt spid="10"/>
                                        </p:tgtEl>
                                        <p:attrNameLst>
                                          <p:attrName>ppt_h</p:attrName>
                                        </p:attrNameLst>
                                      </p:cBhvr>
                                      <p:tavLst>
                                        <p:tav tm="0">
                                          <p:val>
                                            <p:fltVal val="0"/>
                                          </p:val>
                                        </p:tav>
                                        <p:tav tm="100000">
                                          <p:val>
                                            <p:strVal val="#ppt_h"/>
                                          </p:val>
                                        </p:tav>
                                      </p:tavLst>
                                    </p:anim>
                                    <p:animEffect transition="in" filter="fade">
                                      <p:cBhvr>
                                        <p:cTn id="6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4" grpId="0" animBg="1"/>
      <p:bldP spid="5" grpId="0" animBg="1"/>
      <p:bldP spid="6" grpId="0" animBg="1"/>
      <p:bldP spid="7" grpId="0" animBg="1"/>
      <p:bldP spid="8" grpId="0" animBg="1"/>
      <p:bldP spid="9" grpId="0" animBg="1"/>
      <p:bldP spid="10" grpId="0" animBg="1"/>
      <p:bldP spid="11" grpId="0" animBg="1"/>
      <p:bldP spid="35" grpId="0" animBg="1"/>
      <p:bldP spid="3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3391638" y="1211343"/>
            <a:ext cx="5277446" cy="0"/>
          </a:xfrm>
          <a:prstGeom prst="line">
            <a:avLst/>
          </a:prstGeom>
          <a:ln w="12700">
            <a:solidFill>
              <a:schemeClr val="bg1">
                <a:lumMod val="50000"/>
              </a:schemeClr>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7" name="文本框 23"/>
          <p:cNvSpPr txBox="1"/>
          <p:nvPr/>
        </p:nvSpPr>
        <p:spPr>
          <a:xfrm>
            <a:off x="4286244" y="452418"/>
            <a:ext cx="3590846" cy="585003"/>
          </a:xfrm>
          <a:prstGeom prst="rect">
            <a:avLst/>
          </a:prstGeom>
          <a:noFill/>
        </p:spPr>
        <p:txBody>
          <a:bodyPr wrap="none" rtlCol="0">
            <a:spAutoFit/>
          </a:bodyPr>
          <a:lstStyle/>
          <a:p>
            <a:pPr algn="ctr"/>
            <a:r>
              <a:rPr lang="zh-CN" altLang="en-US" sz="3200" dirty="0">
                <a:solidFill>
                  <a:schemeClr val="bg1">
                    <a:lumMod val="50000"/>
                  </a:schemeClr>
                </a:solidFill>
                <a:latin typeface="微软雅黑" panose="020B0503020204020204" pitchFamily="34" charset="-122"/>
                <a:ea typeface="微软雅黑" panose="020B0503020204020204" pitchFamily="34" charset="-122"/>
              </a:rPr>
              <a:t>添加标题文字内容 </a:t>
            </a:r>
          </a:p>
        </p:txBody>
      </p:sp>
      <p:sp>
        <p:nvSpPr>
          <p:cNvPr id="4" name="五边形 3"/>
          <p:cNvSpPr/>
          <p:nvPr/>
        </p:nvSpPr>
        <p:spPr>
          <a:xfrm>
            <a:off x="1138815" y="1984705"/>
            <a:ext cx="3504867" cy="1519150"/>
          </a:xfrm>
          <a:prstGeom prst="homePlat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五边形 4"/>
          <p:cNvSpPr/>
          <p:nvPr/>
        </p:nvSpPr>
        <p:spPr>
          <a:xfrm>
            <a:off x="3434337" y="2470483"/>
            <a:ext cx="4039000" cy="1519150"/>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sp>
        <p:nvSpPr>
          <p:cNvPr id="6" name="五边形 5"/>
          <p:cNvSpPr/>
          <p:nvPr/>
        </p:nvSpPr>
        <p:spPr>
          <a:xfrm>
            <a:off x="5598867" y="2956261"/>
            <a:ext cx="3700884" cy="1519150"/>
          </a:xfrm>
          <a:prstGeom prst="homePlat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7" name="五边形 6"/>
          <p:cNvSpPr/>
          <p:nvPr/>
        </p:nvSpPr>
        <p:spPr>
          <a:xfrm>
            <a:off x="7983982" y="3458747"/>
            <a:ext cx="3140053" cy="1519150"/>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8" name="文本框 13"/>
          <p:cNvSpPr txBox="1"/>
          <p:nvPr/>
        </p:nvSpPr>
        <p:spPr>
          <a:xfrm>
            <a:off x="1361665" y="2840223"/>
            <a:ext cx="1597536" cy="585003"/>
          </a:xfrm>
          <a:prstGeom prst="rect">
            <a:avLst/>
          </a:prstGeom>
          <a:noFill/>
          <a:effectLst/>
        </p:spPr>
        <p:txBody>
          <a:bodyPr wrap="none" rtlCol="0">
            <a:spAutoFit/>
          </a:bodyPr>
          <a:lstStyle/>
          <a:p>
            <a:r>
              <a:rPr lang="en-US" altLang="zh-CN" sz="3200" b="1" dirty="0">
                <a:solidFill>
                  <a:schemeClr val="bg1"/>
                </a:solidFill>
              </a:rPr>
              <a:t>  </a:t>
            </a:r>
            <a:r>
              <a:rPr lang="en-US" altLang="zh-CN" sz="2000" dirty="0">
                <a:solidFill>
                  <a:schemeClr val="bg1"/>
                </a:solidFill>
                <a:latin typeface="方正姚体" panose="02010601030101010101" pitchFamily="2" charset="-122"/>
              </a:rPr>
              <a:t>TEXT  HERE</a:t>
            </a:r>
            <a:endParaRPr lang="en-US" altLang="zh-CN" sz="1600" dirty="0">
              <a:solidFill>
                <a:schemeClr val="bg1"/>
              </a:solidFill>
              <a:latin typeface="方正姚体" panose="02010601030101010101" pitchFamily="2" charset="-122"/>
            </a:endParaRPr>
          </a:p>
        </p:txBody>
      </p:sp>
      <p:sp>
        <p:nvSpPr>
          <p:cNvPr id="9" name="文本框 14"/>
          <p:cNvSpPr txBox="1"/>
          <p:nvPr/>
        </p:nvSpPr>
        <p:spPr>
          <a:xfrm>
            <a:off x="3711894" y="3296145"/>
            <a:ext cx="1597536" cy="585003"/>
          </a:xfrm>
          <a:prstGeom prst="rect">
            <a:avLst/>
          </a:prstGeom>
          <a:noFill/>
          <a:effectLst/>
        </p:spPr>
        <p:txBody>
          <a:bodyPr wrap="none" rtlCol="0">
            <a:spAutoFit/>
          </a:bodyPr>
          <a:lstStyle/>
          <a:p>
            <a:r>
              <a:rPr lang="en-US" altLang="zh-CN" sz="3200" b="1" dirty="0">
                <a:solidFill>
                  <a:schemeClr val="bg1"/>
                </a:solidFill>
              </a:rPr>
              <a:t>  </a:t>
            </a:r>
            <a:r>
              <a:rPr lang="en-US" altLang="zh-CN" sz="2000" dirty="0">
                <a:solidFill>
                  <a:schemeClr val="bg1"/>
                </a:solidFill>
                <a:latin typeface="方正姚体" panose="02010601030101010101" pitchFamily="2" charset="-122"/>
              </a:rPr>
              <a:t>TEXT  HERE</a:t>
            </a:r>
            <a:endParaRPr lang="en-US" altLang="zh-CN" sz="1600" dirty="0">
              <a:solidFill>
                <a:schemeClr val="bg1"/>
              </a:solidFill>
              <a:latin typeface="方正姚体" panose="02010601030101010101" pitchFamily="2" charset="-122"/>
            </a:endParaRPr>
          </a:p>
        </p:txBody>
      </p:sp>
      <p:sp>
        <p:nvSpPr>
          <p:cNvPr id="10" name="文本框 15"/>
          <p:cNvSpPr txBox="1"/>
          <p:nvPr/>
        </p:nvSpPr>
        <p:spPr>
          <a:xfrm>
            <a:off x="8450347" y="4322064"/>
            <a:ext cx="1597536" cy="585003"/>
          </a:xfrm>
          <a:prstGeom prst="rect">
            <a:avLst/>
          </a:prstGeom>
          <a:noFill/>
          <a:effectLst/>
        </p:spPr>
        <p:txBody>
          <a:bodyPr wrap="none" rtlCol="0">
            <a:spAutoFit/>
          </a:bodyPr>
          <a:lstStyle/>
          <a:p>
            <a:r>
              <a:rPr lang="en-US" altLang="zh-CN" sz="3200" b="1" dirty="0">
                <a:solidFill>
                  <a:schemeClr val="bg1"/>
                </a:solidFill>
              </a:rPr>
              <a:t>  </a:t>
            </a:r>
            <a:r>
              <a:rPr lang="en-US" altLang="zh-CN" sz="2000" dirty="0">
                <a:solidFill>
                  <a:schemeClr val="bg1"/>
                </a:solidFill>
                <a:latin typeface="方正姚体" panose="02010601030101010101" pitchFamily="2" charset="-122"/>
              </a:rPr>
              <a:t>TEXT  HERE</a:t>
            </a:r>
            <a:endParaRPr lang="en-US" altLang="zh-CN" sz="1600" dirty="0">
              <a:solidFill>
                <a:schemeClr val="bg1"/>
              </a:solidFill>
              <a:latin typeface="方正姚体" panose="02010601030101010101" pitchFamily="2" charset="-122"/>
            </a:endParaRPr>
          </a:p>
        </p:txBody>
      </p:sp>
      <p:sp>
        <p:nvSpPr>
          <p:cNvPr id="11" name="文本框 24"/>
          <p:cNvSpPr txBox="1"/>
          <p:nvPr/>
        </p:nvSpPr>
        <p:spPr>
          <a:xfrm>
            <a:off x="5933652" y="3850612"/>
            <a:ext cx="1597536" cy="585003"/>
          </a:xfrm>
          <a:prstGeom prst="rect">
            <a:avLst/>
          </a:prstGeom>
          <a:noFill/>
          <a:effectLst/>
        </p:spPr>
        <p:txBody>
          <a:bodyPr wrap="none" rtlCol="0">
            <a:spAutoFit/>
          </a:bodyPr>
          <a:lstStyle/>
          <a:p>
            <a:r>
              <a:rPr lang="en-US" altLang="zh-CN" sz="3200" b="1" dirty="0">
                <a:solidFill>
                  <a:schemeClr val="bg1"/>
                </a:solidFill>
              </a:rPr>
              <a:t>  </a:t>
            </a:r>
            <a:r>
              <a:rPr lang="en-US" altLang="zh-CN" sz="2000" dirty="0">
                <a:solidFill>
                  <a:schemeClr val="bg1"/>
                </a:solidFill>
                <a:latin typeface="方正姚体" panose="02010601030101010101" pitchFamily="2" charset="-122"/>
              </a:rPr>
              <a:t>TEXT  HERE</a:t>
            </a:r>
            <a:endParaRPr lang="en-US" altLang="zh-CN" sz="1600" dirty="0">
              <a:solidFill>
                <a:schemeClr val="bg1"/>
              </a:solidFill>
              <a:latin typeface="方正姚体" panose="02010601030101010101" pitchFamily="2" charset="-122"/>
            </a:endParaRPr>
          </a:p>
        </p:txBody>
      </p:sp>
      <p:sp>
        <p:nvSpPr>
          <p:cNvPr id="12" name="文本框 25"/>
          <p:cNvSpPr txBox="1"/>
          <p:nvPr/>
        </p:nvSpPr>
        <p:spPr>
          <a:xfrm>
            <a:off x="1082923" y="3549250"/>
            <a:ext cx="2219744" cy="1755011"/>
          </a:xfrm>
          <a:prstGeom prst="rect">
            <a:avLst/>
          </a:prstGeom>
          <a:noFill/>
          <a:effectLst/>
        </p:spPr>
        <p:txBody>
          <a:bodyPr wrap="none" rtlCol="0">
            <a:spAutoFit/>
          </a:bodyPr>
          <a:lstStyle/>
          <a:p>
            <a:r>
              <a:rPr lang="en-US" altLang="zh-CN" sz="2800" b="1" dirty="0">
                <a:solidFill>
                  <a:schemeClr val="bg1">
                    <a:lumMod val="50000"/>
                  </a:schemeClr>
                </a:solidFill>
                <a:latin typeface="方正姚体" panose="02010601030101010101" pitchFamily="2" charset="-122"/>
              </a:rPr>
              <a:t>    </a:t>
            </a:r>
            <a:endParaRPr lang="en-US" altLang="zh-CN" sz="1050" b="1" dirty="0">
              <a:solidFill>
                <a:schemeClr val="bg1">
                  <a:lumMod val="50000"/>
                </a:schemeClr>
              </a:solidFill>
              <a:latin typeface="方正姚体" panose="02010601030101010101" pitchFamily="2" charset="-122"/>
              <a:ea typeface="方正姚体" panose="02010601030101010101" pitchFamily="2" charset="-122"/>
            </a:endParaRPr>
          </a:p>
          <a:p>
            <a:r>
              <a:rPr lang="en-US" altLang="zh-CN" sz="1100" dirty="0">
                <a:solidFill>
                  <a:schemeClr val="bg1">
                    <a:lumMod val="50000"/>
                  </a:schemeClr>
                </a:solidFill>
                <a:latin typeface="方正姚体" panose="02010601030101010101" pitchFamily="2" charset="-122"/>
                <a:ea typeface="方正姚体" panose="02010601030101010101" pitchFamily="2" charset="-122"/>
              </a:rPr>
              <a:t>Click here to add  you to the  center</a:t>
            </a:r>
          </a:p>
          <a:p>
            <a:r>
              <a:rPr lang="en-US" altLang="zh-CN" sz="1100" dirty="0">
                <a:solidFill>
                  <a:schemeClr val="bg1">
                    <a:lumMod val="50000"/>
                  </a:schemeClr>
                </a:solidFill>
                <a:latin typeface="方正姚体" panose="02010601030101010101" pitchFamily="2" charset="-122"/>
                <a:ea typeface="方正姚体" panose="02010601030101010101" pitchFamily="2" charset="-122"/>
              </a:rPr>
              <a:t>of the   narrative thought  </a:t>
            </a:r>
            <a:r>
              <a:rPr lang="en-US" altLang="zh-CN" sz="1200" dirty="0">
                <a:solidFill>
                  <a:schemeClr val="bg1">
                    <a:lumMod val="50000"/>
                  </a:schemeClr>
                </a:solidFill>
                <a:latin typeface="方正姚体" panose="02010601030101010101" pitchFamily="2" charset="-122"/>
                <a:ea typeface="方正姚体" panose="02010601030101010101" pitchFamily="2" charset="-122"/>
              </a:rPr>
              <a:t>Click here</a:t>
            </a:r>
          </a:p>
          <a:p>
            <a:r>
              <a:rPr lang="en-US" altLang="zh-CN" sz="1200" dirty="0">
                <a:solidFill>
                  <a:schemeClr val="bg1">
                    <a:lumMod val="50000"/>
                  </a:schemeClr>
                </a:solidFill>
                <a:latin typeface="方正姚体" panose="02010601030101010101" pitchFamily="2" charset="-122"/>
                <a:ea typeface="方正姚体" panose="02010601030101010101" pitchFamily="2" charset="-122"/>
              </a:rPr>
              <a:t>to add  you to the  center of the </a:t>
            </a:r>
          </a:p>
          <a:p>
            <a:r>
              <a:rPr lang="en-US" altLang="zh-CN" sz="1200" dirty="0">
                <a:solidFill>
                  <a:schemeClr val="bg1">
                    <a:lumMod val="50000"/>
                  </a:schemeClr>
                </a:solidFill>
                <a:latin typeface="方正姚体" panose="02010601030101010101" pitchFamily="2" charset="-122"/>
                <a:ea typeface="方正姚体" panose="02010601030101010101" pitchFamily="2" charset="-122"/>
              </a:rPr>
              <a:t>narrative thought </a:t>
            </a:r>
            <a:r>
              <a:rPr lang="en-US" altLang="zh-CN" sz="1100" dirty="0">
                <a:solidFill>
                  <a:schemeClr val="bg1">
                    <a:lumMod val="50000"/>
                  </a:schemeClr>
                </a:solidFill>
                <a:latin typeface="方正姚体" panose="02010601030101010101" pitchFamily="2" charset="-122"/>
                <a:ea typeface="方正姚体" panose="02010601030101010101" pitchFamily="2" charset="-122"/>
              </a:rPr>
              <a:t>Click here to add </a:t>
            </a:r>
          </a:p>
          <a:p>
            <a:r>
              <a:rPr lang="en-US" altLang="zh-CN" sz="1100" dirty="0">
                <a:solidFill>
                  <a:schemeClr val="bg1">
                    <a:lumMod val="50000"/>
                  </a:schemeClr>
                </a:solidFill>
                <a:latin typeface="方正姚体" panose="02010601030101010101" pitchFamily="2" charset="-122"/>
                <a:ea typeface="方正姚体" panose="02010601030101010101" pitchFamily="2" charset="-122"/>
              </a:rPr>
              <a:t>you to the  center of the   narrative</a:t>
            </a:r>
          </a:p>
          <a:p>
            <a:r>
              <a:rPr lang="en-US" altLang="zh-CN" sz="1100" dirty="0">
                <a:solidFill>
                  <a:schemeClr val="bg1">
                    <a:lumMod val="50000"/>
                  </a:schemeClr>
                </a:solidFill>
                <a:latin typeface="方正姚体" panose="02010601030101010101" pitchFamily="2" charset="-122"/>
                <a:ea typeface="方正姚体" panose="02010601030101010101" pitchFamily="2" charset="-122"/>
              </a:rPr>
              <a:t>thought</a:t>
            </a:r>
          </a:p>
          <a:p>
            <a:endParaRPr lang="en-US" altLang="zh-CN" sz="1100" dirty="0">
              <a:solidFill>
                <a:schemeClr val="bg1">
                  <a:lumMod val="50000"/>
                </a:schemeClr>
              </a:solidFill>
              <a:latin typeface="方正姚体" panose="02010601030101010101" pitchFamily="2" charset="-122"/>
              <a:ea typeface="方正姚体" panose="02010601030101010101" pitchFamily="2" charset="-122"/>
            </a:endParaRPr>
          </a:p>
        </p:txBody>
      </p:sp>
      <p:sp>
        <p:nvSpPr>
          <p:cNvPr id="13" name="文本框 26"/>
          <p:cNvSpPr txBox="1"/>
          <p:nvPr/>
        </p:nvSpPr>
        <p:spPr>
          <a:xfrm>
            <a:off x="3325176" y="4014920"/>
            <a:ext cx="2219744" cy="1755011"/>
          </a:xfrm>
          <a:prstGeom prst="rect">
            <a:avLst/>
          </a:prstGeom>
          <a:noFill/>
          <a:effectLst/>
        </p:spPr>
        <p:txBody>
          <a:bodyPr wrap="none" rtlCol="0">
            <a:spAutoFit/>
          </a:bodyPr>
          <a:lstStyle/>
          <a:p>
            <a:r>
              <a:rPr lang="en-US" altLang="zh-CN" sz="2800" b="1" dirty="0">
                <a:solidFill>
                  <a:schemeClr val="bg1">
                    <a:lumMod val="50000"/>
                  </a:schemeClr>
                </a:solidFill>
                <a:latin typeface="方正姚体" panose="02010601030101010101" pitchFamily="2" charset="-122"/>
              </a:rPr>
              <a:t>    </a:t>
            </a:r>
            <a:endParaRPr lang="en-US" altLang="zh-CN" sz="1050" b="1" dirty="0">
              <a:solidFill>
                <a:schemeClr val="bg1">
                  <a:lumMod val="50000"/>
                </a:schemeClr>
              </a:solidFill>
              <a:latin typeface="方正姚体" panose="02010601030101010101" pitchFamily="2" charset="-122"/>
              <a:ea typeface="方正姚体" panose="02010601030101010101" pitchFamily="2" charset="-122"/>
            </a:endParaRPr>
          </a:p>
          <a:p>
            <a:r>
              <a:rPr lang="en-US" altLang="zh-CN" sz="1100" dirty="0">
                <a:solidFill>
                  <a:schemeClr val="bg1">
                    <a:lumMod val="50000"/>
                  </a:schemeClr>
                </a:solidFill>
                <a:latin typeface="方正姚体" panose="02010601030101010101" pitchFamily="2" charset="-122"/>
                <a:ea typeface="方正姚体" panose="02010601030101010101" pitchFamily="2" charset="-122"/>
              </a:rPr>
              <a:t>Click here to add  you to the  center</a:t>
            </a:r>
          </a:p>
          <a:p>
            <a:r>
              <a:rPr lang="en-US" altLang="zh-CN" sz="1100" dirty="0">
                <a:solidFill>
                  <a:schemeClr val="bg1">
                    <a:lumMod val="50000"/>
                  </a:schemeClr>
                </a:solidFill>
                <a:latin typeface="方正姚体" panose="02010601030101010101" pitchFamily="2" charset="-122"/>
                <a:ea typeface="方正姚体" panose="02010601030101010101" pitchFamily="2" charset="-122"/>
              </a:rPr>
              <a:t>of the   narrative thought  </a:t>
            </a:r>
            <a:r>
              <a:rPr lang="en-US" altLang="zh-CN" sz="1200" dirty="0">
                <a:solidFill>
                  <a:schemeClr val="bg1">
                    <a:lumMod val="50000"/>
                  </a:schemeClr>
                </a:solidFill>
                <a:latin typeface="方正姚体" panose="02010601030101010101" pitchFamily="2" charset="-122"/>
                <a:ea typeface="方正姚体" panose="02010601030101010101" pitchFamily="2" charset="-122"/>
              </a:rPr>
              <a:t>Click here</a:t>
            </a:r>
          </a:p>
          <a:p>
            <a:r>
              <a:rPr lang="en-US" altLang="zh-CN" sz="1200" dirty="0">
                <a:solidFill>
                  <a:schemeClr val="bg1">
                    <a:lumMod val="50000"/>
                  </a:schemeClr>
                </a:solidFill>
                <a:latin typeface="方正姚体" panose="02010601030101010101" pitchFamily="2" charset="-122"/>
                <a:ea typeface="方正姚体" panose="02010601030101010101" pitchFamily="2" charset="-122"/>
              </a:rPr>
              <a:t>to add  you to the  center of the </a:t>
            </a:r>
          </a:p>
          <a:p>
            <a:r>
              <a:rPr lang="en-US" altLang="zh-CN" sz="1200" dirty="0">
                <a:solidFill>
                  <a:schemeClr val="bg1">
                    <a:lumMod val="50000"/>
                  </a:schemeClr>
                </a:solidFill>
                <a:latin typeface="方正姚体" panose="02010601030101010101" pitchFamily="2" charset="-122"/>
                <a:ea typeface="方正姚体" panose="02010601030101010101" pitchFamily="2" charset="-122"/>
              </a:rPr>
              <a:t>narrative thought </a:t>
            </a:r>
            <a:r>
              <a:rPr lang="en-US" altLang="zh-CN" sz="1100" dirty="0">
                <a:solidFill>
                  <a:schemeClr val="bg1">
                    <a:lumMod val="50000"/>
                  </a:schemeClr>
                </a:solidFill>
                <a:latin typeface="方正姚体" panose="02010601030101010101" pitchFamily="2" charset="-122"/>
                <a:ea typeface="方正姚体" panose="02010601030101010101" pitchFamily="2" charset="-122"/>
              </a:rPr>
              <a:t>Click here to add </a:t>
            </a:r>
          </a:p>
          <a:p>
            <a:r>
              <a:rPr lang="en-US" altLang="zh-CN" sz="1100" dirty="0">
                <a:solidFill>
                  <a:schemeClr val="bg1">
                    <a:lumMod val="50000"/>
                  </a:schemeClr>
                </a:solidFill>
                <a:latin typeface="方正姚体" panose="02010601030101010101" pitchFamily="2" charset="-122"/>
                <a:ea typeface="方正姚体" panose="02010601030101010101" pitchFamily="2" charset="-122"/>
              </a:rPr>
              <a:t>you to the  center of the   narrative</a:t>
            </a:r>
          </a:p>
          <a:p>
            <a:r>
              <a:rPr lang="en-US" altLang="zh-CN" sz="1100" dirty="0">
                <a:solidFill>
                  <a:schemeClr val="bg1">
                    <a:lumMod val="50000"/>
                  </a:schemeClr>
                </a:solidFill>
                <a:latin typeface="方正姚体" panose="02010601030101010101" pitchFamily="2" charset="-122"/>
                <a:ea typeface="方正姚体" panose="02010601030101010101" pitchFamily="2" charset="-122"/>
              </a:rPr>
              <a:t>thought</a:t>
            </a:r>
          </a:p>
          <a:p>
            <a:endParaRPr lang="en-US" altLang="zh-CN" sz="1100" dirty="0">
              <a:solidFill>
                <a:schemeClr val="bg1">
                  <a:lumMod val="50000"/>
                </a:schemeClr>
              </a:solidFill>
              <a:latin typeface="方正姚体" panose="02010601030101010101" pitchFamily="2" charset="-122"/>
              <a:ea typeface="方正姚体" panose="02010601030101010101" pitchFamily="2" charset="-122"/>
            </a:endParaRPr>
          </a:p>
        </p:txBody>
      </p:sp>
      <p:sp>
        <p:nvSpPr>
          <p:cNvPr id="14" name="文本框 27"/>
          <p:cNvSpPr txBox="1"/>
          <p:nvPr/>
        </p:nvSpPr>
        <p:spPr>
          <a:xfrm>
            <a:off x="5598510" y="4486720"/>
            <a:ext cx="2219744" cy="1755011"/>
          </a:xfrm>
          <a:prstGeom prst="rect">
            <a:avLst/>
          </a:prstGeom>
          <a:noFill/>
          <a:effectLst/>
        </p:spPr>
        <p:txBody>
          <a:bodyPr wrap="none" rtlCol="0">
            <a:spAutoFit/>
          </a:bodyPr>
          <a:lstStyle/>
          <a:p>
            <a:r>
              <a:rPr lang="en-US" altLang="zh-CN" sz="2800" b="1" dirty="0">
                <a:solidFill>
                  <a:schemeClr val="bg1">
                    <a:lumMod val="50000"/>
                  </a:schemeClr>
                </a:solidFill>
                <a:latin typeface="方正姚体" panose="02010601030101010101" pitchFamily="2" charset="-122"/>
              </a:rPr>
              <a:t>    </a:t>
            </a:r>
            <a:endParaRPr lang="en-US" altLang="zh-CN" sz="1050" b="1" dirty="0">
              <a:solidFill>
                <a:schemeClr val="bg1">
                  <a:lumMod val="50000"/>
                </a:schemeClr>
              </a:solidFill>
              <a:latin typeface="方正姚体" panose="02010601030101010101" pitchFamily="2" charset="-122"/>
              <a:ea typeface="方正姚体" panose="02010601030101010101" pitchFamily="2" charset="-122"/>
            </a:endParaRPr>
          </a:p>
          <a:p>
            <a:r>
              <a:rPr lang="en-US" altLang="zh-CN" sz="1100" dirty="0">
                <a:solidFill>
                  <a:schemeClr val="bg1">
                    <a:lumMod val="50000"/>
                  </a:schemeClr>
                </a:solidFill>
                <a:latin typeface="方正姚体" panose="02010601030101010101" pitchFamily="2" charset="-122"/>
                <a:ea typeface="方正姚体" panose="02010601030101010101" pitchFamily="2" charset="-122"/>
              </a:rPr>
              <a:t>Click here to add  you to the  center</a:t>
            </a:r>
          </a:p>
          <a:p>
            <a:r>
              <a:rPr lang="en-US" altLang="zh-CN" sz="1100" dirty="0">
                <a:solidFill>
                  <a:schemeClr val="bg1">
                    <a:lumMod val="50000"/>
                  </a:schemeClr>
                </a:solidFill>
                <a:latin typeface="方正姚体" panose="02010601030101010101" pitchFamily="2" charset="-122"/>
                <a:ea typeface="方正姚体" panose="02010601030101010101" pitchFamily="2" charset="-122"/>
              </a:rPr>
              <a:t>of the   narrative thought  </a:t>
            </a:r>
            <a:r>
              <a:rPr lang="en-US" altLang="zh-CN" sz="1200" dirty="0">
                <a:solidFill>
                  <a:schemeClr val="bg1">
                    <a:lumMod val="50000"/>
                  </a:schemeClr>
                </a:solidFill>
                <a:latin typeface="方正姚体" panose="02010601030101010101" pitchFamily="2" charset="-122"/>
                <a:ea typeface="方正姚体" panose="02010601030101010101" pitchFamily="2" charset="-122"/>
              </a:rPr>
              <a:t>Click here</a:t>
            </a:r>
          </a:p>
          <a:p>
            <a:r>
              <a:rPr lang="en-US" altLang="zh-CN" sz="1200" dirty="0">
                <a:solidFill>
                  <a:schemeClr val="bg1">
                    <a:lumMod val="50000"/>
                  </a:schemeClr>
                </a:solidFill>
                <a:latin typeface="方正姚体" panose="02010601030101010101" pitchFamily="2" charset="-122"/>
                <a:ea typeface="方正姚体" panose="02010601030101010101" pitchFamily="2" charset="-122"/>
              </a:rPr>
              <a:t>to add  you to the  center of the </a:t>
            </a:r>
          </a:p>
          <a:p>
            <a:r>
              <a:rPr lang="en-US" altLang="zh-CN" sz="1200" dirty="0">
                <a:solidFill>
                  <a:schemeClr val="bg1">
                    <a:lumMod val="50000"/>
                  </a:schemeClr>
                </a:solidFill>
                <a:latin typeface="方正姚体" panose="02010601030101010101" pitchFamily="2" charset="-122"/>
                <a:ea typeface="方正姚体" panose="02010601030101010101" pitchFamily="2" charset="-122"/>
              </a:rPr>
              <a:t>narrative thought </a:t>
            </a:r>
            <a:r>
              <a:rPr lang="en-US" altLang="zh-CN" sz="1100" dirty="0">
                <a:solidFill>
                  <a:schemeClr val="bg1">
                    <a:lumMod val="50000"/>
                  </a:schemeClr>
                </a:solidFill>
                <a:latin typeface="方正姚体" panose="02010601030101010101" pitchFamily="2" charset="-122"/>
                <a:ea typeface="方正姚体" panose="02010601030101010101" pitchFamily="2" charset="-122"/>
              </a:rPr>
              <a:t>Click here to add </a:t>
            </a:r>
          </a:p>
          <a:p>
            <a:r>
              <a:rPr lang="en-US" altLang="zh-CN" sz="1100" dirty="0">
                <a:solidFill>
                  <a:schemeClr val="bg1">
                    <a:lumMod val="50000"/>
                  </a:schemeClr>
                </a:solidFill>
                <a:latin typeface="方正姚体" panose="02010601030101010101" pitchFamily="2" charset="-122"/>
                <a:ea typeface="方正姚体" panose="02010601030101010101" pitchFamily="2" charset="-122"/>
              </a:rPr>
              <a:t>you to the  center of the   narrative</a:t>
            </a:r>
          </a:p>
          <a:p>
            <a:r>
              <a:rPr lang="en-US" altLang="zh-CN" sz="1100" dirty="0">
                <a:solidFill>
                  <a:schemeClr val="bg1">
                    <a:lumMod val="50000"/>
                  </a:schemeClr>
                </a:solidFill>
                <a:latin typeface="方正姚体" panose="02010601030101010101" pitchFamily="2" charset="-122"/>
                <a:ea typeface="方正姚体" panose="02010601030101010101" pitchFamily="2" charset="-122"/>
              </a:rPr>
              <a:t>thought</a:t>
            </a:r>
          </a:p>
          <a:p>
            <a:endParaRPr lang="en-US" altLang="zh-CN" sz="1100" dirty="0">
              <a:solidFill>
                <a:schemeClr val="bg1">
                  <a:lumMod val="50000"/>
                </a:schemeClr>
              </a:solidFill>
              <a:latin typeface="方正姚体" panose="02010601030101010101" pitchFamily="2" charset="-122"/>
              <a:ea typeface="方正姚体" panose="02010601030101010101" pitchFamily="2" charset="-122"/>
            </a:endParaRPr>
          </a:p>
        </p:txBody>
      </p:sp>
      <p:sp>
        <p:nvSpPr>
          <p:cNvPr id="15" name="文本框 28"/>
          <p:cNvSpPr txBox="1"/>
          <p:nvPr/>
        </p:nvSpPr>
        <p:spPr>
          <a:xfrm>
            <a:off x="8157400" y="4892425"/>
            <a:ext cx="2219744" cy="1755011"/>
          </a:xfrm>
          <a:prstGeom prst="rect">
            <a:avLst/>
          </a:prstGeom>
          <a:noFill/>
          <a:effectLst/>
        </p:spPr>
        <p:txBody>
          <a:bodyPr wrap="none" rtlCol="0">
            <a:spAutoFit/>
          </a:bodyPr>
          <a:lstStyle/>
          <a:p>
            <a:r>
              <a:rPr lang="en-US" altLang="zh-CN" sz="2800" b="1" dirty="0">
                <a:solidFill>
                  <a:schemeClr val="bg1">
                    <a:lumMod val="50000"/>
                  </a:schemeClr>
                </a:solidFill>
                <a:latin typeface="方正姚体" panose="02010601030101010101" pitchFamily="2" charset="-122"/>
              </a:rPr>
              <a:t>    </a:t>
            </a:r>
            <a:endParaRPr lang="en-US" altLang="zh-CN" sz="1050" b="1" dirty="0">
              <a:solidFill>
                <a:schemeClr val="bg1">
                  <a:lumMod val="50000"/>
                </a:schemeClr>
              </a:solidFill>
              <a:latin typeface="方正姚体" panose="02010601030101010101" pitchFamily="2" charset="-122"/>
              <a:ea typeface="方正姚体" panose="02010601030101010101" pitchFamily="2" charset="-122"/>
            </a:endParaRPr>
          </a:p>
          <a:p>
            <a:r>
              <a:rPr lang="en-US" altLang="zh-CN" sz="1100" dirty="0">
                <a:solidFill>
                  <a:schemeClr val="bg1">
                    <a:lumMod val="50000"/>
                  </a:schemeClr>
                </a:solidFill>
                <a:latin typeface="方正姚体" panose="02010601030101010101" pitchFamily="2" charset="-122"/>
                <a:ea typeface="方正姚体" panose="02010601030101010101" pitchFamily="2" charset="-122"/>
              </a:rPr>
              <a:t>Click here to add  you to the  center</a:t>
            </a:r>
          </a:p>
          <a:p>
            <a:r>
              <a:rPr lang="en-US" altLang="zh-CN" sz="1100" dirty="0">
                <a:solidFill>
                  <a:schemeClr val="bg1">
                    <a:lumMod val="50000"/>
                  </a:schemeClr>
                </a:solidFill>
                <a:latin typeface="方正姚体" panose="02010601030101010101" pitchFamily="2" charset="-122"/>
                <a:ea typeface="方正姚体" panose="02010601030101010101" pitchFamily="2" charset="-122"/>
              </a:rPr>
              <a:t>of the   narrative thought  </a:t>
            </a:r>
            <a:r>
              <a:rPr lang="en-US" altLang="zh-CN" sz="1200" dirty="0">
                <a:solidFill>
                  <a:schemeClr val="bg1">
                    <a:lumMod val="50000"/>
                  </a:schemeClr>
                </a:solidFill>
                <a:latin typeface="方正姚体" panose="02010601030101010101" pitchFamily="2" charset="-122"/>
                <a:ea typeface="方正姚体" panose="02010601030101010101" pitchFamily="2" charset="-122"/>
              </a:rPr>
              <a:t>Click here</a:t>
            </a:r>
          </a:p>
          <a:p>
            <a:r>
              <a:rPr lang="en-US" altLang="zh-CN" sz="1200" dirty="0">
                <a:solidFill>
                  <a:schemeClr val="bg1">
                    <a:lumMod val="50000"/>
                  </a:schemeClr>
                </a:solidFill>
                <a:latin typeface="方正姚体" panose="02010601030101010101" pitchFamily="2" charset="-122"/>
                <a:ea typeface="方正姚体" panose="02010601030101010101" pitchFamily="2" charset="-122"/>
              </a:rPr>
              <a:t>to add  you to the  center of the </a:t>
            </a:r>
          </a:p>
          <a:p>
            <a:r>
              <a:rPr lang="en-US" altLang="zh-CN" sz="1200" dirty="0">
                <a:solidFill>
                  <a:schemeClr val="bg1">
                    <a:lumMod val="50000"/>
                  </a:schemeClr>
                </a:solidFill>
                <a:latin typeface="方正姚体" panose="02010601030101010101" pitchFamily="2" charset="-122"/>
                <a:ea typeface="方正姚体" panose="02010601030101010101" pitchFamily="2" charset="-122"/>
              </a:rPr>
              <a:t>narrative thought </a:t>
            </a:r>
            <a:r>
              <a:rPr lang="en-US" altLang="zh-CN" sz="1100" dirty="0">
                <a:solidFill>
                  <a:schemeClr val="bg1">
                    <a:lumMod val="50000"/>
                  </a:schemeClr>
                </a:solidFill>
                <a:latin typeface="方正姚体" panose="02010601030101010101" pitchFamily="2" charset="-122"/>
                <a:ea typeface="方正姚体" panose="02010601030101010101" pitchFamily="2" charset="-122"/>
              </a:rPr>
              <a:t>Click here to add </a:t>
            </a:r>
          </a:p>
          <a:p>
            <a:r>
              <a:rPr lang="en-US" altLang="zh-CN" sz="1100" dirty="0">
                <a:solidFill>
                  <a:schemeClr val="bg1">
                    <a:lumMod val="50000"/>
                  </a:schemeClr>
                </a:solidFill>
                <a:latin typeface="方正姚体" panose="02010601030101010101" pitchFamily="2" charset="-122"/>
                <a:ea typeface="方正姚体" panose="02010601030101010101" pitchFamily="2" charset="-122"/>
              </a:rPr>
              <a:t>you to the  center of the   narrative</a:t>
            </a:r>
          </a:p>
          <a:p>
            <a:r>
              <a:rPr lang="en-US" altLang="zh-CN" sz="1100" dirty="0">
                <a:solidFill>
                  <a:schemeClr val="bg1">
                    <a:lumMod val="50000"/>
                  </a:schemeClr>
                </a:solidFill>
                <a:latin typeface="方正姚体" panose="02010601030101010101" pitchFamily="2" charset="-122"/>
                <a:ea typeface="方正姚体" panose="02010601030101010101" pitchFamily="2" charset="-122"/>
              </a:rPr>
              <a:t>thought</a:t>
            </a:r>
          </a:p>
          <a:p>
            <a:endParaRPr lang="en-US" altLang="zh-CN" sz="1100" dirty="0">
              <a:solidFill>
                <a:schemeClr val="bg1">
                  <a:lumMod val="50000"/>
                </a:schemeClr>
              </a:solidFill>
              <a:latin typeface="方正姚体" panose="02010601030101010101" pitchFamily="2" charset="-122"/>
              <a:ea typeface="方正姚体" panose="02010601030101010101" pitchFamily="2" charset="-122"/>
            </a:endParaRPr>
          </a:p>
        </p:txBody>
      </p:sp>
      <p:grpSp>
        <p:nvGrpSpPr>
          <p:cNvPr id="16" name="组合 15"/>
          <p:cNvGrpSpPr>
            <a:grpSpLocks noChangeAspect="1"/>
          </p:cNvGrpSpPr>
          <p:nvPr/>
        </p:nvGrpSpPr>
        <p:grpSpPr>
          <a:xfrm>
            <a:off x="2093763" y="2248512"/>
            <a:ext cx="407653" cy="455890"/>
            <a:chOff x="5999255" y="3275006"/>
            <a:chExt cx="402656" cy="450303"/>
          </a:xfrm>
          <a:solidFill>
            <a:schemeClr val="bg1"/>
          </a:solidFill>
        </p:grpSpPr>
        <p:sp>
          <p:nvSpPr>
            <p:cNvPr id="17" name="Freeform 108"/>
            <p:cNvSpPr>
              <a:spLocks noEditPoints="1"/>
            </p:cNvSpPr>
            <p:nvPr/>
          </p:nvSpPr>
          <p:spPr bwMode="auto">
            <a:xfrm>
              <a:off x="6068389" y="3442234"/>
              <a:ext cx="56988" cy="57923"/>
            </a:xfrm>
            <a:custGeom>
              <a:avLst/>
              <a:gdLst>
                <a:gd name="T0" fmla="*/ 13 w 26"/>
                <a:gd name="T1" fmla="*/ 0 h 26"/>
                <a:gd name="T2" fmla="*/ 0 w 26"/>
                <a:gd name="T3" fmla="*/ 13 h 26"/>
                <a:gd name="T4" fmla="*/ 13 w 26"/>
                <a:gd name="T5" fmla="*/ 26 h 26"/>
                <a:gd name="T6" fmla="*/ 26 w 26"/>
                <a:gd name="T7" fmla="*/ 13 h 26"/>
                <a:gd name="T8" fmla="*/ 13 w 26"/>
                <a:gd name="T9" fmla="*/ 0 h 26"/>
                <a:gd name="T10" fmla="*/ 13 w 26"/>
                <a:gd name="T11" fmla="*/ 23 h 26"/>
                <a:gd name="T12" fmla="*/ 3 w 26"/>
                <a:gd name="T13" fmla="*/ 13 h 26"/>
                <a:gd name="T14" fmla="*/ 13 w 26"/>
                <a:gd name="T15" fmla="*/ 3 h 26"/>
                <a:gd name="T16" fmla="*/ 23 w 26"/>
                <a:gd name="T17" fmla="*/ 13 h 26"/>
                <a:gd name="T18" fmla="*/ 13 w 26"/>
                <a:gd name="T19"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solidFill>
                  <a:prstClr val="black"/>
                </a:solidFill>
              </a:endParaRPr>
            </a:p>
          </p:txBody>
        </p:sp>
        <p:sp>
          <p:nvSpPr>
            <p:cNvPr id="18" name="Freeform 109"/>
            <p:cNvSpPr>
              <a:spLocks noEditPoints="1"/>
            </p:cNvSpPr>
            <p:nvPr/>
          </p:nvSpPr>
          <p:spPr bwMode="auto">
            <a:xfrm>
              <a:off x="6196380" y="3404865"/>
              <a:ext cx="48580" cy="48580"/>
            </a:xfrm>
            <a:custGeom>
              <a:avLst/>
              <a:gdLst>
                <a:gd name="T0" fmla="*/ 11 w 22"/>
                <a:gd name="T1" fmla="*/ 0 h 22"/>
                <a:gd name="T2" fmla="*/ 0 w 22"/>
                <a:gd name="T3" fmla="*/ 11 h 22"/>
                <a:gd name="T4" fmla="*/ 11 w 22"/>
                <a:gd name="T5" fmla="*/ 22 h 22"/>
                <a:gd name="T6" fmla="*/ 22 w 22"/>
                <a:gd name="T7" fmla="*/ 11 h 22"/>
                <a:gd name="T8" fmla="*/ 11 w 22"/>
                <a:gd name="T9" fmla="*/ 0 h 22"/>
                <a:gd name="T10" fmla="*/ 11 w 22"/>
                <a:gd name="T11" fmla="*/ 17 h 22"/>
                <a:gd name="T12" fmla="*/ 5 w 22"/>
                <a:gd name="T13" fmla="*/ 11 h 22"/>
                <a:gd name="T14" fmla="*/ 11 w 22"/>
                <a:gd name="T15" fmla="*/ 5 h 22"/>
                <a:gd name="T16" fmla="*/ 17 w 22"/>
                <a:gd name="T17" fmla="*/ 11 h 22"/>
                <a:gd name="T18" fmla="*/ 11 w 22"/>
                <a:gd name="T19"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solidFill>
                  <a:prstClr val="black"/>
                </a:solidFill>
              </a:endParaRPr>
            </a:p>
          </p:txBody>
        </p:sp>
        <p:sp>
          <p:nvSpPr>
            <p:cNvPr id="19" name="Freeform 110"/>
            <p:cNvSpPr>
              <a:spLocks noEditPoints="1"/>
            </p:cNvSpPr>
            <p:nvPr/>
          </p:nvSpPr>
          <p:spPr bwMode="auto">
            <a:xfrm>
              <a:off x="6081468" y="3456248"/>
              <a:ext cx="30830" cy="30830"/>
            </a:xfrm>
            <a:custGeom>
              <a:avLst/>
              <a:gdLst>
                <a:gd name="T0" fmla="*/ 7 w 14"/>
                <a:gd name="T1" fmla="*/ 0 h 14"/>
                <a:gd name="T2" fmla="*/ 0 w 14"/>
                <a:gd name="T3" fmla="*/ 7 h 14"/>
                <a:gd name="T4" fmla="*/ 7 w 14"/>
                <a:gd name="T5" fmla="*/ 14 h 14"/>
                <a:gd name="T6" fmla="*/ 14 w 14"/>
                <a:gd name="T7" fmla="*/ 7 h 14"/>
                <a:gd name="T8" fmla="*/ 7 w 14"/>
                <a:gd name="T9" fmla="*/ 0 h 14"/>
                <a:gd name="T10" fmla="*/ 7 w 14"/>
                <a:gd name="T11" fmla="*/ 10 h 14"/>
                <a:gd name="T12" fmla="*/ 4 w 14"/>
                <a:gd name="T13" fmla="*/ 7 h 14"/>
                <a:gd name="T14" fmla="*/ 7 w 14"/>
                <a:gd name="T15" fmla="*/ 3 h 14"/>
                <a:gd name="T16" fmla="*/ 11 w 14"/>
                <a:gd name="T17" fmla="*/ 7 h 14"/>
                <a:gd name="T18" fmla="*/ 7 w 14"/>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solidFill>
                  <a:prstClr val="black"/>
                </a:solidFill>
              </a:endParaRPr>
            </a:p>
          </p:txBody>
        </p:sp>
        <p:sp>
          <p:nvSpPr>
            <p:cNvPr id="20" name="Freeform 111"/>
            <p:cNvSpPr>
              <a:spLocks noEditPoints="1"/>
            </p:cNvSpPr>
            <p:nvPr/>
          </p:nvSpPr>
          <p:spPr bwMode="auto">
            <a:xfrm>
              <a:off x="6172089" y="3380574"/>
              <a:ext cx="97161" cy="97161"/>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9 h 44"/>
                <a:gd name="T12" fmla="*/ 5 w 44"/>
                <a:gd name="T13" fmla="*/ 22 h 44"/>
                <a:gd name="T14" fmla="*/ 22 w 44"/>
                <a:gd name="T15" fmla="*/ 6 h 44"/>
                <a:gd name="T16" fmla="*/ 39 w 44"/>
                <a:gd name="T17" fmla="*/ 22 h 44"/>
                <a:gd name="T18" fmla="*/ 22 w 44"/>
                <a:gd name="T19"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solidFill>
                  <a:prstClr val="black"/>
                </a:solidFill>
              </a:endParaRPr>
            </a:p>
          </p:txBody>
        </p:sp>
        <p:sp>
          <p:nvSpPr>
            <p:cNvPr id="21" name="Freeform 112"/>
            <p:cNvSpPr>
              <a:spLocks noEditPoints="1"/>
            </p:cNvSpPr>
            <p:nvPr/>
          </p:nvSpPr>
          <p:spPr bwMode="auto">
            <a:xfrm>
              <a:off x="5999255" y="3275006"/>
              <a:ext cx="402656" cy="450303"/>
            </a:xfrm>
            <a:custGeom>
              <a:avLst/>
              <a:gdLst>
                <a:gd name="T0" fmla="*/ 157 w 182"/>
                <a:gd name="T1" fmla="*/ 96 h 204"/>
                <a:gd name="T2" fmla="*/ 153 w 182"/>
                <a:gd name="T3" fmla="*/ 48 h 204"/>
                <a:gd name="T4" fmla="*/ 78 w 182"/>
                <a:gd name="T5" fmla="*/ 0 h 204"/>
                <a:gd name="T6" fmla="*/ 1 w 182"/>
                <a:gd name="T7" fmla="*/ 79 h 204"/>
                <a:gd name="T8" fmla="*/ 0 w 182"/>
                <a:gd name="T9" fmla="*/ 204 h 204"/>
                <a:gd name="T10" fmla="*/ 113 w 182"/>
                <a:gd name="T11" fmla="*/ 176 h 204"/>
                <a:gd name="T12" fmla="*/ 147 w 182"/>
                <a:gd name="T13" fmla="*/ 176 h 204"/>
                <a:gd name="T14" fmla="*/ 147 w 182"/>
                <a:gd name="T15" fmla="*/ 176 h 204"/>
                <a:gd name="T16" fmla="*/ 156 w 182"/>
                <a:gd name="T17" fmla="*/ 151 h 204"/>
                <a:gd name="T18" fmla="*/ 146 w 182"/>
                <a:gd name="T19" fmla="*/ 145 h 204"/>
                <a:gd name="T20" fmla="*/ 156 w 182"/>
                <a:gd name="T21" fmla="*/ 140 h 204"/>
                <a:gd name="T22" fmla="*/ 155 w 182"/>
                <a:gd name="T23" fmla="*/ 138 h 204"/>
                <a:gd name="T24" fmla="*/ 170 w 182"/>
                <a:gd name="T25" fmla="*/ 111 h 204"/>
                <a:gd name="T26" fmla="*/ 62 w 182"/>
                <a:gd name="T27" fmla="*/ 93 h 204"/>
                <a:gd name="T28" fmla="*/ 62 w 182"/>
                <a:gd name="T29" fmla="*/ 102 h 204"/>
                <a:gd name="T30" fmla="*/ 54 w 182"/>
                <a:gd name="T31" fmla="*/ 105 h 204"/>
                <a:gd name="T32" fmla="*/ 48 w 182"/>
                <a:gd name="T33" fmla="*/ 110 h 204"/>
                <a:gd name="T34" fmla="*/ 40 w 182"/>
                <a:gd name="T35" fmla="*/ 107 h 204"/>
                <a:gd name="T36" fmla="*/ 32 w 182"/>
                <a:gd name="T37" fmla="*/ 107 h 204"/>
                <a:gd name="T38" fmla="*/ 28 w 182"/>
                <a:gd name="T39" fmla="*/ 99 h 204"/>
                <a:gd name="T40" fmla="*/ 22 w 182"/>
                <a:gd name="T41" fmla="*/ 93 h 204"/>
                <a:gd name="T42" fmla="*/ 26 w 182"/>
                <a:gd name="T43" fmla="*/ 85 h 204"/>
                <a:gd name="T44" fmla="*/ 26 w 182"/>
                <a:gd name="T45" fmla="*/ 76 h 204"/>
                <a:gd name="T46" fmla="*/ 34 w 182"/>
                <a:gd name="T47" fmla="*/ 73 h 204"/>
                <a:gd name="T48" fmla="*/ 40 w 182"/>
                <a:gd name="T49" fmla="*/ 68 h 204"/>
                <a:gd name="T50" fmla="*/ 48 w 182"/>
                <a:gd name="T51" fmla="*/ 71 h 204"/>
                <a:gd name="T52" fmla="*/ 57 w 182"/>
                <a:gd name="T53" fmla="*/ 71 h 204"/>
                <a:gd name="T54" fmla="*/ 60 w 182"/>
                <a:gd name="T55" fmla="*/ 79 h 204"/>
                <a:gd name="T56" fmla="*/ 66 w 182"/>
                <a:gd name="T57" fmla="*/ 85 h 204"/>
                <a:gd name="T58" fmla="*/ 136 w 182"/>
                <a:gd name="T59" fmla="*/ 77 h 204"/>
                <a:gd name="T60" fmla="*/ 126 w 182"/>
                <a:gd name="T61" fmla="*/ 87 h 204"/>
                <a:gd name="T62" fmla="*/ 121 w 182"/>
                <a:gd name="T63" fmla="*/ 100 h 204"/>
                <a:gd name="T64" fmla="*/ 107 w 182"/>
                <a:gd name="T65" fmla="*/ 100 h 204"/>
                <a:gd name="T66" fmla="*/ 94 w 182"/>
                <a:gd name="T67" fmla="*/ 105 h 204"/>
                <a:gd name="T68" fmla="*/ 83 w 182"/>
                <a:gd name="T69" fmla="*/ 96 h 204"/>
                <a:gd name="T70" fmla="*/ 70 w 182"/>
                <a:gd name="T71" fmla="*/ 91 h 204"/>
                <a:gd name="T72" fmla="*/ 70 w 182"/>
                <a:gd name="T73" fmla="*/ 77 h 204"/>
                <a:gd name="T74" fmla="*/ 64 w 182"/>
                <a:gd name="T75" fmla="*/ 64 h 204"/>
                <a:gd name="T76" fmla="*/ 74 w 182"/>
                <a:gd name="T77" fmla="*/ 53 h 204"/>
                <a:gd name="T78" fmla="*/ 79 w 182"/>
                <a:gd name="T79" fmla="*/ 40 h 204"/>
                <a:gd name="T80" fmla="*/ 94 w 182"/>
                <a:gd name="T81" fmla="*/ 40 h 204"/>
                <a:gd name="T82" fmla="*/ 107 w 182"/>
                <a:gd name="T83" fmla="*/ 35 h 204"/>
                <a:gd name="T84" fmla="*/ 117 w 182"/>
                <a:gd name="T85" fmla="*/ 44 h 204"/>
                <a:gd name="T86" fmla="*/ 130 w 182"/>
                <a:gd name="T87" fmla="*/ 49 h 204"/>
                <a:gd name="T88" fmla="*/ 130 w 182"/>
                <a:gd name="T89" fmla="*/ 64 h 204"/>
                <a:gd name="T90" fmla="*/ 136 w 182"/>
                <a:gd name="T91"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204">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solidFill>
                  <a:prstClr val="black"/>
                </a:solidFill>
              </a:endParaRPr>
            </a:p>
          </p:txBody>
        </p:sp>
      </p:grpSp>
      <p:grpSp>
        <p:nvGrpSpPr>
          <p:cNvPr id="22" name="组合 21"/>
          <p:cNvGrpSpPr/>
          <p:nvPr/>
        </p:nvGrpSpPr>
        <p:grpSpPr>
          <a:xfrm>
            <a:off x="4420463" y="2744279"/>
            <a:ext cx="438527" cy="471924"/>
            <a:chOff x="7005429" y="4859473"/>
            <a:chExt cx="466184" cy="501686"/>
          </a:xfrm>
          <a:solidFill>
            <a:schemeClr val="bg1"/>
          </a:solidFill>
        </p:grpSpPr>
        <p:sp>
          <p:nvSpPr>
            <p:cNvPr id="23" name="Freeform 154"/>
            <p:cNvSpPr/>
            <p:nvPr/>
          </p:nvSpPr>
          <p:spPr bwMode="auto">
            <a:xfrm>
              <a:off x="7146499" y="5285485"/>
              <a:ext cx="50449" cy="46712"/>
            </a:xfrm>
            <a:custGeom>
              <a:avLst/>
              <a:gdLst>
                <a:gd name="T0" fmla="*/ 16 w 23"/>
                <a:gd name="T1" fmla="*/ 0 h 21"/>
                <a:gd name="T2" fmla="*/ 16 w 23"/>
                <a:gd name="T3" fmla="*/ 4 h 21"/>
                <a:gd name="T4" fmla="*/ 19 w 23"/>
                <a:gd name="T5" fmla="*/ 11 h 21"/>
                <a:gd name="T6" fmla="*/ 10 w 23"/>
                <a:gd name="T7" fmla="*/ 17 h 21"/>
                <a:gd name="T8" fmla="*/ 4 w 23"/>
                <a:gd name="T9" fmla="*/ 9 h 21"/>
                <a:gd name="T10" fmla="*/ 6 w 23"/>
                <a:gd name="T11" fmla="*/ 5 h 21"/>
                <a:gd name="T12" fmla="*/ 6 w 23"/>
                <a:gd name="T13" fmla="*/ 0 h 21"/>
                <a:gd name="T14" fmla="*/ 0 w 23"/>
                <a:gd name="T15" fmla="*/ 10 h 21"/>
                <a:gd name="T16" fmla="*/ 11 w 23"/>
                <a:gd name="T17" fmla="*/ 21 h 21"/>
                <a:gd name="T18" fmla="*/ 23 w 23"/>
                <a:gd name="T19" fmla="*/ 10 h 21"/>
                <a:gd name="T20" fmla="*/ 16 w 23"/>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1">
                  <a:moveTo>
                    <a:pt x="16" y="0"/>
                  </a:moveTo>
                  <a:cubicBezTo>
                    <a:pt x="16" y="4"/>
                    <a:pt x="16" y="4"/>
                    <a:pt x="16" y="4"/>
                  </a:cubicBezTo>
                  <a:cubicBezTo>
                    <a:pt x="18" y="5"/>
                    <a:pt x="19" y="8"/>
                    <a:pt x="19" y="11"/>
                  </a:cubicBezTo>
                  <a:cubicBezTo>
                    <a:pt x="18" y="15"/>
                    <a:pt x="15" y="18"/>
                    <a:pt x="10" y="17"/>
                  </a:cubicBezTo>
                  <a:cubicBezTo>
                    <a:pt x="6" y="17"/>
                    <a:pt x="3" y="13"/>
                    <a:pt x="4" y="9"/>
                  </a:cubicBezTo>
                  <a:cubicBezTo>
                    <a:pt x="4" y="7"/>
                    <a:pt x="5" y="6"/>
                    <a:pt x="6" y="5"/>
                  </a:cubicBezTo>
                  <a:cubicBezTo>
                    <a:pt x="6" y="0"/>
                    <a:pt x="6" y="0"/>
                    <a:pt x="6" y="0"/>
                  </a:cubicBezTo>
                  <a:cubicBezTo>
                    <a:pt x="3" y="2"/>
                    <a:pt x="0" y="6"/>
                    <a:pt x="0" y="10"/>
                  </a:cubicBezTo>
                  <a:cubicBezTo>
                    <a:pt x="0" y="16"/>
                    <a:pt x="5" y="21"/>
                    <a:pt x="11" y="21"/>
                  </a:cubicBezTo>
                  <a:cubicBezTo>
                    <a:pt x="18" y="21"/>
                    <a:pt x="23" y="16"/>
                    <a:pt x="23" y="10"/>
                  </a:cubicBezTo>
                  <a:cubicBezTo>
                    <a:pt x="23" y="5"/>
                    <a:pt x="20"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solidFill>
                  <a:prstClr val="black"/>
                </a:solidFill>
              </a:endParaRPr>
            </a:p>
          </p:txBody>
        </p:sp>
        <p:sp>
          <p:nvSpPr>
            <p:cNvPr id="24" name="Rectangle 155"/>
            <p:cNvSpPr>
              <a:spLocks noChangeArrowheads="1"/>
            </p:cNvSpPr>
            <p:nvPr/>
          </p:nvSpPr>
          <p:spPr bwMode="auto">
            <a:xfrm>
              <a:off x="7166118" y="5278945"/>
              <a:ext cx="9342" cy="3269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76" tIns="45738" rIns="91476" bIns="45738" numCol="1" anchor="t" anchorCtr="0" compatLnSpc="1"/>
            <a:lstStyle/>
            <a:p>
              <a:endParaRPr lang="zh-CN" altLang="en-US" sz="1800">
                <a:solidFill>
                  <a:prstClr val="black"/>
                </a:solidFill>
              </a:endParaRPr>
            </a:p>
          </p:txBody>
        </p:sp>
        <p:sp>
          <p:nvSpPr>
            <p:cNvPr id="25" name="Freeform 156"/>
            <p:cNvSpPr>
              <a:spLocks noEditPoints="1"/>
            </p:cNvSpPr>
            <p:nvPr/>
          </p:nvSpPr>
          <p:spPr bwMode="auto">
            <a:xfrm>
              <a:off x="7044667" y="4940751"/>
              <a:ext cx="260652" cy="260652"/>
            </a:xfrm>
            <a:custGeom>
              <a:avLst/>
              <a:gdLst>
                <a:gd name="T0" fmla="*/ 24 w 118"/>
                <a:gd name="T1" fmla="*/ 19 h 118"/>
                <a:gd name="T2" fmla="*/ 19 w 118"/>
                <a:gd name="T3" fmla="*/ 94 h 118"/>
                <a:gd name="T4" fmla="*/ 94 w 118"/>
                <a:gd name="T5" fmla="*/ 99 h 118"/>
                <a:gd name="T6" fmla="*/ 99 w 118"/>
                <a:gd name="T7" fmla="*/ 24 h 118"/>
                <a:gd name="T8" fmla="*/ 24 w 118"/>
                <a:gd name="T9" fmla="*/ 19 h 118"/>
                <a:gd name="T10" fmla="*/ 64 w 118"/>
                <a:gd name="T11" fmla="*/ 84 h 118"/>
                <a:gd name="T12" fmla="*/ 64 w 118"/>
                <a:gd name="T13" fmla="*/ 93 h 118"/>
                <a:gd name="T14" fmla="*/ 56 w 118"/>
                <a:gd name="T15" fmla="*/ 93 h 118"/>
                <a:gd name="T16" fmla="*/ 56 w 118"/>
                <a:gd name="T17" fmla="*/ 85 h 118"/>
                <a:gd name="T18" fmla="*/ 41 w 118"/>
                <a:gd name="T19" fmla="*/ 81 h 118"/>
                <a:gd name="T20" fmla="*/ 43 w 118"/>
                <a:gd name="T21" fmla="*/ 71 h 118"/>
                <a:gd name="T22" fmla="*/ 58 w 118"/>
                <a:gd name="T23" fmla="*/ 75 h 118"/>
                <a:gd name="T24" fmla="*/ 66 w 118"/>
                <a:gd name="T25" fmla="*/ 70 h 118"/>
                <a:gd name="T26" fmla="*/ 57 w 118"/>
                <a:gd name="T27" fmla="*/ 62 h 118"/>
                <a:gd name="T28" fmla="*/ 41 w 118"/>
                <a:gd name="T29" fmla="*/ 46 h 118"/>
                <a:gd name="T30" fmla="*/ 56 w 118"/>
                <a:gd name="T31" fmla="*/ 31 h 118"/>
                <a:gd name="T32" fmla="*/ 56 w 118"/>
                <a:gd name="T33" fmla="*/ 23 h 118"/>
                <a:gd name="T34" fmla="*/ 64 w 118"/>
                <a:gd name="T35" fmla="*/ 23 h 118"/>
                <a:gd name="T36" fmla="*/ 64 w 118"/>
                <a:gd name="T37" fmla="*/ 30 h 118"/>
                <a:gd name="T38" fmla="*/ 77 w 118"/>
                <a:gd name="T39" fmla="*/ 33 h 118"/>
                <a:gd name="T40" fmla="*/ 74 w 118"/>
                <a:gd name="T41" fmla="*/ 43 h 118"/>
                <a:gd name="T42" fmla="*/ 62 w 118"/>
                <a:gd name="T43" fmla="*/ 40 h 118"/>
                <a:gd name="T44" fmla="*/ 55 w 118"/>
                <a:gd name="T45" fmla="*/ 45 h 118"/>
                <a:gd name="T46" fmla="*/ 65 w 118"/>
                <a:gd name="T47" fmla="*/ 52 h 118"/>
                <a:gd name="T48" fmla="*/ 79 w 118"/>
                <a:gd name="T49" fmla="*/ 69 h 118"/>
                <a:gd name="T50" fmla="*/ 64 w 118"/>
                <a:gd name="T51" fmla="*/ 8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118">
                  <a:moveTo>
                    <a:pt x="24" y="19"/>
                  </a:moveTo>
                  <a:cubicBezTo>
                    <a:pt x="2" y="39"/>
                    <a:pt x="0" y="72"/>
                    <a:pt x="19" y="94"/>
                  </a:cubicBezTo>
                  <a:cubicBezTo>
                    <a:pt x="38" y="116"/>
                    <a:pt x="72" y="118"/>
                    <a:pt x="94" y="99"/>
                  </a:cubicBezTo>
                  <a:cubicBezTo>
                    <a:pt x="115" y="79"/>
                    <a:pt x="118" y="46"/>
                    <a:pt x="99" y="24"/>
                  </a:cubicBezTo>
                  <a:cubicBezTo>
                    <a:pt x="79" y="2"/>
                    <a:pt x="46" y="0"/>
                    <a:pt x="24" y="19"/>
                  </a:cubicBezTo>
                  <a:close/>
                  <a:moveTo>
                    <a:pt x="64" y="84"/>
                  </a:moveTo>
                  <a:cubicBezTo>
                    <a:pt x="64" y="93"/>
                    <a:pt x="64" y="93"/>
                    <a:pt x="64" y="93"/>
                  </a:cubicBezTo>
                  <a:cubicBezTo>
                    <a:pt x="56" y="93"/>
                    <a:pt x="56" y="93"/>
                    <a:pt x="56" y="93"/>
                  </a:cubicBezTo>
                  <a:cubicBezTo>
                    <a:pt x="56" y="85"/>
                    <a:pt x="56" y="85"/>
                    <a:pt x="56" y="85"/>
                  </a:cubicBezTo>
                  <a:cubicBezTo>
                    <a:pt x="50" y="85"/>
                    <a:pt x="44" y="83"/>
                    <a:pt x="41" y="81"/>
                  </a:cubicBezTo>
                  <a:cubicBezTo>
                    <a:pt x="43" y="71"/>
                    <a:pt x="43" y="71"/>
                    <a:pt x="43" y="71"/>
                  </a:cubicBezTo>
                  <a:cubicBezTo>
                    <a:pt x="47" y="73"/>
                    <a:pt x="52" y="75"/>
                    <a:pt x="58" y="75"/>
                  </a:cubicBezTo>
                  <a:cubicBezTo>
                    <a:pt x="63" y="75"/>
                    <a:pt x="66" y="73"/>
                    <a:pt x="66" y="70"/>
                  </a:cubicBezTo>
                  <a:cubicBezTo>
                    <a:pt x="66" y="66"/>
                    <a:pt x="63" y="64"/>
                    <a:pt x="57" y="62"/>
                  </a:cubicBezTo>
                  <a:cubicBezTo>
                    <a:pt x="48" y="59"/>
                    <a:pt x="41" y="55"/>
                    <a:pt x="41" y="46"/>
                  </a:cubicBezTo>
                  <a:cubicBezTo>
                    <a:pt x="41" y="39"/>
                    <a:pt x="47" y="33"/>
                    <a:pt x="56" y="31"/>
                  </a:cubicBezTo>
                  <a:cubicBezTo>
                    <a:pt x="56" y="23"/>
                    <a:pt x="56" y="23"/>
                    <a:pt x="56" y="23"/>
                  </a:cubicBezTo>
                  <a:cubicBezTo>
                    <a:pt x="64" y="23"/>
                    <a:pt x="64" y="23"/>
                    <a:pt x="64" y="23"/>
                  </a:cubicBezTo>
                  <a:cubicBezTo>
                    <a:pt x="64" y="30"/>
                    <a:pt x="64" y="30"/>
                    <a:pt x="64" y="30"/>
                  </a:cubicBezTo>
                  <a:cubicBezTo>
                    <a:pt x="70" y="30"/>
                    <a:pt x="74" y="32"/>
                    <a:pt x="77" y="33"/>
                  </a:cubicBezTo>
                  <a:cubicBezTo>
                    <a:pt x="74" y="43"/>
                    <a:pt x="74" y="43"/>
                    <a:pt x="74" y="43"/>
                  </a:cubicBezTo>
                  <a:cubicBezTo>
                    <a:pt x="72" y="42"/>
                    <a:pt x="68" y="40"/>
                    <a:pt x="62" y="40"/>
                  </a:cubicBezTo>
                  <a:cubicBezTo>
                    <a:pt x="56" y="40"/>
                    <a:pt x="55" y="42"/>
                    <a:pt x="55" y="45"/>
                  </a:cubicBezTo>
                  <a:cubicBezTo>
                    <a:pt x="55" y="48"/>
                    <a:pt x="58" y="50"/>
                    <a:pt x="65" y="52"/>
                  </a:cubicBezTo>
                  <a:cubicBezTo>
                    <a:pt x="75" y="56"/>
                    <a:pt x="79" y="61"/>
                    <a:pt x="79" y="69"/>
                  </a:cubicBezTo>
                  <a:cubicBezTo>
                    <a:pt x="79" y="76"/>
                    <a:pt x="74" y="83"/>
                    <a:pt x="64"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solidFill>
                  <a:prstClr val="black"/>
                </a:solidFill>
              </a:endParaRPr>
            </a:p>
          </p:txBody>
        </p:sp>
        <p:sp>
          <p:nvSpPr>
            <p:cNvPr id="28" name="Freeform 157"/>
            <p:cNvSpPr>
              <a:spLocks noEditPoints="1"/>
            </p:cNvSpPr>
            <p:nvPr/>
          </p:nvSpPr>
          <p:spPr bwMode="auto">
            <a:xfrm>
              <a:off x="7005429" y="4859473"/>
              <a:ext cx="338194" cy="501686"/>
            </a:xfrm>
            <a:custGeom>
              <a:avLst/>
              <a:gdLst>
                <a:gd name="T0" fmla="*/ 138 w 153"/>
                <a:gd name="T1" fmla="*/ 177 h 227"/>
                <a:gd name="T2" fmla="*/ 16 w 153"/>
                <a:gd name="T3" fmla="*/ 177 h 227"/>
                <a:gd name="T4" fmla="*/ 16 w 153"/>
                <a:gd name="T5" fmla="*/ 16 h 227"/>
                <a:gd name="T6" fmla="*/ 138 w 153"/>
                <a:gd name="T7" fmla="*/ 16 h 227"/>
                <a:gd name="T8" fmla="*/ 138 w 153"/>
                <a:gd name="T9" fmla="*/ 103 h 227"/>
                <a:gd name="T10" fmla="*/ 139 w 153"/>
                <a:gd name="T11" fmla="*/ 102 h 227"/>
                <a:gd name="T12" fmla="*/ 153 w 153"/>
                <a:gd name="T13" fmla="*/ 94 h 227"/>
                <a:gd name="T14" fmla="*/ 153 w 153"/>
                <a:gd name="T15" fmla="*/ 13 h 227"/>
                <a:gd name="T16" fmla="*/ 141 w 153"/>
                <a:gd name="T17" fmla="*/ 0 h 227"/>
                <a:gd name="T18" fmla="*/ 12 w 153"/>
                <a:gd name="T19" fmla="*/ 0 h 227"/>
                <a:gd name="T20" fmla="*/ 0 w 153"/>
                <a:gd name="T21" fmla="*/ 13 h 227"/>
                <a:gd name="T22" fmla="*/ 0 w 153"/>
                <a:gd name="T23" fmla="*/ 215 h 227"/>
                <a:gd name="T24" fmla="*/ 12 w 153"/>
                <a:gd name="T25" fmla="*/ 227 h 227"/>
                <a:gd name="T26" fmla="*/ 141 w 153"/>
                <a:gd name="T27" fmla="*/ 227 h 227"/>
                <a:gd name="T28" fmla="*/ 153 w 153"/>
                <a:gd name="T29" fmla="*/ 215 h 227"/>
                <a:gd name="T30" fmla="*/ 153 w 153"/>
                <a:gd name="T31" fmla="*/ 176 h 227"/>
                <a:gd name="T32" fmla="*/ 138 w 153"/>
                <a:gd name="T33" fmla="*/ 166 h 227"/>
                <a:gd name="T34" fmla="*/ 138 w 153"/>
                <a:gd name="T35" fmla="*/ 177 h 227"/>
                <a:gd name="T36" fmla="*/ 75 w 153"/>
                <a:gd name="T37" fmla="*/ 221 h 227"/>
                <a:gd name="T38" fmla="*/ 56 w 153"/>
                <a:gd name="T39" fmla="*/ 201 h 227"/>
                <a:gd name="T40" fmla="*/ 75 w 153"/>
                <a:gd name="T41" fmla="*/ 182 h 227"/>
                <a:gd name="T42" fmla="*/ 95 w 153"/>
                <a:gd name="T43" fmla="*/ 201 h 227"/>
                <a:gd name="T44" fmla="*/ 75 w 153"/>
                <a:gd name="T45" fmla="*/ 22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227">
                  <a:moveTo>
                    <a:pt x="138" y="177"/>
                  </a:moveTo>
                  <a:cubicBezTo>
                    <a:pt x="16" y="177"/>
                    <a:pt x="16" y="177"/>
                    <a:pt x="16" y="177"/>
                  </a:cubicBezTo>
                  <a:cubicBezTo>
                    <a:pt x="16" y="16"/>
                    <a:pt x="16" y="16"/>
                    <a:pt x="16" y="16"/>
                  </a:cubicBezTo>
                  <a:cubicBezTo>
                    <a:pt x="138" y="16"/>
                    <a:pt x="138" y="16"/>
                    <a:pt x="138" y="16"/>
                  </a:cubicBezTo>
                  <a:cubicBezTo>
                    <a:pt x="138" y="103"/>
                    <a:pt x="138" y="103"/>
                    <a:pt x="138" y="103"/>
                  </a:cubicBezTo>
                  <a:cubicBezTo>
                    <a:pt x="138" y="103"/>
                    <a:pt x="139" y="102"/>
                    <a:pt x="139" y="102"/>
                  </a:cubicBezTo>
                  <a:cubicBezTo>
                    <a:pt x="144" y="98"/>
                    <a:pt x="148" y="95"/>
                    <a:pt x="153" y="94"/>
                  </a:cubicBezTo>
                  <a:cubicBezTo>
                    <a:pt x="153" y="13"/>
                    <a:pt x="153" y="13"/>
                    <a:pt x="153" y="13"/>
                  </a:cubicBezTo>
                  <a:cubicBezTo>
                    <a:pt x="153" y="6"/>
                    <a:pt x="148" y="0"/>
                    <a:pt x="141" y="0"/>
                  </a:cubicBezTo>
                  <a:cubicBezTo>
                    <a:pt x="12" y="0"/>
                    <a:pt x="12" y="0"/>
                    <a:pt x="12" y="0"/>
                  </a:cubicBezTo>
                  <a:cubicBezTo>
                    <a:pt x="6" y="0"/>
                    <a:pt x="0" y="6"/>
                    <a:pt x="0" y="13"/>
                  </a:cubicBezTo>
                  <a:cubicBezTo>
                    <a:pt x="0" y="215"/>
                    <a:pt x="0" y="215"/>
                    <a:pt x="0" y="215"/>
                  </a:cubicBezTo>
                  <a:cubicBezTo>
                    <a:pt x="0" y="222"/>
                    <a:pt x="6" y="227"/>
                    <a:pt x="12" y="227"/>
                  </a:cubicBezTo>
                  <a:cubicBezTo>
                    <a:pt x="141" y="227"/>
                    <a:pt x="141" y="227"/>
                    <a:pt x="141" y="227"/>
                  </a:cubicBezTo>
                  <a:cubicBezTo>
                    <a:pt x="148" y="227"/>
                    <a:pt x="153" y="222"/>
                    <a:pt x="153" y="215"/>
                  </a:cubicBezTo>
                  <a:cubicBezTo>
                    <a:pt x="153" y="176"/>
                    <a:pt x="153" y="176"/>
                    <a:pt x="153" y="176"/>
                  </a:cubicBezTo>
                  <a:cubicBezTo>
                    <a:pt x="148" y="174"/>
                    <a:pt x="142" y="170"/>
                    <a:pt x="138" y="166"/>
                  </a:cubicBezTo>
                  <a:lnTo>
                    <a:pt x="138" y="177"/>
                  </a:lnTo>
                  <a:close/>
                  <a:moveTo>
                    <a:pt x="75" y="221"/>
                  </a:moveTo>
                  <a:cubicBezTo>
                    <a:pt x="65" y="221"/>
                    <a:pt x="56" y="212"/>
                    <a:pt x="56" y="201"/>
                  </a:cubicBezTo>
                  <a:cubicBezTo>
                    <a:pt x="56" y="191"/>
                    <a:pt x="65" y="182"/>
                    <a:pt x="75" y="182"/>
                  </a:cubicBezTo>
                  <a:cubicBezTo>
                    <a:pt x="86" y="182"/>
                    <a:pt x="95" y="191"/>
                    <a:pt x="95" y="201"/>
                  </a:cubicBezTo>
                  <a:cubicBezTo>
                    <a:pt x="95" y="212"/>
                    <a:pt x="86" y="221"/>
                    <a:pt x="75" y="2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solidFill>
                  <a:prstClr val="black"/>
                </a:solidFill>
              </a:endParaRPr>
            </a:p>
          </p:txBody>
        </p:sp>
        <p:sp>
          <p:nvSpPr>
            <p:cNvPr id="29" name="Freeform 158"/>
            <p:cNvSpPr>
              <a:spLocks noEditPoints="1"/>
            </p:cNvSpPr>
            <p:nvPr/>
          </p:nvSpPr>
          <p:spPr bwMode="auto">
            <a:xfrm>
              <a:off x="7281029" y="5062202"/>
              <a:ext cx="190584" cy="190584"/>
            </a:xfrm>
            <a:custGeom>
              <a:avLst/>
              <a:gdLst>
                <a:gd name="T0" fmla="*/ 72 w 86"/>
                <a:gd name="T1" fmla="*/ 17 h 86"/>
                <a:gd name="T2" fmla="*/ 18 w 86"/>
                <a:gd name="T3" fmla="*/ 14 h 86"/>
                <a:gd name="T4" fmla="*/ 14 w 86"/>
                <a:gd name="T5" fmla="*/ 68 h 86"/>
                <a:gd name="T6" fmla="*/ 69 w 86"/>
                <a:gd name="T7" fmla="*/ 72 h 86"/>
                <a:gd name="T8" fmla="*/ 72 w 86"/>
                <a:gd name="T9" fmla="*/ 17 h 86"/>
                <a:gd name="T10" fmla="*/ 46 w 86"/>
                <a:gd name="T11" fmla="*/ 63 h 86"/>
                <a:gd name="T12" fmla="*/ 46 w 86"/>
                <a:gd name="T13" fmla="*/ 70 h 86"/>
                <a:gd name="T14" fmla="*/ 40 w 86"/>
                <a:gd name="T15" fmla="*/ 70 h 86"/>
                <a:gd name="T16" fmla="*/ 40 w 86"/>
                <a:gd name="T17" fmla="*/ 64 h 86"/>
                <a:gd name="T18" fmla="*/ 28 w 86"/>
                <a:gd name="T19" fmla="*/ 61 h 86"/>
                <a:gd name="T20" fmla="*/ 30 w 86"/>
                <a:gd name="T21" fmla="*/ 53 h 86"/>
                <a:gd name="T22" fmla="*/ 41 w 86"/>
                <a:gd name="T23" fmla="*/ 56 h 86"/>
                <a:gd name="T24" fmla="*/ 48 w 86"/>
                <a:gd name="T25" fmla="*/ 52 h 86"/>
                <a:gd name="T26" fmla="*/ 41 w 86"/>
                <a:gd name="T27" fmla="*/ 46 h 86"/>
                <a:gd name="T28" fmla="*/ 29 w 86"/>
                <a:gd name="T29" fmla="*/ 34 h 86"/>
                <a:gd name="T30" fmla="*/ 40 w 86"/>
                <a:gd name="T31" fmla="*/ 22 h 86"/>
                <a:gd name="T32" fmla="*/ 40 w 86"/>
                <a:gd name="T33" fmla="*/ 15 h 86"/>
                <a:gd name="T34" fmla="*/ 47 w 86"/>
                <a:gd name="T35" fmla="*/ 15 h 86"/>
                <a:gd name="T36" fmla="*/ 47 w 86"/>
                <a:gd name="T37" fmla="*/ 21 h 86"/>
                <a:gd name="T38" fmla="*/ 56 w 86"/>
                <a:gd name="T39" fmla="*/ 23 h 86"/>
                <a:gd name="T40" fmla="*/ 54 w 86"/>
                <a:gd name="T41" fmla="*/ 31 h 86"/>
                <a:gd name="T42" fmla="*/ 45 w 86"/>
                <a:gd name="T43" fmla="*/ 29 h 86"/>
                <a:gd name="T44" fmla="*/ 39 w 86"/>
                <a:gd name="T45" fmla="*/ 32 h 86"/>
                <a:gd name="T46" fmla="*/ 47 w 86"/>
                <a:gd name="T47" fmla="*/ 38 h 86"/>
                <a:gd name="T48" fmla="*/ 58 w 86"/>
                <a:gd name="T49" fmla="*/ 51 h 86"/>
                <a:gd name="T50" fmla="*/ 46 w 86"/>
                <a:gd name="T51" fmla="*/ 6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86">
                  <a:moveTo>
                    <a:pt x="72" y="17"/>
                  </a:moveTo>
                  <a:cubicBezTo>
                    <a:pt x="58" y="1"/>
                    <a:pt x="34" y="0"/>
                    <a:pt x="18" y="14"/>
                  </a:cubicBezTo>
                  <a:cubicBezTo>
                    <a:pt x="2" y="28"/>
                    <a:pt x="0" y="52"/>
                    <a:pt x="14" y="68"/>
                  </a:cubicBezTo>
                  <a:cubicBezTo>
                    <a:pt x="28" y="84"/>
                    <a:pt x="53" y="86"/>
                    <a:pt x="69" y="72"/>
                  </a:cubicBezTo>
                  <a:cubicBezTo>
                    <a:pt x="85" y="58"/>
                    <a:pt x="86" y="33"/>
                    <a:pt x="72" y="17"/>
                  </a:cubicBezTo>
                  <a:close/>
                  <a:moveTo>
                    <a:pt x="46" y="63"/>
                  </a:moveTo>
                  <a:cubicBezTo>
                    <a:pt x="46" y="70"/>
                    <a:pt x="46" y="70"/>
                    <a:pt x="46" y="70"/>
                  </a:cubicBezTo>
                  <a:cubicBezTo>
                    <a:pt x="40" y="70"/>
                    <a:pt x="40" y="70"/>
                    <a:pt x="40" y="70"/>
                  </a:cubicBezTo>
                  <a:cubicBezTo>
                    <a:pt x="40" y="64"/>
                    <a:pt x="40" y="64"/>
                    <a:pt x="40" y="64"/>
                  </a:cubicBezTo>
                  <a:cubicBezTo>
                    <a:pt x="35" y="64"/>
                    <a:pt x="31" y="62"/>
                    <a:pt x="28" y="61"/>
                  </a:cubicBezTo>
                  <a:cubicBezTo>
                    <a:pt x="30" y="53"/>
                    <a:pt x="30" y="53"/>
                    <a:pt x="30" y="53"/>
                  </a:cubicBezTo>
                  <a:cubicBezTo>
                    <a:pt x="33" y="55"/>
                    <a:pt x="37" y="56"/>
                    <a:pt x="41" y="56"/>
                  </a:cubicBezTo>
                  <a:cubicBezTo>
                    <a:pt x="45" y="56"/>
                    <a:pt x="48" y="54"/>
                    <a:pt x="48" y="52"/>
                  </a:cubicBezTo>
                  <a:cubicBezTo>
                    <a:pt x="48" y="49"/>
                    <a:pt x="46" y="48"/>
                    <a:pt x="41" y="46"/>
                  </a:cubicBezTo>
                  <a:cubicBezTo>
                    <a:pt x="34" y="44"/>
                    <a:pt x="29" y="40"/>
                    <a:pt x="29" y="34"/>
                  </a:cubicBezTo>
                  <a:cubicBezTo>
                    <a:pt x="29" y="28"/>
                    <a:pt x="33" y="23"/>
                    <a:pt x="40" y="22"/>
                  </a:cubicBezTo>
                  <a:cubicBezTo>
                    <a:pt x="40" y="15"/>
                    <a:pt x="40" y="15"/>
                    <a:pt x="40" y="15"/>
                  </a:cubicBezTo>
                  <a:cubicBezTo>
                    <a:pt x="47" y="15"/>
                    <a:pt x="47" y="15"/>
                    <a:pt x="47" y="15"/>
                  </a:cubicBezTo>
                  <a:cubicBezTo>
                    <a:pt x="47" y="21"/>
                    <a:pt x="47" y="21"/>
                    <a:pt x="47" y="21"/>
                  </a:cubicBezTo>
                  <a:cubicBezTo>
                    <a:pt x="51" y="21"/>
                    <a:pt x="54" y="22"/>
                    <a:pt x="56" y="23"/>
                  </a:cubicBezTo>
                  <a:cubicBezTo>
                    <a:pt x="54" y="31"/>
                    <a:pt x="54" y="31"/>
                    <a:pt x="54" y="31"/>
                  </a:cubicBezTo>
                  <a:cubicBezTo>
                    <a:pt x="53" y="30"/>
                    <a:pt x="50" y="29"/>
                    <a:pt x="45" y="29"/>
                  </a:cubicBezTo>
                  <a:cubicBezTo>
                    <a:pt x="40" y="29"/>
                    <a:pt x="39" y="31"/>
                    <a:pt x="39" y="32"/>
                  </a:cubicBezTo>
                  <a:cubicBezTo>
                    <a:pt x="39" y="35"/>
                    <a:pt x="41" y="36"/>
                    <a:pt x="47" y="38"/>
                  </a:cubicBezTo>
                  <a:cubicBezTo>
                    <a:pt x="55" y="41"/>
                    <a:pt x="58" y="45"/>
                    <a:pt x="58" y="51"/>
                  </a:cubicBezTo>
                  <a:cubicBezTo>
                    <a:pt x="58" y="57"/>
                    <a:pt x="54" y="62"/>
                    <a:pt x="46"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solidFill>
                  <a:prstClr val="black"/>
                </a:solidFill>
              </a:endParaRPr>
            </a:p>
          </p:txBody>
        </p:sp>
      </p:grpSp>
      <p:grpSp>
        <p:nvGrpSpPr>
          <p:cNvPr id="30" name="组合 29"/>
          <p:cNvGrpSpPr/>
          <p:nvPr/>
        </p:nvGrpSpPr>
        <p:grpSpPr>
          <a:xfrm>
            <a:off x="6512732" y="3254691"/>
            <a:ext cx="439375" cy="422542"/>
            <a:chOff x="2607983" y="4241292"/>
            <a:chExt cx="490600" cy="471805"/>
          </a:xfrm>
          <a:solidFill>
            <a:schemeClr val="bg1"/>
          </a:solidFill>
        </p:grpSpPr>
        <p:sp>
          <p:nvSpPr>
            <p:cNvPr id="31" name="Oval 131"/>
            <p:cNvSpPr>
              <a:spLocks noChangeArrowheads="1"/>
            </p:cNvSpPr>
            <p:nvPr/>
          </p:nvSpPr>
          <p:spPr bwMode="auto">
            <a:xfrm>
              <a:off x="2742898" y="4241292"/>
              <a:ext cx="220770" cy="22359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solidFill>
                  <a:prstClr val="black"/>
                </a:solidFill>
              </a:endParaRPr>
            </a:p>
          </p:txBody>
        </p:sp>
        <p:sp>
          <p:nvSpPr>
            <p:cNvPr id="32" name="Freeform 134"/>
            <p:cNvSpPr/>
            <p:nvPr/>
          </p:nvSpPr>
          <p:spPr bwMode="auto">
            <a:xfrm>
              <a:off x="2607983" y="4499759"/>
              <a:ext cx="490600" cy="213338"/>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solidFill>
                  <a:prstClr val="black"/>
                </a:solidFill>
              </a:endParaRPr>
            </a:p>
          </p:txBody>
        </p:sp>
      </p:grpSp>
      <p:grpSp>
        <p:nvGrpSpPr>
          <p:cNvPr id="33" name="组合 32"/>
          <p:cNvGrpSpPr/>
          <p:nvPr/>
        </p:nvGrpSpPr>
        <p:grpSpPr>
          <a:xfrm>
            <a:off x="9035652" y="3680218"/>
            <a:ext cx="463237" cy="523938"/>
            <a:chOff x="4994016" y="4872552"/>
            <a:chExt cx="406393" cy="459645"/>
          </a:xfrm>
          <a:solidFill>
            <a:schemeClr val="bg1"/>
          </a:solidFill>
        </p:grpSpPr>
        <p:sp>
          <p:nvSpPr>
            <p:cNvPr id="34" name="Freeform 148"/>
            <p:cNvSpPr>
              <a:spLocks noEditPoints="1"/>
            </p:cNvSpPr>
            <p:nvPr/>
          </p:nvSpPr>
          <p:spPr bwMode="auto">
            <a:xfrm>
              <a:off x="5049136" y="4872552"/>
              <a:ext cx="351273" cy="456842"/>
            </a:xfrm>
            <a:custGeom>
              <a:avLst/>
              <a:gdLst>
                <a:gd name="T0" fmla="*/ 157 w 159"/>
                <a:gd name="T1" fmla="*/ 185 h 207"/>
                <a:gd name="T2" fmla="*/ 89 w 159"/>
                <a:gd name="T3" fmla="*/ 79 h 207"/>
                <a:gd name="T4" fmla="*/ 92 w 159"/>
                <a:gd name="T5" fmla="*/ 24 h 207"/>
                <a:gd name="T6" fmla="*/ 42 w 159"/>
                <a:gd name="T7" fmla="*/ 4 h 207"/>
                <a:gd name="T8" fmla="*/ 70 w 159"/>
                <a:gd name="T9" fmla="*/ 48 h 207"/>
                <a:gd name="T10" fmla="*/ 37 w 159"/>
                <a:gd name="T11" fmla="*/ 69 h 207"/>
                <a:gd name="T12" fmla="*/ 10 w 159"/>
                <a:gd name="T13" fmla="*/ 27 h 207"/>
                <a:gd name="T14" fmla="*/ 10 w 159"/>
                <a:gd name="T15" fmla="*/ 77 h 207"/>
                <a:gd name="T16" fmla="*/ 62 w 159"/>
                <a:gd name="T17" fmla="*/ 96 h 207"/>
                <a:gd name="T18" fmla="*/ 130 w 159"/>
                <a:gd name="T19" fmla="*/ 202 h 207"/>
                <a:gd name="T20" fmla="*/ 143 w 159"/>
                <a:gd name="T21" fmla="*/ 205 h 207"/>
                <a:gd name="T22" fmla="*/ 154 w 159"/>
                <a:gd name="T23" fmla="*/ 197 h 207"/>
                <a:gd name="T24" fmla="*/ 157 w 159"/>
                <a:gd name="T25" fmla="*/ 185 h 207"/>
                <a:gd name="T26" fmla="*/ 144 w 159"/>
                <a:gd name="T27" fmla="*/ 193 h 207"/>
                <a:gd name="T28" fmla="*/ 134 w 159"/>
                <a:gd name="T29" fmla="*/ 191 h 207"/>
                <a:gd name="T30" fmla="*/ 137 w 159"/>
                <a:gd name="T31" fmla="*/ 182 h 207"/>
                <a:gd name="T32" fmla="*/ 146 w 159"/>
                <a:gd name="T33" fmla="*/ 184 h 207"/>
                <a:gd name="T34" fmla="*/ 144 w 159"/>
                <a:gd name="T35" fmla="*/ 19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9" h="207">
                  <a:moveTo>
                    <a:pt x="157" y="185"/>
                  </a:moveTo>
                  <a:cubicBezTo>
                    <a:pt x="89" y="79"/>
                    <a:pt x="89" y="79"/>
                    <a:pt x="89" y="79"/>
                  </a:cubicBezTo>
                  <a:cubicBezTo>
                    <a:pt x="101" y="63"/>
                    <a:pt x="103" y="42"/>
                    <a:pt x="92" y="24"/>
                  </a:cubicBezTo>
                  <a:cubicBezTo>
                    <a:pt x="81" y="8"/>
                    <a:pt x="61" y="0"/>
                    <a:pt x="42" y="4"/>
                  </a:cubicBezTo>
                  <a:cubicBezTo>
                    <a:pt x="70" y="48"/>
                    <a:pt x="70" y="48"/>
                    <a:pt x="70" y="48"/>
                  </a:cubicBezTo>
                  <a:cubicBezTo>
                    <a:pt x="37" y="69"/>
                    <a:pt x="37" y="69"/>
                    <a:pt x="37" y="69"/>
                  </a:cubicBezTo>
                  <a:cubicBezTo>
                    <a:pt x="10" y="27"/>
                    <a:pt x="10" y="27"/>
                    <a:pt x="10" y="27"/>
                  </a:cubicBezTo>
                  <a:cubicBezTo>
                    <a:pt x="1" y="42"/>
                    <a:pt x="0" y="61"/>
                    <a:pt x="10" y="77"/>
                  </a:cubicBezTo>
                  <a:cubicBezTo>
                    <a:pt x="21" y="95"/>
                    <a:pt x="43" y="102"/>
                    <a:pt x="62" y="96"/>
                  </a:cubicBezTo>
                  <a:cubicBezTo>
                    <a:pt x="130" y="202"/>
                    <a:pt x="130" y="202"/>
                    <a:pt x="130" y="202"/>
                  </a:cubicBezTo>
                  <a:cubicBezTo>
                    <a:pt x="133" y="206"/>
                    <a:pt x="138" y="207"/>
                    <a:pt x="143" y="205"/>
                  </a:cubicBezTo>
                  <a:cubicBezTo>
                    <a:pt x="154" y="197"/>
                    <a:pt x="154" y="197"/>
                    <a:pt x="154" y="197"/>
                  </a:cubicBezTo>
                  <a:cubicBezTo>
                    <a:pt x="158" y="195"/>
                    <a:pt x="159" y="189"/>
                    <a:pt x="157" y="185"/>
                  </a:cubicBezTo>
                  <a:close/>
                  <a:moveTo>
                    <a:pt x="144" y="193"/>
                  </a:moveTo>
                  <a:cubicBezTo>
                    <a:pt x="141" y="195"/>
                    <a:pt x="136" y="195"/>
                    <a:pt x="134" y="191"/>
                  </a:cubicBezTo>
                  <a:cubicBezTo>
                    <a:pt x="132" y="188"/>
                    <a:pt x="133" y="184"/>
                    <a:pt x="137" y="182"/>
                  </a:cubicBezTo>
                  <a:cubicBezTo>
                    <a:pt x="140" y="180"/>
                    <a:pt x="144" y="181"/>
                    <a:pt x="146" y="184"/>
                  </a:cubicBezTo>
                  <a:cubicBezTo>
                    <a:pt x="148" y="187"/>
                    <a:pt x="147" y="191"/>
                    <a:pt x="144" y="1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solidFill>
                  <a:prstClr val="black"/>
                </a:solidFill>
              </a:endParaRPr>
            </a:p>
          </p:txBody>
        </p:sp>
        <p:sp>
          <p:nvSpPr>
            <p:cNvPr id="35" name="Freeform 149"/>
            <p:cNvSpPr>
              <a:spLocks noEditPoints="1"/>
            </p:cNvSpPr>
            <p:nvPr/>
          </p:nvSpPr>
          <p:spPr bwMode="auto">
            <a:xfrm>
              <a:off x="4994016" y="5104243"/>
              <a:ext cx="231691" cy="227954"/>
            </a:xfrm>
            <a:custGeom>
              <a:avLst/>
              <a:gdLst>
                <a:gd name="T0" fmla="*/ 91 w 105"/>
                <a:gd name="T1" fmla="*/ 26 h 103"/>
                <a:gd name="T2" fmla="*/ 97 w 105"/>
                <a:gd name="T3" fmla="*/ 20 h 103"/>
                <a:gd name="T4" fmla="*/ 84 w 105"/>
                <a:gd name="T5" fmla="*/ 7 h 103"/>
                <a:gd name="T6" fmla="*/ 78 w 105"/>
                <a:gd name="T7" fmla="*/ 13 h 103"/>
                <a:gd name="T8" fmla="*/ 62 w 105"/>
                <a:gd name="T9" fmla="*/ 7 h 103"/>
                <a:gd name="T10" fmla="*/ 62 w 105"/>
                <a:gd name="T11" fmla="*/ 0 h 103"/>
                <a:gd name="T12" fmla="*/ 43 w 105"/>
                <a:gd name="T13" fmla="*/ 0 h 103"/>
                <a:gd name="T14" fmla="*/ 43 w 105"/>
                <a:gd name="T15" fmla="*/ 7 h 103"/>
                <a:gd name="T16" fmla="*/ 28 w 105"/>
                <a:gd name="T17" fmla="*/ 13 h 103"/>
                <a:gd name="T18" fmla="*/ 22 w 105"/>
                <a:gd name="T19" fmla="*/ 7 h 103"/>
                <a:gd name="T20" fmla="*/ 8 w 105"/>
                <a:gd name="T21" fmla="*/ 20 h 103"/>
                <a:gd name="T22" fmla="*/ 15 w 105"/>
                <a:gd name="T23" fmla="*/ 27 h 103"/>
                <a:gd name="T24" fmla="*/ 8 w 105"/>
                <a:gd name="T25" fmla="*/ 42 h 103"/>
                <a:gd name="T26" fmla="*/ 0 w 105"/>
                <a:gd name="T27" fmla="*/ 42 h 103"/>
                <a:gd name="T28" fmla="*/ 0 w 105"/>
                <a:gd name="T29" fmla="*/ 61 h 103"/>
                <a:gd name="T30" fmla="*/ 9 w 105"/>
                <a:gd name="T31" fmla="*/ 61 h 103"/>
                <a:gd name="T32" fmla="*/ 15 w 105"/>
                <a:gd name="T33" fmla="*/ 76 h 103"/>
                <a:gd name="T34" fmla="*/ 9 w 105"/>
                <a:gd name="T35" fmla="*/ 82 h 103"/>
                <a:gd name="T36" fmla="*/ 22 w 105"/>
                <a:gd name="T37" fmla="*/ 95 h 103"/>
                <a:gd name="T38" fmla="*/ 28 w 105"/>
                <a:gd name="T39" fmla="*/ 89 h 103"/>
                <a:gd name="T40" fmla="*/ 43 w 105"/>
                <a:gd name="T41" fmla="*/ 95 h 103"/>
                <a:gd name="T42" fmla="*/ 43 w 105"/>
                <a:gd name="T43" fmla="*/ 103 h 103"/>
                <a:gd name="T44" fmla="*/ 62 w 105"/>
                <a:gd name="T45" fmla="*/ 103 h 103"/>
                <a:gd name="T46" fmla="*/ 62 w 105"/>
                <a:gd name="T47" fmla="*/ 95 h 103"/>
                <a:gd name="T48" fmla="*/ 77 w 105"/>
                <a:gd name="T49" fmla="*/ 89 h 103"/>
                <a:gd name="T50" fmla="*/ 83 w 105"/>
                <a:gd name="T51" fmla="*/ 95 h 103"/>
                <a:gd name="T52" fmla="*/ 96 w 105"/>
                <a:gd name="T53" fmla="*/ 82 h 103"/>
                <a:gd name="T54" fmla="*/ 91 w 105"/>
                <a:gd name="T55" fmla="*/ 76 h 103"/>
                <a:gd name="T56" fmla="*/ 97 w 105"/>
                <a:gd name="T57" fmla="*/ 61 h 103"/>
                <a:gd name="T58" fmla="*/ 105 w 105"/>
                <a:gd name="T59" fmla="*/ 61 h 103"/>
                <a:gd name="T60" fmla="*/ 105 w 105"/>
                <a:gd name="T61" fmla="*/ 42 h 103"/>
                <a:gd name="T62" fmla="*/ 97 w 105"/>
                <a:gd name="T63" fmla="*/ 42 h 103"/>
                <a:gd name="T64" fmla="*/ 91 w 105"/>
                <a:gd name="T65" fmla="*/ 26 h 103"/>
                <a:gd name="T66" fmla="*/ 53 w 105"/>
                <a:gd name="T67" fmla="*/ 83 h 103"/>
                <a:gd name="T68" fmla="*/ 21 w 105"/>
                <a:gd name="T69" fmla="*/ 51 h 103"/>
                <a:gd name="T70" fmla="*/ 53 w 105"/>
                <a:gd name="T71" fmla="*/ 19 h 103"/>
                <a:gd name="T72" fmla="*/ 85 w 105"/>
                <a:gd name="T73" fmla="*/ 51 h 103"/>
                <a:gd name="T74" fmla="*/ 53 w 105"/>
                <a:gd name="T75" fmla="*/ 8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03">
                  <a:moveTo>
                    <a:pt x="91" y="26"/>
                  </a:moveTo>
                  <a:cubicBezTo>
                    <a:pt x="97" y="20"/>
                    <a:pt x="97" y="20"/>
                    <a:pt x="97" y="20"/>
                  </a:cubicBezTo>
                  <a:cubicBezTo>
                    <a:pt x="84" y="7"/>
                    <a:pt x="84" y="7"/>
                    <a:pt x="84" y="7"/>
                  </a:cubicBezTo>
                  <a:cubicBezTo>
                    <a:pt x="78" y="13"/>
                    <a:pt x="78" y="13"/>
                    <a:pt x="78" y="13"/>
                  </a:cubicBezTo>
                  <a:cubicBezTo>
                    <a:pt x="73" y="10"/>
                    <a:pt x="67" y="8"/>
                    <a:pt x="62" y="7"/>
                  </a:cubicBezTo>
                  <a:cubicBezTo>
                    <a:pt x="62" y="0"/>
                    <a:pt x="62" y="0"/>
                    <a:pt x="62" y="0"/>
                  </a:cubicBezTo>
                  <a:cubicBezTo>
                    <a:pt x="43" y="0"/>
                    <a:pt x="43" y="0"/>
                    <a:pt x="43" y="0"/>
                  </a:cubicBezTo>
                  <a:cubicBezTo>
                    <a:pt x="43" y="7"/>
                    <a:pt x="43" y="7"/>
                    <a:pt x="43" y="7"/>
                  </a:cubicBezTo>
                  <a:cubicBezTo>
                    <a:pt x="38" y="8"/>
                    <a:pt x="33" y="10"/>
                    <a:pt x="28" y="13"/>
                  </a:cubicBezTo>
                  <a:cubicBezTo>
                    <a:pt x="22" y="7"/>
                    <a:pt x="22" y="7"/>
                    <a:pt x="22" y="7"/>
                  </a:cubicBezTo>
                  <a:cubicBezTo>
                    <a:pt x="8" y="20"/>
                    <a:pt x="8" y="20"/>
                    <a:pt x="8" y="20"/>
                  </a:cubicBezTo>
                  <a:cubicBezTo>
                    <a:pt x="15" y="27"/>
                    <a:pt x="15" y="27"/>
                    <a:pt x="15" y="27"/>
                  </a:cubicBezTo>
                  <a:cubicBezTo>
                    <a:pt x="12" y="31"/>
                    <a:pt x="10" y="36"/>
                    <a:pt x="8" y="42"/>
                  </a:cubicBezTo>
                  <a:cubicBezTo>
                    <a:pt x="0" y="42"/>
                    <a:pt x="0" y="42"/>
                    <a:pt x="0" y="42"/>
                  </a:cubicBezTo>
                  <a:cubicBezTo>
                    <a:pt x="0" y="61"/>
                    <a:pt x="0" y="61"/>
                    <a:pt x="0" y="61"/>
                  </a:cubicBezTo>
                  <a:cubicBezTo>
                    <a:pt x="9" y="61"/>
                    <a:pt x="9" y="61"/>
                    <a:pt x="9" y="61"/>
                  </a:cubicBezTo>
                  <a:cubicBezTo>
                    <a:pt x="10" y="66"/>
                    <a:pt x="12" y="71"/>
                    <a:pt x="15" y="76"/>
                  </a:cubicBezTo>
                  <a:cubicBezTo>
                    <a:pt x="9" y="82"/>
                    <a:pt x="9" y="82"/>
                    <a:pt x="9" y="82"/>
                  </a:cubicBezTo>
                  <a:cubicBezTo>
                    <a:pt x="22" y="95"/>
                    <a:pt x="22" y="95"/>
                    <a:pt x="22" y="95"/>
                  </a:cubicBezTo>
                  <a:cubicBezTo>
                    <a:pt x="28" y="89"/>
                    <a:pt x="28" y="89"/>
                    <a:pt x="28" y="89"/>
                  </a:cubicBezTo>
                  <a:cubicBezTo>
                    <a:pt x="33" y="92"/>
                    <a:pt x="38" y="94"/>
                    <a:pt x="43" y="95"/>
                  </a:cubicBezTo>
                  <a:cubicBezTo>
                    <a:pt x="43" y="103"/>
                    <a:pt x="43" y="103"/>
                    <a:pt x="43" y="103"/>
                  </a:cubicBezTo>
                  <a:cubicBezTo>
                    <a:pt x="62" y="103"/>
                    <a:pt x="62" y="103"/>
                    <a:pt x="62" y="103"/>
                  </a:cubicBezTo>
                  <a:cubicBezTo>
                    <a:pt x="62" y="95"/>
                    <a:pt x="62" y="95"/>
                    <a:pt x="62" y="95"/>
                  </a:cubicBezTo>
                  <a:cubicBezTo>
                    <a:pt x="67" y="94"/>
                    <a:pt x="73" y="92"/>
                    <a:pt x="77" y="89"/>
                  </a:cubicBezTo>
                  <a:cubicBezTo>
                    <a:pt x="83" y="95"/>
                    <a:pt x="83" y="95"/>
                    <a:pt x="83" y="95"/>
                  </a:cubicBezTo>
                  <a:cubicBezTo>
                    <a:pt x="96" y="82"/>
                    <a:pt x="96" y="82"/>
                    <a:pt x="96" y="82"/>
                  </a:cubicBezTo>
                  <a:cubicBezTo>
                    <a:pt x="91" y="76"/>
                    <a:pt x="91" y="76"/>
                    <a:pt x="91" y="76"/>
                  </a:cubicBezTo>
                  <a:cubicBezTo>
                    <a:pt x="94" y="71"/>
                    <a:pt x="96" y="66"/>
                    <a:pt x="97" y="61"/>
                  </a:cubicBezTo>
                  <a:cubicBezTo>
                    <a:pt x="105" y="61"/>
                    <a:pt x="105" y="61"/>
                    <a:pt x="105" y="61"/>
                  </a:cubicBezTo>
                  <a:cubicBezTo>
                    <a:pt x="105" y="42"/>
                    <a:pt x="105" y="42"/>
                    <a:pt x="105" y="42"/>
                  </a:cubicBezTo>
                  <a:cubicBezTo>
                    <a:pt x="97" y="42"/>
                    <a:pt x="97" y="42"/>
                    <a:pt x="97" y="42"/>
                  </a:cubicBezTo>
                  <a:cubicBezTo>
                    <a:pt x="96" y="36"/>
                    <a:pt x="94" y="31"/>
                    <a:pt x="91" y="26"/>
                  </a:cubicBezTo>
                  <a:close/>
                  <a:moveTo>
                    <a:pt x="53" y="83"/>
                  </a:moveTo>
                  <a:cubicBezTo>
                    <a:pt x="35" y="83"/>
                    <a:pt x="21" y="69"/>
                    <a:pt x="21" y="51"/>
                  </a:cubicBezTo>
                  <a:cubicBezTo>
                    <a:pt x="21" y="33"/>
                    <a:pt x="35" y="19"/>
                    <a:pt x="53" y="19"/>
                  </a:cubicBezTo>
                  <a:cubicBezTo>
                    <a:pt x="71" y="19"/>
                    <a:pt x="85" y="33"/>
                    <a:pt x="85" y="51"/>
                  </a:cubicBezTo>
                  <a:cubicBezTo>
                    <a:pt x="85" y="69"/>
                    <a:pt x="71" y="83"/>
                    <a:pt x="53"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solidFill>
                  <a:prstClr val="black"/>
                </a:solidFill>
              </a:endParaRPr>
            </a:p>
          </p:txBody>
        </p:sp>
        <p:sp>
          <p:nvSpPr>
            <p:cNvPr id="36" name="Oval 150"/>
            <p:cNvSpPr>
              <a:spLocks noChangeArrowheads="1"/>
            </p:cNvSpPr>
            <p:nvPr/>
          </p:nvSpPr>
          <p:spPr bwMode="auto">
            <a:xfrm>
              <a:off x="5091176" y="5199535"/>
              <a:ext cx="37370" cy="3737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solidFill>
                  <a:prstClr val="black"/>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50"/>
                                        <p:tgtEl>
                                          <p:spTgt spid="4"/>
                                        </p:tgtEl>
                                      </p:cBhvr>
                                    </p:animEffect>
                                    <p:anim calcmode="lin" valueType="num">
                                      <p:cBhvr>
                                        <p:cTn id="18" dur="250" fill="hold"/>
                                        <p:tgtEl>
                                          <p:spTgt spid="4"/>
                                        </p:tgtEl>
                                        <p:attrNameLst>
                                          <p:attrName>ppt_x</p:attrName>
                                        </p:attrNameLst>
                                      </p:cBhvr>
                                      <p:tavLst>
                                        <p:tav tm="0">
                                          <p:val>
                                            <p:strVal val="#ppt_x"/>
                                          </p:val>
                                        </p:tav>
                                        <p:tav tm="100000">
                                          <p:val>
                                            <p:strVal val="#ppt_x"/>
                                          </p:val>
                                        </p:tav>
                                      </p:tavLst>
                                    </p:anim>
                                    <p:anim calcmode="lin" valueType="num">
                                      <p:cBhvr>
                                        <p:cTn id="19" dur="25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250"/>
                                        <p:tgtEl>
                                          <p:spTgt spid="5"/>
                                        </p:tgtEl>
                                      </p:cBhvr>
                                    </p:animEffect>
                                    <p:anim calcmode="lin" valueType="num">
                                      <p:cBhvr>
                                        <p:cTn id="24" dur="250" fill="hold"/>
                                        <p:tgtEl>
                                          <p:spTgt spid="5"/>
                                        </p:tgtEl>
                                        <p:attrNameLst>
                                          <p:attrName>ppt_x</p:attrName>
                                        </p:attrNameLst>
                                      </p:cBhvr>
                                      <p:tavLst>
                                        <p:tav tm="0">
                                          <p:val>
                                            <p:strVal val="#ppt_x"/>
                                          </p:val>
                                        </p:tav>
                                        <p:tav tm="100000">
                                          <p:val>
                                            <p:strVal val="#ppt_x"/>
                                          </p:val>
                                        </p:tav>
                                      </p:tavLst>
                                    </p:anim>
                                    <p:anim calcmode="lin" valueType="num">
                                      <p:cBhvr>
                                        <p:cTn id="25" dur="250" fill="hold"/>
                                        <p:tgtEl>
                                          <p:spTgt spid="5"/>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250"/>
                                        <p:tgtEl>
                                          <p:spTgt spid="6"/>
                                        </p:tgtEl>
                                      </p:cBhvr>
                                    </p:animEffect>
                                    <p:anim calcmode="lin" valueType="num">
                                      <p:cBhvr>
                                        <p:cTn id="30" dur="250" fill="hold"/>
                                        <p:tgtEl>
                                          <p:spTgt spid="6"/>
                                        </p:tgtEl>
                                        <p:attrNameLst>
                                          <p:attrName>ppt_x</p:attrName>
                                        </p:attrNameLst>
                                      </p:cBhvr>
                                      <p:tavLst>
                                        <p:tav tm="0">
                                          <p:val>
                                            <p:strVal val="#ppt_x"/>
                                          </p:val>
                                        </p:tav>
                                        <p:tav tm="100000">
                                          <p:val>
                                            <p:strVal val="#ppt_x"/>
                                          </p:val>
                                        </p:tav>
                                      </p:tavLst>
                                    </p:anim>
                                    <p:anim calcmode="lin" valueType="num">
                                      <p:cBhvr>
                                        <p:cTn id="31" dur="250" fill="hold"/>
                                        <p:tgtEl>
                                          <p:spTgt spid="6"/>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250"/>
                                        <p:tgtEl>
                                          <p:spTgt spid="7"/>
                                        </p:tgtEl>
                                      </p:cBhvr>
                                    </p:animEffect>
                                    <p:anim calcmode="lin" valueType="num">
                                      <p:cBhvr>
                                        <p:cTn id="36" dur="250" fill="hold"/>
                                        <p:tgtEl>
                                          <p:spTgt spid="7"/>
                                        </p:tgtEl>
                                        <p:attrNameLst>
                                          <p:attrName>ppt_x</p:attrName>
                                        </p:attrNameLst>
                                      </p:cBhvr>
                                      <p:tavLst>
                                        <p:tav tm="0">
                                          <p:val>
                                            <p:strVal val="#ppt_x"/>
                                          </p:val>
                                        </p:tav>
                                        <p:tav tm="100000">
                                          <p:val>
                                            <p:strVal val="#ppt_x"/>
                                          </p:val>
                                        </p:tav>
                                      </p:tavLst>
                                    </p:anim>
                                    <p:anim calcmode="lin" valueType="num">
                                      <p:cBhvr>
                                        <p:cTn id="37" dur="250" fill="hold"/>
                                        <p:tgtEl>
                                          <p:spTgt spid="7"/>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250"/>
                                        <p:tgtEl>
                                          <p:spTgt spid="8"/>
                                        </p:tgtEl>
                                      </p:cBhvr>
                                    </p:animEffect>
                                    <p:anim calcmode="lin" valueType="num">
                                      <p:cBhvr>
                                        <p:cTn id="42" dur="250" fill="hold"/>
                                        <p:tgtEl>
                                          <p:spTgt spid="8"/>
                                        </p:tgtEl>
                                        <p:attrNameLst>
                                          <p:attrName>ppt_x</p:attrName>
                                        </p:attrNameLst>
                                      </p:cBhvr>
                                      <p:tavLst>
                                        <p:tav tm="0">
                                          <p:val>
                                            <p:strVal val="#ppt_x"/>
                                          </p:val>
                                        </p:tav>
                                        <p:tav tm="100000">
                                          <p:val>
                                            <p:strVal val="#ppt_x"/>
                                          </p:val>
                                        </p:tav>
                                      </p:tavLst>
                                    </p:anim>
                                    <p:anim calcmode="lin" valueType="num">
                                      <p:cBhvr>
                                        <p:cTn id="43" dur="250" fill="hold"/>
                                        <p:tgtEl>
                                          <p:spTgt spid="8"/>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250"/>
                                        <p:tgtEl>
                                          <p:spTgt spid="9"/>
                                        </p:tgtEl>
                                      </p:cBhvr>
                                    </p:animEffect>
                                    <p:anim calcmode="lin" valueType="num">
                                      <p:cBhvr>
                                        <p:cTn id="48" dur="250" fill="hold"/>
                                        <p:tgtEl>
                                          <p:spTgt spid="9"/>
                                        </p:tgtEl>
                                        <p:attrNameLst>
                                          <p:attrName>ppt_x</p:attrName>
                                        </p:attrNameLst>
                                      </p:cBhvr>
                                      <p:tavLst>
                                        <p:tav tm="0">
                                          <p:val>
                                            <p:strVal val="#ppt_x"/>
                                          </p:val>
                                        </p:tav>
                                        <p:tav tm="100000">
                                          <p:val>
                                            <p:strVal val="#ppt_x"/>
                                          </p:val>
                                        </p:tav>
                                      </p:tavLst>
                                    </p:anim>
                                    <p:anim calcmode="lin" valueType="num">
                                      <p:cBhvr>
                                        <p:cTn id="49" dur="250" fill="hold"/>
                                        <p:tgtEl>
                                          <p:spTgt spid="9"/>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250"/>
                                        <p:tgtEl>
                                          <p:spTgt spid="10"/>
                                        </p:tgtEl>
                                      </p:cBhvr>
                                    </p:animEffect>
                                    <p:anim calcmode="lin" valueType="num">
                                      <p:cBhvr>
                                        <p:cTn id="54" dur="250" fill="hold"/>
                                        <p:tgtEl>
                                          <p:spTgt spid="10"/>
                                        </p:tgtEl>
                                        <p:attrNameLst>
                                          <p:attrName>ppt_x</p:attrName>
                                        </p:attrNameLst>
                                      </p:cBhvr>
                                      <p:tavLst>
                                        <p:tav tm="0">
                                          <p:val>
                                            <p:strVal val="#ppt_x"/>
                                          </p:val>
                                        </p:tav>
                                        <p:tav tm="100000">
                                          <p:val>
                                            <p:strVal val="#ppt_x"/>
                                          </p:val>
                                        </p:tav>
                                      </p:tavLst>
                                    </p:anim>
                                    <p:anim calcmode="lin" valueType="num">
                                      <p:cBhvr>
                                        <p:cTn id="55" dur="250" fill="hold"/>
                                        <p:tgtEl>
                                          <p:spTgt spid="1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250"/>
                                        <p:tgtEl>
                                          <p:spTgt spid="11"/>
                                        </p:tgtEl>
                                      </p:cBhvr>
                                    </p:animEffect>
                                    <p:anim calcmode="lin" valueType="num">
                                      <p:cBhvr>
                                        <p:cTn id="60" dur="250" fill="hold"/>
                                        <p:tgtEl>
                                          <p:spTgt spid="11"/>
                                        </p:tgtEl>
                                        <p:attrNameLst>
                                          <p:attrName>ppt_x</p:attrName>
                                        </p:attrNameLst>
                                      </p:cBhvr>
                                      <p:tavLst>
                                        <p:tav tm="0">
                                          <p:val>
                                            <p:strVal val="#ppt_x"/>
                                          </p:val>
                                        </p:tav>
                                        <p:tav tm="100000">
                                          <p:val>
                                            <p:strVal val="#ppt_x"/>
                                          </p:val>
                                        </p:tav>
                                      </p:tavLst>
                                    </p:anim>
                                    <p:anim calcmode="lin" valueType="num">
                                      <p:cBhvr>
                                        <p:cTn id="61" dur="250" fill="hold"/>
                                        <p:tgtEl>
                                          <p:spTgt spid="1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250"/>
                                        <p:tgtEl>
                                          <p:spTgt spid="12"/>
                                        </p:tgtEl>
                                      </p:cBhvr>
                                    </p:animEffect>
                                    <p:anim calcmode="lin" valueType="num">
                                      <p:cBhvr>
                                        <p:cTn id="66" dur="250" fill="hold"/>
                                        <p:tgtEl>
                                          <p:spTgt spid="12"/>
                                        </p:tgtEl>
                                        <p:attrNameLst>
                                          <p:attrName>ppt_x</p:attrName>
                                        </p:attrNameLst>
                                      </p:cBhvr>
                                      <p:tavLst>
                                        <p:tav tm="0">
                                          <p:val>
                                            <p:strVal val="#ppt_x"/>
                                          </p:val>
                                        </p:tav>
                                        <p:tav tm="100000">
                                          <p:val>
                                            <p:strVal val="#ppt_x"/>
                                          </p:val>
                                        </p:tav>
                                      </p:tavLst>
                                    </p:anim>
                                    <p:anim calcmode="lin" valueType="num">
                                      <p:cBhvr>
                                        <p:cTn id="67" dur="2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6000"/>
                            </p:stCondLst>
                            <p:childTnLst>
                              <p:par>
                                <p:cTn id="69" presetID="42"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fade">
                                      <p:cBhvr>
                                        <p:cTn id="71" dur="250"/>
                                        <p:tgtEl>
                                          <p:spTgt spid="13"/>
                                        </p:tgtEl>
                                      </p:cBhvr>
                                    </p:animEffect>
                                    <p:anim calcmode="lin" valueType="num">
                                      <p:cBhvr>
                                        <p:cTn id="72" dur="250" fill="hold"/>
                                        <p:tgtEl>
                                          <p:spTgt spid="13"/>
                                        </p:tgtEl>
                                        <p:attrNameLst>
                                          <p:attrName>ppt_x</p:attrName>
                                        </p:attrNameLst>
                                      </p:cBhvr>
                                      <p:tavLst>
                                        <p:tav tm="0">
                                          <p:val>
                                            <p:strVal val="#ppt_x"/>
                                          </p:val>
                                        </p:tav>
                                        <p:tav tm="100000">
                                          <p:val>
                                            <p:strVal val="#ppt_x"/>
                                          </p:val>
                                        </p:tav>
                                      </p:tavLst>
                                    </p:anim>
                                    <p:anim calcmode="lin" valueType="num">
                                      <p:cBhvr>
                                        <p:cTn id="73" dur="250" fill="hold"/>
                                        <p:tgtEl>
                                          <p:spTgt spid="13"/>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fade">
                                      <p:cBhvr>
                                        <p:cTn id="77" dur="250"/>
                                        <p:tgtEl>
                                          <p:spTgt spid="14"/>
                                        </p:tgtEl>
                                      </p:cBhvr>
                                    </p:animEffect>
                                    <p:anim calcmode="lin" valueType="num">
                                      <p:cBhvr>
                                        <p:cTn id="78" dur="250" fill="hold"/>
                                        <p:tgtEl>
                                          <p:spTgt spid="14"/>
                                        </p:tgtEl>
                                        <p:attrNameLst>
                                          <p:attrName>ppt_x</p:attrName>
                                        </p:attrNameLst>
                                      </p:cBhvr>
                                      <p:tavLst>
                                        <p:tav tm="0">
                                          <p:val>
                                            <p:strVal val="#ppt_x"/>
                                          </p:val>
                                        </p:tav>
                                        <p:tav tm="100000">
                                          <p:val>
                                            <p:strVal val="#ppt_x"/>
                                          </p:val>
                                        </p:tav>
                                      </p:tavLst>
                                    </p:anim>
                                    <p:anim calcmode="lin" valueType="num">
                                      <p:cBhvr>
                                        <p:cTn id="79" dur="250" fill="hold"/>
                                        <p:tgtEl>
                                          <p:spTgt spid="14"/>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42"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strVal val="#ppt_x"/>
                                          </p:val>
                                        </p:tav>
                                        <p:tav tm="100000">
                                          <p:val>
                                            <p:strVal val="#ppt_x"/>
                                          </p:val>
                                        </p:tav>
                                      </p:tavLst>
                                    </p:anim>
                                    <p:anim calcmode="lin" valueType="num">
                                      <p:cBhvr>
                                        <p:cTn id="85" dur="250" fill="hold"/>
                                        <p:tgtEl>
                                          <p:spTgt spid="15"/>
                                        </p:tgtEl>
                                        <p:attrNameLst>
                                          <p:attrName>ppt_y</p:attrName>
                                        </p:attrNameLst>
                                      </p:cBhvr>
                                      <p:tavLst>
                                        <p:tav tm="0">
                                          <p:val>
                                            <p:strVal val="#ppt_y+.1"/>
                                          </p:val>
                                        </p:tav>
                                        <p:tav tm="100000">
                                          <p:val>
                                            <p:strVal val="#ppt_y"/>
                                          </p:val>
                                        </p:tav>
                                      </p:tavLst>
                                    </p:anim>
                                  </p:childTnLst>
                                </p:cTn>
                              </p:par>
                            </p:childTnLst>
                          </p:cTn>
                        </p:par>
                        <p:par>
                          <p:cTn id="86" fill="hold">
                            <p:stCondLst>
                              <p:cond delay="7500"/>
                            </p:stCondLst>
                            <p:childTnLst>
                              <p:par>
                                <p:cTn id="87" presetID="42" presetClass="entr" presetSubtype="0" fill="hold" nodeType="afterEffect">
                                  <p:stCondLst>
                                    <p:cond delay="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250"/>
                                        <p:tgtEl>
                                          <p:spTgt spid="16"/>
                                        </p:tgtEl>
                                      </p:cBhvr>
                                    </p:animEffect>
                                    <p:anim calcmode="lin" valueType="num">
                                      <p:cBhvr>
                                        <p:cTn id="90" dur="250" fill="hold"/>
                                        <p:tgtEl>
                                          <p:spTgt spid="16"/>
                                        </p:tgtEl>
                                        <p:attrNameLst>
                                          <p:attrName>ppt_x</p:attrName>
                                        </p:attrNameLst>
                                      </p:cBhvr>
                                      <p:tavLst>
                                        <p:tav tm="0">
                                          <p:val>
                                            <p:strVal val="#ppt_x"/>
                                          </p:val>
                                        </p:tav>
                                        <p:tav tm="100000">
                                          <p:val>
                                            <p:strVal val="#ppt_x"/>
                                          </p:val>
                                        </p:tav>
                                      </p:tavLst>
                                    </p:anim>
                                    <p:anim calcmode="lin" valueType="num">
                                      <p:cBhvr>
                                        <p:cTn id="91" dur="250" fill="hold"/>
                                        <p:tgtEl>
                                          <p:spTgt spid="16"/>
                                        </p:tgtEl>
                                        <p:attrNameLst>
                                          <p:attrName>ppt_y</p:attrName>
                                        </p:attrNameLst>
                                      </p:cBhvr>
                                      <p:tavLst>
                                        <p:tav tm="0">
                                          <p:val>
                                            <p:strVal val="#ppt_y+.1"/>
                                          </p:val>
                                        </p:tav>
                                        <p:tav tm="100000">
                                          <p:val>
                                            <p:strVal val="#ppt_y"/>
                                          </p:val>
                                        </p:tav>
                                      </p:tavLst>
                                    </p:anim>
                                  </p:childTnLst>
                                </p:cTn>
                              </p:par>
                            </p:childTnLst>
                          </p:cTn>
                        </p:par>
                        <p:par>
                          <p:cTn id="92" fill="hold">
                            <p:stCondLst>
                              <p:cond delay="8000"/>
                            </p:stCondLst>
                            <p:childTnLst>
                              <p:par>
                                <p:cTn id="93" presetID="42" presetClass="entr" presetSubtype="0" fill="hold" nodeType="afterEffect">
                                  <p:stCondLst>
                                    <p:cond delay="0"/>
                                  </p:stCondLst>
                                  <p:childTnLst>
                                    <p:set>
                                      <p:cBhvr>
                                        <p:cTn id="94" dur="1" fill="hold">
                                          <p:stCondLst>
                                            <p:cond delay="0"/>
                                          </p:stCondLst>
                                        </p:cTn>
                                        <p:tgtEl>
                                          <p:spTgt spid="22"/>
                                        </p:tgtEl>
                                        <p:attrNameLst>
                                          <p:attrName>style.visibility</p:attrName>
                                        </p:attrNameLst>
                                      </p:cBhvr>
                                      <p:to>
                                        <p:strVal val="visible"/>
                                      </p:to>
                                    </p:set>
                                    <p:animEffect transition="in" filter="fade">
                                      <p:cBhvr>
                                        <p:cTn id="95" dur="250"/>
                                        <p:tgtEl>
                                          <p:spTgt spid="22"/>
                                        </p:tgtEl>
                                      </p:cBhvr>
                                    </p:animEffect>
                                    <p:anim calcmode="lin" valueType="num">
                                      <p:cBhvr>
                                        <p:cTn id="96" dur="250" fill="hold"/>
                                        <p:tgtEl>
                                          <p:spTgt spid="22"/>
                                        </p:tgtEl>
                                        <p:attrNameLst>
                                          <p:attrName>ppt_x</p:attrName>
                                        </p:attrNameLst>
                                      </p:cBhvr>
                                      <p:tavLst>
                                        <p:tav tm="0">
                                          <p:val>
                                            <p:strVal val="#ppt_x"/>
                                          </p:val>
                                        </p:tav>
                                        <p:tav tm="100000">
                                          <p:val>
                                            <p:strVal val="#ppt_x"/>
                                          </p:val>
                                        </p:tav>
                                      </p:tavLst>
                                    </p:anim>
                                    <p:anim calcmode="lin" valueType="num">
                                      <p:cBhvr>
                                        <p:cTn id="97" dur="250" fill="hold"/>
                                        <p:tgtEl>
                                          <p:spTgt spid="22"/>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250"/>
                                        <p:tgtEl>
                                          <p:spTgt spid="30"/>
                                        </p:tgtEl>
                                      </p:cBhvr>
                                    </p:animEffect>
                                    <p:anim calcmode="lin" valueType="num">
                                      <p:cBhvr>
                                        <p:cTn id="102" dur="250" fill="hold"/>
                                        <p:tgtEl>
                                          <p:spTgt spid="30"/>
                                        </p:tgtEl>
                                        <p:attrNameLst>
                                          <p:attrName>ppt_x</p:attrName>
                                        </p:attrNameLst>
                                      </p:cBhvr>
                                      <p:tavLst>
                                        <p:tav tm="0">
                                          <p:val>
                                            <p:strVal val="#ppt_x"/>
                                          </p:val>
                                        </p:tav>
                                        <p:tav tm="100000">
                                          <p:val>
                                            <p:strVal val="#ppt_x"/>
                                          </p:val>
                                        </p:tav>
                                      </p:tavLst>
                                    </p:anim>
                                    <p:anim calcmode="lin" valueType="num">
                                      <p:cBhvr>
                                        <p:cTn id="103" dur="25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42" presetClass="entr" presetSubtype="0" fill="hold"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250"/>
                                        <p:tgtEl>
                                          <p:spTgt spid="33"/>
                                        </p:tgtEl>
                                      </p:cBhvr>
                                    </p:animEffect>
                                    <p:anim calcmode="lin" valueType="num">
                                      <p:cBhvr>
                                        <p:cTn id="108" dur="250" fill="hold"/>
                                        <p:tgtEl>
                                          <p:spTgt spid="33"/>
                                        </p:tgtEl>
                                        <p:attrNameLst>
                                          <p:attrName>ppt_x</p:attrName>
                                        </p:attrNameLst>
                                      </p:cBhvr>
                                      <p:tavLst>
                                        <p:tav tm="0">
                                          <p:val>
                                            <p:strVal val="#ppt_x"/>
                                          </p:val>
                                        </p:tav>
                                        <p:tav tm="100000">
                                          <p:val>
                                            <p:strVal val="#ppt_x"/>
                                          </p:val>
                                        </p:tav>
                                      </p:tavLst>
                                    </p:anim>
                                    <p:anim calcmode="lin" valueType="num">
                                      <p:cBhvr>
                                        <p:cTn id="109" dur="25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4" grpId="0" animBg="1"/>
      <p:bldP spid="5" grpId="0" animBg="1"/>
      <p:bldP spid="6" grpId="0" animBg="1"/>
      <p:bldP spid="7" grpId="0" animBg="1"/>
      <p:bldP spid="8" grpId="0"/>
      <p:bldP spid="9" grpId="0"/>
      <p:bldP spid="10" grpId="0"/>
      <p:bldP spid="11" grpId="0"/>
      <p:bldP spid="12" grpId="0"/>
      <p:bldP spid="13"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3391638" y="1211343"/>
            <a:ext cx="5277446" cy="0"/>
          </a:xfrm>
          <a:prstGeom prst="line">
            <a:avLst/>
          </a:prstGeom>
          <a:ln w="12700">
            <a:solidFill>
              <a:schemeClr val="bg1">
                <a:lumMod val="50000"/>
              </a:schemeClr>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7" name="文本框 23"/>
          <p:cNvSpPr txBox="1"/>
          <p:nvPr/>
        </p:nvSpPr>
        <p:spPr>
          <a:xfrm>
            <a:off x="4286244" y="452418"/>
            <a:ext cx="3590846" cy="585003"/>
          </a:xfrm>
          <a:prstGeom prst="rect">
            <a:avLst/>
          </a:prstGeom>
          <a:noFill/>
        </p:spPr>
        <p:txBody>
          <a:bodyPr wrap="none" rtlCol="0">
            <a:spAutoFit/>
          </a:bodyPr>
          <a:lstStyle/>
          <a:p>
            <a:pPr algn="ctr"/>
            <a:r>
              <a:rPr lang="zh-CN" altLang="en-US" sz="3200" dirty="0">
                <a:solidFill>
                  <a:schemeClr val="bg1">
                    <a:lumMod val="50000"/>
                  </a:schemeClr>
                </a:solidFill>
                <a:latin typeface="微软雅黑" panose="020B0503020204020204" pitchFamily="34" charset="-122"/>
                <a:ea typeface="微软雅黑" panose="020B0503020204020204" pitchFamily="34" charset="-122"/>
              </a:rPr>
              <a:t>添加标题文字内容 </a:t>
            </a:r>
          </a:p>
        </p:txBody>
      </p:sp>
      <p:sp>
        <p:nvSpPr>
          <p:cNvPr id="4" name="文本框 15"/>
          <p:cNvSpPr txBox="1">
            <a:spLocks noChangeArrowheads="1"/>
          </p:cNvSpPr>
          <p:nvPr/>
        </p:nvSpPr>
        <p:spPr bwMode="auto">
          <a:xfrm>
            <a:off x="1664110" y="2905569"/>
            <a:ext cx="2432566" cy="1539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1400" b="1" dirty="0">
                <a:solidFill>
                  <a:schemeClr val="bg1">
                    <a:lumMod val="50000"/>
                  </a:schemeClr>
                </a:solidFill>
                <a:latin typeface="方正姚体" panose="02010601030101010101" pitchFamily="2" charset="-122"/>
                <a:ea typeface="方正姚体" panose="02010601030101010101" pitchFamily="2" charset="-122"/>
              </a:rPr>
              <a:t> MORE  THAN  TEMPLATE</a:t>
            </a:r>
          </a:p>
          <a:p>
            <a:r>
              <a:rPr lang="en-US" altLang="zh-CN" sz="1100" dirty="0">
                <a:solidFill>
                  <a:schemeClr val="bg1">
                    <a:lumMod val="50000"/>
                  </a:schemeClr>
                </a:solidFill>
                <a:latin typeface="方正姚体" panose="02010601030101010101" pitchFamily="2" charset="-122"/>
                <a:ea typeface="方正姚体" panose="02010601030101010101" pitchFamily="2" charset="-122"/>
              </a:rPr>
              <a:t>Click here to add  you to the Center</a:t>
            </a:r>
          </a:p>
          <a:p>
            <a:r>
              <a:rPr lang="en-US" altLang="zh-CN" sz="1100" dirty="0">
                <a:solidFill>
                  <a:schemeClr val="bg1">
                    <a:lumMod val="50000"/>
                  </a:schemeClr>
                </a:solidFill>
                <a:latin typeface="方正姚体" panose="02010601030101010101" pitchFamily="2" charset="-122"/>
                <a:ea typeface="方正姚体" panose="02010601030101010101" pitchFamily="2" charset="-122"/>
              </a:rPr>
              <a:t>of the  narrative thought Click here</a:t>
            </a:r>
          </a:p>
          <a:p>
            <a:r>
              <a:rPr lang="en-US" altLang="zh-CN" sz="1100" dirty="0">
                <a:solidFill>
                  <a:schemeClr val="bg1">
                    <a:lumMod val="50000"/>
                  </a:schemeClr>
                </a:solidFill>
                <a:latin typeface="方正姚体" panose="02010601030101010101" pitchFamily="2" charset="-122"/>
                <a:ea typeface="方正姚体" panose="02010601030101010101" pitchFamily="2" charset="-122"/>
              </a:rPr>
              <a:t>to add  you to the Center of the </a:t>
            </a:r>
          </a:p>
          <a:p>
            <a:r>
              <a:rPr lang="en-US" altLang="zh-CN" sz="1100" dirty="0">
                <a:solidFill>
                  <a:schemeClr val="bg1">
                    <a:lumMod val="50000"/>
                  </a:schemeClr>
                </a:solidFill>
                <a:latin typeface="方正姚体" panose="02010601030101010101" pitchFamily="2" charset="-122"/>
                <a:ea typeface="方正姚体" panose="02010601030101010101" pitchFamily="2" charset="-122"/>
              </a:rPr>
              <a:t>narrative thought</a:t>
            </a:r>
          </a:p>
          <a:p>
            <a:endParaRPr lang="en-US" altLang="zh-CN" sz="1100" dirty="0">
              <a:solidFill>
                <a:schemeClr val="bg1">
                  <a:lumMod val="50000"/>
                </a:schemeClr>
              </a:solidFill>
              <a:latin typeface="方正姚体" panose="02010601030101010101" pitchFamily="2" charset="-122"/>
              <a:ea typeface="方正姚体" panose="02010601030101010101" pitchFamily="2" charset="-122"/>
            </a:endParaRPr>
          </a:p>
          <a:p>
            <a:endParaRPr lang="en-US" altLang="zh-CN" sz="1100" dirty="0">
              <a:solidFill>
                <a:schemeClr val="bg1">
                  <a:lumMod val="50000"/>
                </a:schemeClr>
              </a:solidFill>
            </a:endParaRPr>
          </a:p>
          <a:p>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 name="文本框 4"/>
          <p:cNvSpPr txBox="1">
            <a:spLocks noChangeArrowheads="1"/>
          </p:cNvSpPr>
          <p:nvPr/>
        </p:nvSpPr>
        <p:spPr bwMode="auto">
          <a:xfrm>
            <a:off x="5189849" y="2905568"/>
            <a:ext cx="2430753" cy="1539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1400" b="1" dirty="0">
                <a:solidFill>
                  <a:schemeClr val="bg1">
                    <a:lumMod val="50000"/>
                  </a:schemeClr>
                </a:solidFill>
                <a:latin typeface="方正姚体" panose="02010601030101010101" pitchFamily="2" charset="-122"/>
                <a:ea typeface="方正姚体" panose="02010601030101010101" pitchFamily="2" charset="-122"/>
              </a:rPr>
              <a:t> MORE  THAN  TEMPLATE</a:t>
            </a:r>
          </a:p>
          <a:p>
            <a:r>
              <a:rPr lang="en-US" altLang="zh-CN" sz="1100" dirty="0">
                <a:solidFill>
                  <a:schemeClr val="bg1">
                    <a:lumMod val="50000"/>
                  </a:schemeClr>
                </a:solidFill>
                <a:latin typeface="方正姚体" panose="02010601030101010101" pitchFamily="2" charset="-122"/>
                <a:ea typeface="方正姚体" panose="02010601030101010101" pitchFamily="2" charset="-122"/>
              </a:rPr>
              <a:t>Click here to add  you to the Center</a:t>
            </a:r>
          </a:p>
          <a:p>
            <a:r>
              <a:rPr lang="en-US" altLang="zh-CN" sz="1100" dirty="0">
                <a:solidFill>
                  <a:schemeClr val="bg1">
                    <a:lumMod val="50000"/>
                  </a:schemeClr>
                </a:solidFill>
                <a:latin typeface="方正姚体" panose="02010601030101010101" pitchFamily="2" charset="-122"/>
                <a:ea typeface="方正姚体" panose="02010601030101010101" pitchFamily="2" charset="-122"/>
              </a:rPr>
              <a:t>of the  narrative thought Click here</a:t>
            </a:r>
          </a:p>
          <a:p>
            <a:r>
              <a:rPr lang="en-US" altLang="zh-CN" sz="1100" dirty="0">
                <a:solidFill>
                  <a:schemeClr val="bg1">
                    <a:lumMod val="50000"/>
                  </a:schemeClr>
                </a:solidFill>
                <a:latin typeface="方正姚体" panose="02010601030101010101" pitchFamily="2" charset="-122"/>
                <a:ea typeface="方正姚体" panose="02010601030101010101" pitchFamily="2" charset="-122"/>
              </a:rPr>
              <a:t>to add  you to the Center of the </a:t>
            </a:r>
          </a:p>
          <a:p>
            <a:r>
              <a:rPr lang="en-US" altLang="zh-CN" sz="1100" dirty="0">
                <a:solidFill>
                  <a:schemeClr val="bg1">
                    <a:lumMod val="50000"/>
                  </a:schemeClr>
                </a:solidFill>
                <a:latin typeface="方正姚体" panose="02010601030101010101" pitchFamily="2" charset="-122"/>
                <a:ea typeface="方正姚体" panose="02010601030101010101" pitchFamily="2" charset="-122"/>
              </a:rPr>
              <a:t>narrative thought</a:t>
            </a:r>
          </a:p>
          <a:p>
            <a:endParaRPr lang="en-US" altLang="zh-CN" sz="1100" dirty="0">
              <a:solidFill>
                <a:schemeClr val="bg1">
                  <a:lumMod val="50000"/>
                </a:schemeClr>
              </a:solidFill>
              <a:latin typeface="方正姚体" panose="02010601030101010101" pitchFamily="2" charset="-122"/>
              <a:ea typeface="方正姚体" panose="02010601030101010101" pitchFamily="2" charset="-122"/>
            </a:endParaRPr>
          </a:p>
          <a:p>
            <a:endParaRPr lang="en-US" altLang="zh-CN" sz="1100" dirty="0">
              <a:solidFill>
                <a:schemeClr val="bg1">
                  <a:lumMod val="50000"/>
                </a:schemeClr>
              </a:solidFill>
            </a:endParaRPr>
          </a:p>
          <a:p>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 name="文本框 5"/>
          <p:cNvSpPr txBox="1">
            <a:spLocks noChangeArrowheads="1"/>
          </p:cNvSpPr>
          <p:nvPr/>
        </p:nvSpPr>
        <p:spPr bwMode="auto">
          <a:xfrm>
            <a:off x="8725004" y="2918273"/>
            <a:ext cx="2430753" cy="1539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1400" b="1" dirty="0">
                <a:solidFill>
                  <a:schemeClr val="bg1">
                    <a:lumMod val="50000"/>
                  </a:schemeClr>
                </a:solidFill>
                <a:latin typeface="方正姚体" panose="02010601030101010101" pitchFamily="2" charset="-122"/>
                <a:ea typeface="方正姚体" panose="02010601030101010101" pitchFamily="2" charset="-122"/>
              </a:rPr>
              <a:t> MORE  THAN  TEMPLATE</a:t>
            </a:r>
          </a:p>
          <a:p>
            <a:r>
              <a:rPr lang="en-US" altLang="zh-CN" sz="1100" dirty="0">
                <a:solidFill>
                  <a:schemeClr val="bg1">
                    <a:lumMod val="50000"/>
                  </a:schemeClr>
                </a:solidFill>
                <a:latin typeface="方正姚体" panose="02010601030101010101" pitchFamily="2" charset="-122"/>
                <a:ea typeface="方正姚体" panose="02010601030101010101" pitchFamily="2" charset="-122"/>
              </a:rPr>
              <a:t>Click here to add  you to the Center</a:t>
            </a:r>
          </a:p>
          <a:p>
            <a:r>
              <a:rPr lang="en-US" altLang="zh-CN" sz="1100" dirty="0">
                <a:solidFill>
                  <a:schemeClr val="bg1">
                    <a:lumMod val="50000"/>
                  </a:schemeClr>
                </a:solidFill>
                <a:latin typeface="方正姚体" panose="02010601030101010101" pitchFamily="2" charset="-122"/>
                <a:ea typeface="方正姚体" panose="02010601030101010101" pitchFamily="2" charset="-122"/>
              </a:rPr>
              <a:t>of the  narrative thought Click here</a:t>
            </a:r>
          </a:p>
          <a:p>
            <a:r>
              <a:rPr lang="en-US" altLang="zh-CN" sz="1100" dirty="0">
                <a:solidFill>
                  <a:schemeClr val="bg1">
                    <a:lumMod val="50000"/>
                  </a:schemeClr>
                </a:solidFill>
                <a:latin typeface="方正姚体" panose="02010601030101010101" pitchFamily="2" charset="-122"/>
                <a:ea typeface="方正姚体" panose="02010601030101010101" pitchFamily="2" charset="-122"/>
              </a:rPr>
              <a:t>to add  you to the Center of the </a:t>
            </a:r>
          </a:p>
          <a:p>
            <a:r>
              <a:rPr lang="en-US" altLang="zh-CN" sz="1100" dirty="0">
                <a:solidFill>
                  <a:schemeClr val="bg1">
                    <a:lumMod val="50000"/>
                  </a:schemeClr>
                </a:solidFill>
                <a:latin typeface="方正姚体" panose="02010601030101010101" pitchFamily="2" charset="-122"/>
                <a:ea typeface="方正姚体" panose="02010601030101010101" pitchFamily="2" charset="-122"/>
              </a:rPr>
              <a:t>narrative thought</a:t>
            </a:r>
          </a:p>
          <a:p>
            <a:endParaRPr lang="en-US" altLang="zh-CN" sz="1100" dirty="0">
              <a:solidFill>
                <a:schemeClr val="bg1">
                  <a:lumMod val="50000"/>
                </a:schemeClr>
              </a:solidFill>
              <a:latin typeface="方正姚体" panose="02010601030101010101" pitchFamily="2" charset="-122"/>
              <a:ea typeface="方正姚体" panose="02010601030101010101" pitchFamily="2" charset="-122"/>
            </a:endParaRPr>
          </a:p>
          <a:p>
            <a:endParaRPr lang="en-US" altLang="zh-CN" sz="1100" dirty="0">
              <a:solidFill>
                <a:schemeClr val="bg1">
                  <a:lumMod val="50000"/>
                </a:schemeClr>
              </a:solidFill>
            </a:endParaRPr>
          </a:p>
          <a:p>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 name="任意多边形 6"/>
          <p:cNvSpPr>
            <a:spLocks noChangeAspect="1"/>
          </p:cNvSpPr>
          <p:nvPr/>
        </p:nvSpPr>
        <p:spPr>
          <a:xfrm rot="16200000">
            <a:off x="1367822" y="2500382"/>
            <a:ext cx="2795092" cy="3023485"/>
          </a:xfrm>
          <a:custGeom>
            <a:avLst/>
            <a:gdLst>
              <a:gd name="connsiteX0" fmla="*/ 2682494 w 2836097"/>
              <a:gd name="connsiteY0" fmla="*/ 3067706 h 3067706"/>
              <a:gd name="connsiteX1" fmla="*/ 876045 w 2836097"/>
              <a:gd name="connsiteY1" fmla="*/ 3067706 h 3067706"/>
              <a:gd name="connsiteX2" fmla="*/ 0 w 2836097"/>
              <a:gd name="connsiteY2" fmla="*/ 1533853 h 3067706"/>
              <a:gd name="connsiteX3" fmla="*/ 876045 w 2836097"/>
              <a:gd name="connsiteY3" fmla="*/ 0 h 3067706"/>
              <a:gd name="connsiteX4" fmla="*/ 2682494 w 2836097"/>
              <a:gd name="connsiteY4" fmla="*/ 0 h 3067706"/>
              <a:gd name="connsiteX5" fmla="*/ 2836097 w 2836097"/>
              <a:gd name="connsiteY5" fmla="*/ 268941 h 3067706"/>
              <a:gd name="connsiteX6" fmla="*/ 1473384 w 2836097"/>
              <a:gd name="connsiteY6" fmla="*/ 268941 h 3067706"/>
              <a:gd name="connsiteX7" fmla="*/ 747356 w 2836097"/>
              <a:gd name="connsiteY7" fmla="*/ 1540132 h 3067706"/>
              <a:gd name="connsiteX8" fmla="*/ 1473384 w 2836097"/>
              <a:gd name="connsiteY8" fmla="*/ 2811322 h 3067706"/>
              <a:gd name="connsiteX9" fmla="*/ 2828925 w 2836097"/>
              <a:gd name="connsiteY9" fmla="*/ 2811322 h 306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6097" h="3067706">
                <a:moveTo>
                  <a:pt x="2682494" y="3067706"/>
                </a:moveTo>
                <a:lnTo>
                  <a:pt x="876045" y="3067706"/>
                </a:lnTo>
                <a:lnTo>
                  <a:pt x="0" y="1533853"/>
                </a:lnTo>
                <a:lnTo>
                  <a:pt x="876045" y="0"/>
                </a:lnTo>
                <a:lnTo>
                  <a:pt x="2682494" y="0"/>
                </a:lnTo>
                <a:lnTo>
                  <a:pt x="2836097" y="268941"/>
                </a:lnTo>
                <a:lnTo>
                  <a:pt x="1473384" y="268941"/>
                </a:lnTo>
                <a:lnTo>
                  <a:pt x="747356" y="1540132"/>
                </a:lnTo>
                <a:lnTo>
                  <a:pt x="1473384" y="2811322"/>
                </a:lnTo>
                <a:lnTo>
                  <a:pt x="2828925" y="2811322"/>
                </a:lnTo>
                <a:close/>
              </a:path>
            </a:pathLst>
          </a:cu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p>
        </p:txBody>
      </p:sp>
      <p:sp>
        <p:nvSpPr>
          <p:cNvPr id="8" name="任意多边形 7"/>
          <p:cNvSpPr>
            <a:spLocks noChangeAspect="1"/>
          </p:cNvSpPr>
          <p:nvPr/>
        </p:nvSpPr>
        <p:spPr>
          <a:xfrm rot="16200000">
            <a:off x="4890161" y="2500382"/>
            <a:ext cx="2796904" cy="3023485"/>
          </a:xfrm>
          <a:custGeom>
            <a:avLst/>
            <a:gdLst>
              <a:gd name="connsiteX0" fmla="*/ 2682494 w 2836097"/>
              <a:gd name="connsiteY0" fmla="*/ 3067706 h 3067706"/>
              <a:gd name="connsiteX1" fmla="*/ 876045 w 2836097"/>
              <a:gd name="connsiteY1" fmla="*/ 3067706 h 3067706"/>
              <a:gd name="connsiteX2" fmla="*/ 0 w 2836097"/>
              <a:gd name="connsiteY2" fmla="*/ 1533853 h 3067706"/>
              <a:gd name="connsiteX3" fmla="*/ 876045 w 2836097"/>
              <a:gd name="connsiteY3" fmla="*/ 0 h 3067706"/>
              <a:gd name="connsiteX4" fmla="*/ 2682494 w 2836097"/>
              <a:gd name="connsiteY4" fmla="*/ 0 h 3067706"/>
              <a:gd name="connsiteX5" fmla="*/ 2836097 w 2836097"/>
              <a:gd name="connsiteY5" fmla="*/ 268941 h 3067706"/>
              <a:gd name="connsiteX6" fmla="*/ 1473384 w 2836097"/>
              <a:gd name="connsiteY6" fmla="*/ 268941 h 3067706"/>
              <a:gd name="connsiteX7" fmla="*/ 747356 w 2836097"/>
              <a:gd name="connsiteY7" fmla="*/ 1540132 h 3067706"/>
              <a:gd name="connsiteX8" fmla="*/ 1473384 w 2836097"/>
              <a:gd name="connsiteY8" fmla="*/ 2811322 h 3067706"/>
              <a:gd name="connsiteX9" fmla="*/ 2828925 w 2836097"/>
              <a:gd name="connsiteY9" fmla="*/ 2811322 h 306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6097" h="3067706">
                <a:moveTo>
                  <a:pt x="2682494" y="3067706"/>
                </a:moveTo>
                <a:lnTo>
                  <a:pt x="876045" y="3067706"/>
                </a:lnTo>
                <a:lnTo>
                  <a:pt x="0" y="1533853"/>
                </a:lnTo>
                <a:lnTo>
                  <a:pt x="876045" y="0"/>
                </a:lnTo>
                <a:lnTo>
                  <a:pt x="2682494" y="0"/>
                </a:lnTo>
                <a:lnTo>
                  <a:pt x="2836097" y="268941"/>
                </a:lnTo>
                <a:lnTo>
                  <a:pt x="1473384" y="268941"/>
                </a:lnTo>
                <a:lnTo>
                  <a:pt x="747356" y="1540132"/>
                </a:lnTo>
                <a:lnTo>
                  <a:pt x="1473384" y="2811322"/>
                </a:lnTo>
                <a:lnTo>
                  <a:pt x="2828925" y="2811322"/>
                </a:lnTo>
                <a:close/>
              </a:path>
            </a:pathLst>
          </a:cu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p>
        </p:txBody>
      </p:sp>
      <p:sp>
        <p:nvSpPr>
          <p:cNvPr id="9" name="任意多边形 8"/>
          <p:cNvSpPr>
            <a:spLocks noChangeAspect="1"/>
          </p:cNvSpPr>
          <p:nvPr/>
        </p:nvSpPr>
        <p:spPr>
          <a:xfrm rot="16200000">
            <a:off x="8414312" y="2500382"/>
            <a:ext cx="2795092" cy="3023485"/>
          </a:xfrm>
          <a:custGeom>
            <a:avLst/>
            <a:gdLst>
              <a:gd name="connsiteX0" fmla="*/ 2682494 w 2836097"/>
              <a:gd name="connsiteY0" fmla="*/ 3067706 h 3067706"/>
              <a:gd name="connsiteX1" fmla="*/ 876045 w 2836097"/>
              <a:gd name="connsiteY1" fmla="*/ 3067706 h 3067706"/>
              <a:gd name="connsiteX2" fmla="*/ 0 w 2836097"/>
              <a:gd name="connsiteY2" fmla="*/ 1533853 h 3067706"/>
              <a:gd name="connsiteX3" fmla="*/ 876045 w 2836097"/>
              <a:gd name="connsiteY3" fmla="*/ 0 h 3067706"/>
              <a:gd name="connsiteX4" fmla="*/ 2682494 w 2836097"/>
              <a:gd name="connsiteY4" fmla="*/ 0 h 3067706"/>
              <a:gd name="connsiteX5" fmla="*/ 2836097 w 2836097"/>
              <a:gd name="connsiteY5" fmla="*/ 268941 h 3067706"/>
              <a:gd name="connsiteX6" fmla="*/ 1473384 w 2836097"/>
              <a:gd name="connsiteY6" fmla="*/ 268941 h 3067706"/>
              <a:gd name="connsiteX7" fmla="*/ 747356 w 2836097"/>
              <a:gd name="connsiteY7" fmla="*/ 1540132 h 3067706"/>
              <a:gd name="connsiteX8" fmla="*/ 1473384 w 2836097"/>
              <a:gd name="connsiteY8" fmla="*/ 2811322 h 3067706"/>
              <a:gd name="connsiteX9" fmla="*/ 2828925 w 2836097"/>
              <a:gd name="connsiteY9" fmla="*/ 2811322 h 306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6097" h="3067706">
                <a:moveTo>
                  <a:pt x="2682494" y="3067706"/>
                </a:moveTo>
                <a:lnTo>
                  <a:pt x="876045" y="3067706"/>
                </a:lnTo>
                <a:lnTo>
                  <a:pt x="0" y="1533853"/>
                </a:lnTo>
                <a:lnTo>
                  <a:pt x="876045" y="0"/>
                </a:lnTo>
                <a:lnTo>
                  <a:pt x="2682494" y="0"/>
                </a:lnTo>
                <a:lnTo>
                  <a:pt x="2836097" y="268941"/>
                </a:lnTo>
                <a:lnTo>
                  <a:pt x="1473384" y="268941"/>
                </a:lnTo>
                <a:lnTo>
                  <a:pt x="747356" y="1540132"/>
                </a:lnTo>
                <a:lnTo>
                  <a:pt x="1473384" y="2811322"/>
                </a:lnTo>
                <a:lnTo>
                  <a:pt x="2828925" y="2811322"/>
                </a:lnTo>
                <a:close/>
              </a:path>
            </a:pathLst>
          </a:cu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p>
        </p:txBody>
      </p:sp>
      <p:sp>
        <p:nvSpPr>
          <p:cNvPr id="10" name="文本框 12"/>
          <p:cNvSpPr txBox="1">
            <a:spLocks noChangeArrowheads="1"/>
          </p:cNvSpPr>
          <p:nvPr/>
        </p:nvSpPr>
        <p:spPr bwMode="auto">
          <a:xfrm>
            <a:off x="2435372" y="4710966"/>
            <a:ext cx="641677" cy="585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3200" dirty="0">
                <a:solidFill>
                  <a:schemeClr val="bg1"/>
                </a:solidFill>
                <a:latin typeface="Impact" panose="020B0806030902050204" pitchFamily="34" charset="0"/>
              </a:rPr>
              <a:t>01</a:t>
            </a:r>
            <a:endParaRPr lang="zh-CN" altLang="en-US" sz="3200" dirty="0">
              <a:solidFill>
                <a:schemeClr val="bg1"/>
              </a:solidFill>
              <a:latin typeface="Impact" panose="020B0806030902050204" pitchFamily="34" charset="0"/>
            </a:endParaRPr>
          </a:p>
        </p:txBody>
      </p:sp>
      <p:sp>
        <p:nvSpPr>
          <p:cNvPr id="11" name="文本框 13"/>
          <p:cNvSpPr txBox="1">
            <a:spLocks noChangeArrowheads="1"/>
          </p:cNvSpPr>
          <p:nvPr/>
        </p:nvSpPr>
        <p:spPr bwMode="auto">
          <a:xfrm>
            <a:off x="5960695" y="4711752"/>
            <a:ext cx="697867" cy="585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3200" dirty="0">
                <a:solidFill>
                  <a:schemeClr val="bg1"/>
                </a:solidFill>
                <a:latin typeface="Impact" panose="020B0806030902050204" pitchFamily="34" charset="0"/>
              </a:rPr>
              <a:t>02</a:t>
            </a:r>
            <a:endParaRPr lang="zh-CN" altLang="en-US" sz="3200" dirty="0">
              <a:solidFill>
                <a:schemeClr val="bg1"/>
              </a:solidFill>
              <a:latin typeface="Impact" panose="020B0806030902050204" pitchFamily="34" charset="0"/>
            </a:endParaRPr>
          </a:p>
        </p:txBody>
      </p:sp>
      <p:sp>
        <p:nvSpPr>
          <p:cNvPr id="12" name="文本框 14"/>
          <p:cNvSpPr txBox="1">
            <a:spLocks noChangeArrowheads="1"/>
          </p:cNvSpPr>
          <p:nvPr/>
        </p:nvSpPr>
        <p:spPr bwMode="auto">
          <a:xfrm>
            <a:off x="9469655" y="4727634"/>
            <a:ext cx="710555" cy="585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3200" dirty="0">
                <a:solidFill>
                  <a:schemeClr val="bg1"/>
                </a:solidFill>
                <a:latin typeface="Impact" panose="020B0806030902050204" pitchFamily="34" charset="0"/>
              </a:rPr>
              <a:t>03</a:t>
            </a:r>
            <a:endParaRPr lang="zh-CN" altLang="en-US" sz="3200" dirty="0">
              <a:solidFill>
                <a:schemeClr val="bg1"/>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50"/>
                                        <p:tgtEl>
                                          <p:spTgt spid="7"/>
                                        </p:tgtEl>
                                      </p:cBhvr>
                                    </p:animEffect>
                                    <p:anim calcmode="lin" valueType="num">
                                      <p:cBhvr>
                                        <p:cTn id="18" dur="250" fill="hold"/>
                                        <p:tgtEl>
                                          <p:spTgt spid="7"/>
                                        </p:tgtEl>
                                        <p:attrNameLst>
                                          <p:attrName>ppt_x</p:attrName>
                                        </p:attrNameLst>
                                      </p:cBhvr>
                                      <p:tavLst>
                                        <p:tav tm="0">
                                          <p:val>
                                            <p:strVal val="#ppt_x"/>
                                          </p:val>
                                        </p:tav>
                                        <p:tav tm="100000">
                                          <p:val>
                                            <p:strVal val="#ppt_x"/>
                                          </p:val>
                                        </p:tav>
                                      </p:tavLst>
                                    </p:anim>
                                    <p:anim calcmode="lin" valueType="num">
                                      <p:cBhvr>
                                        <p:cTn id="19" dur="25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250"/>
                                        <p:tgtEl>
                                          <p:spTgt spid="8"/>
                                        </p:tgtEl>
                                      </p:cBhvr>
                                    </p:animEffect>
                                    <p:anim calcmode="lin" valueType="num">
                                      <p:cBhvr>
                                        <p:cTn id="24" dur="250" fill="hold"/>
                                        <p:tgtEl>
                                          <p:spTgt spid="8"/>
                                        </p:tgtEl>
                                        <p:attrNameLst>
                                          <p:attrName>ppt_x</p:attrName>
                                        </p:attrNameLst>
                                      </p:cBhvr>
                                      <p:tavLst>
                                        <p:tav tm="0">
                                          <p:val>
                                            <p:strVal val="#ppt_x"/>
                                          </p:val>
                                        </p:tav>
                                        <p:tav tm="100000">
                                          <p:val>
                                            <p:strVal val="#ppt_x"/>
                                          </p:val>
                                        </p:tav>
                                      </p:tavLst>
                                    </p:anim>
                                    <p:anim calcmode="lin" valueType="num">
                                      <p:cBhvr>
                                        <p:cTn id="25" dur="250" fill="hold"/>
                                        <p:tgtEl>
                                          <p:spTgt spid="8"/>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250"/>
                                        <p:tgtEl>
                                          <p:spTgt spid="9"/>
                                        </p:tgtEl>
                                      </p:cBhvr>
                                    </p:animEffect>
                                    <p:anim calcmode="lin" valueType="num">
                                      <p:cBhvr>
                                        <p:cTn id="30" dur="250" fill="hold"/>
                                        <p:tgtEl>
                                          <p:spTgt spid="9"/>
                                        </p:tgtEl>
                                        <p:attrNameLst>
                                          <p:attrName>ppt_x</p:attrName>
                                        </p:attrNameLst>
                                      </p:cBhvr>
                                      <p:tavLst>
                                        <p:tav tm="0">
                                          <p:val>
                                            <p:strVal val="#ppt_x"/>
                                          </p:val>
                                        </p:tav>
                                        <p:tav tm="100000">
                                          <p:val>
                                            <p:strVal val="#ppt_x"/>
                                          </p:val>
                                        </p:tav>
                                      </p:tavLst>
                                    </p:anim>
                                    <p:anim calcmode="lin" valueType="num">
                                      <p:cBhvr>
                                        <p:cTn id="31" dur="250" fill="hold"/>
                                        <p:tgtEl>
                                          <p:spTgt spid="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250"/>
                                        <p:tgtEl>
                                          <p:spTgt spid="10"/>
                                        </p:tgtEl>
                                      </p:cBhvr>
                                    </p:animEffect>
                                    <p:anim calcmode="lin" valueType="num">
                                      <p:cBhvr>
                                        <p:cTn id="36" dur="250" fill="hold"/>
                                        <p:tgtEl>
                                          <p:spTgt spid="10"/>
                                        </p:tgtEl>
                                        <p:attrNameLst>
                                          <p:attrName>ppt_x</p:attrName>
                                        </p:attrNameLst>
                                      </p:cBhvr>
                                      <p:tavLst>
                                        <p:tav tm="0">
                                          <p:val>
                                            <p:strVal val="#ppt_x"/>
                                          </p:val>
                                        </p:tav>
                                        <p:tav tm="100000">
                                          <p:val>
                                            <p:strVal val="#ppt_x"/>
                                          </p:val>
                                        </p:tav>
                                      </p:tavLst>
                                    </p:anim>
                                    <p:anim calcmode="lin" valueType="num">
                                      <p:cBhvr>
                                        <p:cTn id="37" dur="250" fill="hold"/>
                                        <p:tgtEl>
                                          <p:spTgt spid="1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250"/>
                                        <p:tgtEl>
                                          <p:spTgt spid="11"/>
                                        </p:tgtEl>
                                      </p:cBhvr>
                                    </p:animEffect>
                                    <p:anim calcmode="lin" valueType="num">
                                      <p:cBhvr>
                                        <p:cTn id="42" dur="250" fill="hold"/>
                                        <p:tgtEl>
                                          <p:spTgt spid="11"/>
                                        </p:tgtEl>
                                        <p:attrNameLst>
                                          <p:attrName>ppt_x</p:attrName>
                                        </p:attrNameLst>
                                      </p:cBhvr>
                                      <p:tavLst>
                                        <p:tav tm="0">
                                          <p:val>
                                            <p:strVal val="#ppt_x"/>
                                          </p:val>
                                        </p:tav>
                                        <p:tav tm="100000">
                                          <p:val>
                                            <p:strVal val="#ppt_x"/>
                                          </p:val>
                                        </p:tav>
                                      </p:tavLst>
                                    </p:anim>
                                    <p:anim calcmode="lin" valueType="num">
                                      <p:cBhvr>
                                        <p:cTn id="43" dur="250" fill="hold"/>
                                        <p:tgtEl>
                                          <p:spTgt spid="11"/>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250"/>
                                        <p:tgtEl>
                                          <p:spTgt spid="12"/>
                                        </p:tgtEl>
                                      </p:cBhvr>
                                    </p:animEffect>
                                    <p:anim calcmode="lin" valueType="num">
                                      <p:cBhvr>
                                        <p:cTn id="48" dur="250" fill="hold"/>
                                        <p:tgtEl>
                                          <p:spTgt spid="12"/>
                                        </p:tgtEl>
                                        <p:attrNameLst>
                                          <p:attrName>ppt_x</p:attrName>
                                        </p:attrNameLst>
                                      </p:cBhvr>
                                      <p:tavLst>
                                        <p:tav tm="0">
                                          <p:val>
                                            <p:strVal val="#ppt_x"/>
                                          </p:val>
                                        </p:tav>
                                        <p:tav tm="100000">
                                          <p:val>
                                            <p:strVal val="#ppt_x"/>
                                          </p:val>
                                        </p:tav>
                                      </p:tavLst>
                                    </p:anim>
                                    <p:anim calcmode="lin" valueType="num">
                                      <p:cBhvr>
                                        <p:cTn id="49" dur="250" fill="hold"/>
                                        <p:tgtEl>
                                          <p:spTgt spid="1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250"/>
                                        <p:tgtEl>
                                          <p:spTgt spid="4"/>
                                        </p:tgtEl>
                                      </p:cBhvr>
                                    </p:animEffect>
                                    <p:anim calcmode="lin" valueType="num">
                                      <p:cBhvr>
                                        <p:cTn id="54" dur="250" fill="hold"/>
                                        <p:tgtEl>
                                          <p:spTgt spid="4"/>
                                        </p:tgtEl>
                                        <p:attrNameLst>
                                          <p:attrName>ppt_x</p:attrName>
                                        </p:attrNameLst>
                                      </p:cBhvr>
                                      <p:tavLst>
                                        <p:tav tm="0">
                                          <p:val>
                                            <p:strVal val="#ppt_x"/>
                                          </p:val>
                                        </p:tav>
                                        <p:tav tm="100000">
                                          <p:val>
                                            <p:strVal val="#ppt_x"/>
                                          </p:val>
                                        </p:tav>
                                      </p:tavLst>
                                    </p:anim>
                                    <p:anim calcmode="lin" valueType="num">
                                      <p:cBhvr>
                                        <p:cTn id="55" dur="250" fill="hold"/>
                                        <p:tgtEl>
                                          <p:spTgt spid="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250"/>
                                        <p:tgtEl>
                                          <p:spTgt spid="5"/>
                                        </p:tgtEl>
                                      </p:cBhvr>
                                    </p:animEffect>
                                    <p:anim calcmode="lin" valueType="num">
                                      <p:cBhvr>
                                        <p:cTn id="60" dur="250" fill="hold"/>
                                        <p:tgtEl>
                                          <p:spTgt spid="5"/>
                                        </p:tgtEl>
                                        <p:attrNameLst>
                                          <p:attrName>ppt_x</p:attrName>
                                        </p:attrNameLst>
                                      </p:cBhvr>
                                      <p:tavLst>
                                        <p:tav tm="0">
                                          <p:val>
                                            <p:strVal val="#ppt_x"/>
                                          </p:val>
                                        </p:tav>
                                        <p:tav tm="100000">
                                          <p:val>
                                            <p:strVal val="#ppt_x"/>
                                          </p:val>
                                        </p:tav>
                                      </p:tavLst>
                                    </p:anim>
                                    <p:anim calcmode="lin" valueType="num">
                                      <p:cBhvr>
                                        <p:cTn id="61" dur="250" fill="hold"/>
                                        <p:tgtEl>
                                          <p:spTgt spid="5"/>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250"/>
                                        <p:tgtEl>
                                          <p:spTgt spid="6"/>
                                        </p:tgtEl>
                                      </p:cBhvr>
                                    </p:animEffect>
                                    <p:anim calcmode="lin" valueType="num">
                                      <p:cBhvr>
                                        <p:cTn id="66" dur="250" fill="hold"/>
                                        <p:tgtEl>
                                          <p:spTgt spid="6"/>
                                        </p:tgtEl>
                                        <p:attrNameLst>
                                          <p:attrName>ppt_x</p:attrName>
                                        </p:attrNameLst>
                                      </p:cBhvr>
                                      <p:tavLst>
                                        <p:tav tm="0">
                                          <p:val>
                                            <p:strVal val="#ppt_x"/>
                                          </p:val>
                                        </p:tav>
                                        <p:tav tm="100000">
                                          <p:val>
                                            <p:strVal val="#ppt_x"/>
                                          </p:val>
                                        </p:tav>
                                      </p:tavLst>
                                    </p:anim>
                                    <p:anim calcmode="lin" valueType="num">
                                      <p:cBhvr>
                                        <p:cTn id="67" dur="2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4" grpId="0"/>
      <p:bldP spid="5" grpId="0"/>
      <p:bldP spid="6" grpId="0"/>
      <p:bldP spid="7" grpId="0" animBg="1"/>
      <p:bldP spid="8" grpId="0" animBg="1"/>
      <p:bldP spid="9" grpId="0" animBg="1"/>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3391638" y="1211343"/>
            <a:ext cx="5277446" cy="0"/>
          </a:xfrm>
          <a:prstGeom prst="line">
            <a:avLst/>
          </a:prstGeom>
          <a:ln w="12700">
            <a:solidFill>
              <a:schemeClr val="bg1">
                <a:lumMod val="50000"/>
              </a:schemeClr>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7" name="文本框 23"/>
          <p:cNvSpPr txBox="1"/>
          <p:nvPr/>
        </p:nvSpPr>
        <p:spPr>
          <a:xfrm>
            <a:off x="4286244" y="452418"/>
            <a:ext cx="3590846" cy="585003"/>
          </a:xfrm>
          <a:prstGeom prst="rect">
            <a:avLst/>
          </a:prstGeom>
          <a:noFill/>
        </p:spPr>
        <p:txBody>
          <a:bodyPr wrap="none" rtlCol="0">
            <a:spAutoFit/>
          </a:bodyPr>
          <a:lstStyle/>
          <a:p>
            <a:pPr algn="ctr"/>
            <a:r>
              <a:rPr lang="zh-CN" altLang="en-US" sz="3200" dirty="0">
                <a:solidFill>
                  <a:schemeClr val="bg1">
                    <a:lumMod val="50000"/>
                  </a:schemeClr>
                </a:solidFill>
                <a:latin typeface="微软雅黑" panose="020B0503020204020204" pitchFamily="34" charset="-122"/>
                <a:ea typeface="微软雅黑" panose="020B0503020204020204" pitchFamily="34" charset="-122"/>
              </a:rPr>
              <a:t>添加标题文字内容 </a:t>
            </a:r>
          </a:p>
        </p:txBody>
      </p:sp>
      <p:grpSp>
        <p:nvGrpSpPr>
          <p:cNvPr id="4" name="组合 3"/>
          <p:cNvGrpSpPr/>
          <p:nvPr/>
        </p:nvGrpSpPr>
        <p:grpSpPr>
          <a:xfrm>
            <a:off x="304919" y="1993596"/>
            <a:ext cx="11566275" cy="4097350"/>
            <a:chOff x="304800" y="1047750"/>
            <a:chExt cx="6075699" cy="2152315"/>
          </a:xfrm>
        </p:grpSpPr>
        <p:sp>
          <p:nvSpPr>
            <p:cNvPr id="5" name="Freeform 5"/>
            <p:cNvSpPr/>
            <p:nvPr/>
          </p:nvSpPr>
          <p:spPr bwMode="auto">
            <a:xfrm>
              <a:off x="2037100" y="1047750"/>
              <a:ext cx="980381" cy="1176458"/>
            </a:xfrm>
            <a:custGeom>
              <a:avLst/>
              <a:gdLst>
                <a:gd name="T0" fmla="*/ 325 w 650"/>
                <a:gd name="T1" fmla="*/ 0 h 780"/>
                <a:gd name="T2" fmla="*/ 488 w 650"/>
                <a:gd name="T3" fmla="*/ 98 h 780"/>
                <a:gd name="T4" fmla="*/ 650 w 650"/>
                <a:gd name="T5" fmla="*/ 195 h 780"/>
                <a:gd name="T6" fmla="*/ 650 w 650"/>
                <a:gd name="T7" fmla="*/ 390 h 780"/>
                <a:gd name="T8" fmla="*/ 650 w 650"/>
                <a:gd name="T9" fmla="*/ 585 h 780"/>
                <a:gd name="T10" fmla="*/ 488 w 650"/>
                <a:gd name="T11" fmla="*/ 682 h 780"/>
                <a:gd name="T12" fmla="*/ 325 w 650"/>
                <a:gd name="T13" fmla="*/ 780 h 780"/>
                <a:gd name="T14" fmla="*/ 163 w 650"/>
                <a:gd name="T15" fmla="*/ 682 h 780"/>
                <a:gd name="T16" fmla="*/ 0 w 650"/>
                <a:gd name="T17" fmla="*/ 585 h 780"/>
                <a:gd name="T18" fmla="*/ 0 w 650"/>
                <a:gd name="T19" fmla="*/ 390 h 780"/>
                <a:gd name="T20" fmla="*/ 0 w 650"/>
                <a:gd name="T21" fmla="*/ 195 h 780"/>
                <a:gd name="T22" fmla="*/ 163 w 650"/>
                <a:gd name="T23" fmla="*/ 98 h 780"/>
                <a:gd name="T24" fmla="*/ 325 w 650"/>
                <a:gd name="T25" fmla="*/ 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0" h="780">
                  <a:moveTo>
                    <a:pt x="325" y="0"/>
                  </a:moveTo>
                  <a:lnTo>
                    <a:pt x="488" y="98"/>
                  </a:lnTo>
                  <a:lnTo>
                    <a:pt x="650" y="195"/>
                  </a:lnTo>
                  <a:lnTo>
                    <a:pt x="650" y="390"/>
                  </a:lnTo>
                  <a:lnTo>
                    <a:pt x="650" y="585"/>
                  </a:lnTo>
                  <a:lnTo>
                    <a:pt x="488" y="682"/>
                  </a:lnTo>
                  <a:lnTo>
                    <a:pt x="325" y="780"/>
                  </a:lnTo>
                  <a:lnTo>
                    <a:pt x="163" y="682"/>
                  </a:lnTo>
                  <a:lnTo>
                    <a:pt x="0" y="585"/>
                  </a:lnTo>
                  <a:lnTo>
                    <a:pt x="0" y="390"/>
                  </a:lnTo>
                  <a:lnTo>
                    <a:pt x="0" y="195"/>
                  </a:lnTo>
                  <a:lnTo>
                    <a:pt x="163" y="98"/>
                  </a:lnTo>
                  <a:lnTo>
                    <a:pt x="325" y="0"/>
                  </a:lnTo>
                  <a:close/>
                </a:path>
              </a:pathLst>
            </a:custGeom>
            <a:solidFill>
              <a:schemeClr val="accent1">
                <a:lumMod val="75000"/>
              </a:schemeClr>
            </a:solidFill>
            <a:ln>
              <a:noFill/>
            </a:ln>
          </p:spPr>
          <p:txBody>
            <a:bodyPr vert="horz" wrap="square" lIns="91476" tIns="45738" rIns="91476" bIns="45738" numCol="1" anchor="t" anchorCtr="0" compatLnSpc="1"/>
            <a:lstStyle/>
            <a:p>
              <a:endParaRPr lang="en-US" sz="3200">
                <a:solidFill>
                  <a:schemeClr val="bg1">
                    <a:lumMod val="50000"/>
                  </a:schemeClr>
                </a:solidFill>
              </a:endParaRPr>
            </a:p>
          </p:txBody>
        </p:sp>
        <p:sp>
          <p:nvSpPr>
            <p:cNvPr id="6" name="Freeform 6"/>
            <p:cNvSpPr/>
            <p:nvPr/>
          </p:nvSpPr>
          <p:spPr bwMode="auto">
            <a:xfrm>
              <a:off x="3120044" y="1047750"/>
              <a:ext cx="980381" cy="1176458"/>
            </a:xfrm>
            <a:custGeom>
              <a:avLst/>
              <a:gdLst>
                <a:gd name="T0" fmla="*/ 325 w 650"/>
                <a:gd name="T1" fmla="*/ 0 h 780"/>
                <a:gd name="T2" fmla="*/ 488 w 650"/>
                <a:gd name="T3" fmla="*/ 98 h 780"/>
                <a:gd name="T4" fmla="*/ 650 w 650"/>
                <a:gd name="T5" fmla="*/ 195 h 780"/>
                <a:gd name="T6" fmla="*/ 650 w 650"/>
                <a:gd name="T7" fmla="*/ 390 h 780"/>
                <a:gd name="T8" fmla="*/ 650 w 650"/>
                <a:gd name="T9" fmla="*/ 585 h 780"/>
                <a:gd name="T10" fmla="*/ 488 w 650"/>
                <a:gd name="T11" fmla="*/ 682 h 780"/>
                <a:gd name="T12" fmla="*/ 325 w 650"/>
                <a:gd name="T13" fmla="*/ 780 h 780"/>
                <a:gd name="T14" fmla="*/ 163 w 650"/>
                <a:gd name="T15" fmla="*/ 682 h 780"/>
                <a:gd name="T16" fmla="*/ 0 w 650"/>
                <a:gd name="T17" fmla="*/ 585 h 780"/>
                <a:gd name="T18" fmla="*/ 0 w 650"/>
                <a:gd name="T19" fmla="*/ 390 h 780"/>
                <a:gd name="T20" fmla="*/ 0 w 650"/>
                <a:gd name="T21" fmla="*/ 195 h 780"/>
                <a:gd name="T22" fmla="*/ 163 w 650"/>
                <a:gd name="T23" fmla="*/ 98 h 780"/>
                <a:gd name="T24" fmla="*/ 325 w 650"/>
                <a:gd name="T25" fmla="*/ 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0" h="780">
                  <a:moveTo>
                    <a:pt x="325" y="0"/>
                  </a:moveTo>
                  <a:lnTo>
                    <a:pt x="488" y="98"/>
                  </a:lnTo>
                  <a:lnTo>
                    <a:pt x="650" y="195"/>
                  </a:lnTo>
                  <a:lnTo>
                    <a:pt x="650" y="390"/>
                  </a:lnTo>
                  <a:lnTo>
                    <a:pt x="650" y="585"/>
                  </a:lnTo>
                  <a:lnTo>
                    <a:pt x="488" y="682"/>
                  </a:lnTo>
                  <a:lnTo>
                    <a:pt x="325" y="780"/>
                  </a:lnTo>
                  <a:lnTo>
                    <a:pt x="163" y="682"/>
                  </a:lnTo>
                  <a:lnTo>
                    <a:pt x="0" y="585"/>
                  </a:lnTo>
                  <a:lnTo>
                    <a:pt x="0" y="390"/>
                  </a:lnTo>
                  <a:lnTo>
                    <a:pt x="0" y="195"/>
                  </a:lnTo>
                  <a:lnTo>
                    <a:pt x="163" y="98"/>
                  </a:lnTo>
                  <a:lnTo>
                    <a:pt x="325" y="0"/>
                  </a:lnTo>
                  <a:close/>
                </a:path>
              </a:pathLst>
            </a:custGeom>
            <a:solidFill>
              <a:srgbClr val="00B050"/>
            </a:solidFill>
            <a:ln>
              <a:noFill/>
            </a:ln>
          </p:spPr>
          <p:txBody>
            <a:bodyPr vert="horz" wrap="square" lIns="91476" tIns="45738" rIns="91476" bIns="45738" numCol="1" anchor="t" anchorCtr="0" compatLnSpc="1"/>
            <a:lstStyle/>
            <a:p>
              <a:endParaRPr lang="en-US" sz="3200">
                <a:solidFill>
                  <a:schemeClr val="bg1">
                    <a:lumMod val="50000"/>
                  </a:schemeClr>
                </a:solidFill>
              </a:endParaRPr>
            </a:p>
          </p:txBody>
        </p:sp>
        <p:sp>
          <p:nvSpPr>
            <p:cNvPr id="7" name="Freeform 7"/>
            <p:cNvSpPr/>
            <p:nvPr/>
          </p:nvSpPr>
          <p:spPr bwMode="auto">
            <a:xfrm>
              <a:off x="2577064" y="2025115"/>
              <a:ext cx="978873" cy="1174950"/>
            </a:xfrm>
            <a:custGeom>
              <a:avLst/>
              <a:gdLst>
                <a:gd name="T0" fmla="*/ 324 w 649"/>
                <a:gd name="T1" fmla="*/ 0 h 779"/>
                <a:gd name="T2" fmla="*/ 487 w 649"/>
                <a:gd name="T3" fmla="*/ 98 h 779"/>
                <a:gd name="T4" fmla="*/ 649 w 649"/>
                <a:gd name="T5" fmla="*/ 195 h 779"/>
                <a:gd name="T6" fmla="*/ 649 w 649"/>
                <a:gd name="T7" fmla="*/ 390 h 779"/>
                <a:gd name="T8" fmla="*/ 649 w 649"/>
                <a:gd name="T9" fmla="*/ 584 h 779"/>
                <a:gd name="T10" fmla="*/ 487 w 649"/>
                <a:gd name="T11" fmla="*/ 682 h 779"/>
                <a:gd name="T12" fmla="*/ 324 w 649"/>
                <a:gd name="T13" fmla="*/ 779 h 779"/>
                <a:gd name="T14" fmla="*/ 162 w 649"/>
                <a:gd name="T15" fmla="*/ 682 h 779"/>
                <a:gd name="T16" fmla="*/ 0 w 649"/>
                <a:gd name="T17" fmla="*/ 584 h 779"/>
                <a:gd name="T18" fmla="*/ 0 w 649"/>
                <a:gd name="T19" fmla="*/ 390 h 779"/>
                <a:gd name="T20" fmla="*/ 0 w 649"/>
                <a:gd name="T21" fmla="*/ 195 h 779"/>
                <a:gd name="T22" fmla="*/ 162 w 649"/>
                <a:gd name="T23" fmla="*/ 98 h 779"/>
                <a:gd name="T24" fmla="*/ 324 w 649"/>
                <a:gd name="T25" fmla="*/ 0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9" h="779">
                  <a:moveTo>
                    <a:pt x="324" y="0"/>
                  </a:moveTo>
                  <a:lnTo>
                    <a:pt x="487" y="98"/>
                  </a:lnTo>
                  <a:lnTo>
                    <a:pt x="649" y="195"/>
                  </a:lnTo>
                  <a:lnTo>
                    <a:pt x="649" y="390"/>
                  </a:lnTo>
                  <a:lnTo>
                    <a:pt x="649" y="584"/>
                  </a:lnTo>
                  <a:lnTo>
                    <a:pt x="487" y="682"/>
                  </a:lnTo>
                  <a:lnTo>
                    <a:pt x="324" y="779"/>
                  </a:lnTo>
                  <a:lnTo>
                    <a:pt x="162" y="682"/>
                  </a:lnTo>
                  <a:lnTo>
                    <a:pt x="0" y="584"/>
                  </a:lnTo>
                  <a:lnTo>
                    <a:pt x="0" y="390"/>
                  </a:lnTo>
                  <a:lnTo>
                    <a:pt x="0" y="195"/>
                  </a:lnTo>
                  <a:lnTo>
                    <a:pt x="162" y="98"/>
                  </a:lnTo>
                  <a:lnTo>
                    <a:pt x="324" y="0"/>
                  </a:lnTo>
                  <a:close/>
                </a:path>
              </a:pathLst>
            </a:custGeom>
            <a:solidFill>
              <a:srgbClr val="00B050"/>
            </a:solidFill>
            <a:ln>
              <a:noFill/>
            </a:ln>
          </p:spPr>
          <p:txBody>
            <a:bodyPr vert="horz" wrap="square" lIns="91476" tIns="45738" rIns="91476" bIns="45738" numCol="1" anchor="t" anchorCtr="0" compatLnSpc="1"/>
            <a:lstStyle/>
            <a:p>
              <a:endParaRPr lang="en-US" sz="3200">
                <a:solidFill>
                  <a:schemeClr val="bg1">
                    <a:lumMod val="50000"/>
                  </a:schemeClr>
                </a:solidFill>
              </a:endParaRPr>
            </a:p>
          </p:txBody>
        </p:sp>
        <p:sp>
          <p:nvSpPr>
            <p:cNvPr id="8" name="Freeform 8"/>
            <p:cNvSpPr/>
            <p:nvPr/>
          </p:nvSpPr>
          <p:spPr bwMode="auto">
            <a:xfrm>
              <a:off x="3658500" y="2025115"/>
              <a:ext cx="980381" cy="1174950"/>
            </a:xfrm>
            <a:custGeom>
              <a:avLst/>
              <a:gdLst>
                <a:gd name="T0" fmla="*/ 325 w 650"/>
                <a:gd name="T1" fmla="*/ 0 h 779"/>
                <a:gd name="T2" fmla="*/ 488 w 650"/>
                <a:gd name="T3" fmla="*/ 98 h 779"/>
                <a:gd name="T4" fmla="*/ 650 w 650"/>
                <a:gd name="T5" fmla="*/ 195 h 779"/>
                <a:gd name="T6" fmla="*/ 650 w 650"/>
                <a:gd name="T7" fmla="*/ 390 h 779"/>
                <a:gd name="T8" fmla="*/ 650 w 650"/>
                <a:gd name="T9" fmla="*/ 584 h 779"/>
                <a:gd name="T10" fmla="*/ 488 w 650"/>
                <a:gd name="T11" fmla="*/ 682 h 779"/>
                <a:gd name="T12" fmla="*/ 325 w 650"/>
                <a:gd name="T13" fmla="*/ 779 h 779"/>
                <a:gd name="T14" fmla="*/ 163 w 650"/>
                <a:gd name="T15" fmla="*/ 682 h 779"/>
                <a:gd name="T16" fmla="*/ 0 w 650"/>
                <a:gd name="T17" fmla="*/ 584 h 779"/>
                <a:gd name="T18" fmla="*/ 0 w 650"/>
                <a:gd name="T19" fmla="*/ 390 h 779"/>
                <a:gd name="T20" fmla="*/ 0 w 650"/>
                <a:gd name="T21" fmla="*/ 195 h 779"/>
                <a:gd name="T22" fmla="*/ 163 w 650"/>
                <a:gd name="T23" fmla="*/ 98 h 779"/>
                <a:gd name="T24" fmla="*/ 325 w 650"/>
                <a:gd name="T25" fmla="*/ 0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0" h="779">
                  <a:moveTo>
                    <a:pt x="325" y="0"/>
                  </a:moveTo>
                  <a:lnTo>
                    <a:pt x="488" y="98"/>
                  </a:lnTo>
                  <a:lnTo>
                    <a:pt x="650" y="195"/>
                  </a:lnTo>
                  <a:lnTo>
                    <a:pt x="650" y="390"/>
                  </a:lnTo>
                  <a:lnTo>
                    <a:pt x="650" y="584"/>
                  </a:lnTo>
                  <a:lnTo>
                    <a:pt x="488" y="682"/>
                  </a:lnTo>
                  <a:lnTo>
                    <a:pt x="325" y="779"/>
                  </a:lnTo>
                  <a:lnTo>
                    <a:pt x="163" y="682"/>
                  </a:lnTo>
                  <a:lnTo>
                    <a:pt x="0" y="584"/>
                  </a:lnTo>
                  <a:lnTo>
                    <a:pt x="0" y="390"/>
                  </a:lnTo>
                  <a:lnTo>
                    <a:pt x="0" y="195"/>
                  </a:lnTo>
                  <a:lnTo>
                    <a:pt x="163" y="98"/>
                  </a:lnTo>
                  <a:lnTo>
                    <a:pt x="325" y="0"/>
                  </a:lnTo>
                  <a:close/>
                </a:path>
              </a:pathLst>
            </a:custGeom>
            <a:solidFill>
              <a:schemeClr val="accent1">
                <a:lumMod val="75000"/>
              </a:schemeClr>
            </a:solidFill>
            <a:ln>
              <a:noFill/>
            </a:ln>
          </p:spPr>
          <p:txBody>
            <a:bodyPr vert="horz" wrap="square" lIns="91476" tIns="45738" rIns="91476" bIns="45738" numCol="1" anchor="t" anchorCtr="0" compatLnSpc="1"/>
            <a:lstStyle/>
            <a:p>
              <a:endParaRPr lang="en-US" sz="3200">
                <a:solidFill>
                  <a:schemeClr val="bg1">
                    <a:lumMod val="50000"/>
                  </a:schemeClr>
                </a:solidFill>
              </a:endParaRPr>
            </a:p>
          </p:txBody>
        </p:sp>
        <p:grpSp>
          <p:nvGrpSpPr>
            <p:cNvPr id="9" name="Group 12"/>
            <p:cNvGrpSpPr/>
            <p:nvPr/>
          </p:nvGrpSpPr>
          <p:grpSpPr>
            <a:xfrm>
              <a:off x="3398669" y="1384932"/>
              <a:ext cx="423131" cy="530541"/>
              <a:chOff x="5106627" y="2260366"/>
              <a:chExt cx="324452" cy="406813"/>
            </a:xfrm>
            <a:solidFill>
              <a:schemeClr val="bg1"/>
            </a:solidFill>
          </p:grpSpPr>
          <p:sp>
            <p:nvSpPr>
              <p:cNvPr id="24" name="Freeform 80"/>
              <p:cNvSpPr/>
              <p:nvPr/>
            </p:nvSpPr>
            <p:spPr bwMode="auto">
              <a:xfrm>
                <a:off x="5106627" y="2430079"/>
                <a:ext cx="324452" cy="134772"/>
              </a:xfrm>
              <a:custGeom>
                <a:avLst/>
                <a:gdLst>
                  <a:gd name="T0" fmla="*/ 49 w 98"/>
                  <a:gd name="T1" fmla="*/ 16 h 40"/>
                  <a:gd name="T2" fmla="*/ 2 w 98"/>
                  <a:gd name="T3" fmla="*/ 0 h 40"/>
                  <a:gd name="T4" fmla="*/ 0 w 98"/>
                  <a:gd name="T5" fmla="*/ 5 h 40"/>
                  <a:gd name="T6" fmla="*/ 0 w 98"/>
                  <a:gd name="T7" fmla="*/ 20 h 40"/>
                  <a:gd name="T8" fmla="*/ 49 w 98"/>
                  <a:gd name="T9" fmla="*/ 40 h 40"/>
                  <a:gd name="T10" fmla="*/ 98 w 98"/>
                  <a:gd name="T11" fmla="*/ 20 h 40"/>
                  <a:gd name="T12" fmla="*/ 98 w 98"/>
                  <a:gd name="T13" fmla="*/ 5 h 40"/>
                  <a:gd name="T14" fmla="*/ 96 w 98"/>
                  <a:gd name="T15" fmla="*/ 0 h 40"/>
                  <a:gd name="T16" fmla="*/ 49 w 98"/>
                  <a:gd name="T17"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en-US" sz="3200">
                  <a:solidFill>
                    <a:schemeClr val="bg1">
                      <a:lumMod val="50000"/>
                    </a:schemeClr>
                  </a:solidFill>
                </a:endParaRPr>
              </a:p>
            </p:txBody>
          </p:sp>
          <p:sp>
            <p:nvSpPr>
              <p:cNvPr id="25" name="Freeform 81"/>
              <p:cNvSpPr/>
              <p:nvPr/>
            </p:nvSpPr>
            <p:spPr bwMode="auto">
              <a:xfrm>
                <a:off x="5106627" y="2534902"/>
                <a:ext cx="324452" cy="132277"/>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en-US" sz="3200">
                  <a:solidFill>
                    <a:schemeClr val="bg1">
                      <a:lumMod val="50000"/>
                    </a:schemeClr>
                  </a:solidFill>
                </a:endParaRPr>
              </a:p>
            </p:txBody>
          </p:sp>
          <p:sp>
            <p:nvSpPr>
              <p:cNvPr id="28" name="Freeform 82"/>
              <p:cNvSpPr/>
              <p:nvPr/>
            </p:nvSpPr>
            <p:spPr bwMode="auto">
              <a:xfrm>
                <a:off x="5106627" y="2330248"/>
                <a:ext cx="324452" cy="137269"/>
              </a:xfrm>
              <a:custGeom>
                <a:avLst/>
                <a:gdLst>
                  <a:gd name="T0" fmla="*/ 96 w 98"/>
                  <a:gd name="T1" fmla="*/ 0 h 41"/>
                  <a:gd name="T2" fmla="*/ 49 w 98"/>
                  <a:gd name="T3" fmla="*/ 15 h 41"/>
                  <a:gd name="T4" fmla="*/ 2 w 98"/>
                  <a:gd name="T5" fmla="*/ 0 h 41"/>
                  <a:gd name="T6" fmla="*/ 0 w 98"/>
                  <a:gd name="T7" fmla="*/ 5 h 41"/>
                  <a:gd name="T8" fmla="*/ 0 w 98"/>
                  <a:gd name="T9" fmla="*/ 20 h 41"/>
                  <a:gd name="T10" fmla="*/ 49 w 98"/>
                  <a:gd name="T11" fmla="*/ 41 h 41"/>
                  <a:gd name="T12" fmla="*/ 98 w 98"/>
                  <a:gd name="T13" fmla="*/ 20 h 41"/>
                  <a:gd name="T14" fmla="*/ 98 w 98"/>
                  <a:gd name="T15" fmla="*/ 5 h 41"/>
                  <a:gd name="T16" fmla="*/ 96 w 98"/>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en-US" sz="3200">
                  <a:solidFill>
                    <a:schemeClr val="bg1">
                      <a:lumMod val="50000"/>
                    </a:schemeClr>
                  </a:solidFill>
                </a:endParaRPr>
              </a:p>
            </p:txBody>
          </p:sp>
          <p:sp>
            <p:nvSpPr>
              <p:cNvPr id="29" name="Oval 83"/>
              <p:cNvSpPr>
                <a:spLocks noChangeArrowheads="1"/>
              </p:cNvSpPr>
              <p:nvPr/>
            </p:nvSpPr>
            <p:spPr bwMode="auto">
              <a:xfrm>
                <a:off x="5111618" y="2260366"/>
                <a:ext cx="316965" cy="10731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en-US" sz="3200">
                  <a:solidFill>
                    <a:schemeClr val="bg1">
                      <a:lumMod val="50000"/>
                    </a:schemeClr>
                  </a:solidFill>
                </a:endParaRPr>
              </a:p>
            </p:txBody>
          </p:sp>
        </p:grpSp>
        <p:grpSp>
          <p:nvGrpSpPr>
            <p:cNvPr id="10" name="Group 17"/>
            <p:cNvGrpSpPr/>
            <p:nvPr/>
          </p:nvGrpSpPr>
          <p:grpSpPr>
            <a:xfrm>
              <a:off x="2871209" y="2358712"/>
              <a:ext cx="390583" cy="507758"/>
              <a:chOff x="6421904" y="4798576"/>
              <a:chExt cx="299494" cy="389342"/>
            </a:xfrm>
            <a:solidFill>
              <a:schemeClr val="bg1"/>
            </a:solidFill>
          </p:grpSpPr>
          <p:sp>
            <p:nvSpPr>
              <p:cNvPr id="22" name="Freeform 170"/>
              <p:cNvSpPr/>
              <p:nvPr/>
            </p:nvSpPr>
            <p:spPr bwMode="auto">
              <a:xfrm>
                <a:off x="6421904" y="4910886"/>
                <a:ext cx="299494" cy="277032"/>
              </a:xfrm>
              <a:custGeom>
                <a:avLst/>
                <a:gdLst>
                  <a:gd name="T0" fmla="*/ 45 w 90"/>
                  <a:gd name="T1" fmla="*/ 83 h 83"/>
                  <a:gd name="T2" fmla="*/ 90 w 90"/>
                  <a:gd name="T3" fmla="*/ 0 h 83"/>
                  <a:gd name="T4" fmla="*/ 0 w 90"/>
                  <a:gd name="T5" fmla="*/ 0 h 83"/>
                  <a:gd name="T6" fmla="*/ 45 w 90"/>
                  <a:gd name="T7" fmla="*/ 83 h 83"/>
                </a:gdLst>
                <a:ahLst/>
                <a:cxnLst>
                  <a:cxn ang="0">
                    <a:pos x="T0" y="T1"/>
                  </a:cxn>
                  <a:cxn ang="0">
                    <a:pos x="T2" y="T3"/>
                  </a:cxn>
                  <a:cxn ang="0">
                    <a:pos x="T4" y="T5"/>
                  </a:cxn>
                  <a:cxn ang="0">
                    <a:pos x="T6" y="T7"/>
                  </a:cxn>
                </a:cxnLst>
                <a:rect l="0" t="0" r="r" b="b"/>
                <a:pathLst>
                  <a:path w="90" h="83">
                    <a:moveTo>
                      <a:pt x="45" y="83"/>
                    </a:moveTo>
                    <a:cubicBezTo>
                      <a:pt x="90" y="59"/>
                      <a:pt x="90" y="0"/>
                      <a:pt x="90" y="0"/>
                    </a:cubicBezTo>
                    <a:cubicBezTo>
                      <a:pt x="0" y="0"/>
                      <a:pt x="0" y="0"/>
                      <a:pt x="0" y="0"/>
                    </a:cubicBezTo>
                    <a:cubicBezTo>
                      <a:pt x="0" y="0"/>
                      <a:pt x="0" y="59"/>
                      <a:pt x="4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en-US" sz="3200">
                  <a:solidFill>
                    <a:schemeClr val="bg1">
                      <a:lumMod val="50000"/>
                    </a:schemeClr>
                  </a:solidFill>
                </a:endParaRPr>
              </a:p>
            </p:txBody>
          </p:sp>
          <p:sp>
            <p:nvSpPr>
              <p:cNvPr id="23" name="Freeform 171"/>
              <p:cNvSpPr/>
              <p:nvPr/>
            </p:nvSpPr>
            <p:spPr bwMode="auto">
              <a:xfrm>
                <a:off x="6421904" y="4798576"/>
                <a:ext cx="299494" cy="94840"/>
              </a:xfrm>
              <a:custGeom>
                <a:avLst/>
                <a:gdLst>
                  <a:gd name="T0" fmla="*/ 84 w 90"/>
                  <a:gd name="T1" fmla="*/ 0 h 29"/>
                  <a:gd name="T2" fmla="*/ 68 w 90"/>
                  <a:gd name="T3" fmla="*/ 16 h 29"/>
                  <a:gd name="T4" fmla="*/ 52 w 90"/>
                  <a:gd name="T5" fmla="*/ 0 h 29"/>
                  <a:gd name="T6" fmla="*/ 39 w 90"/>
                  <a:gd name="T7" fmla="*/ 0 h 29"/>
                  <a:gd name="T8" fmla="*/ 23 w 90"/>
                  <a:gd name="T9" fmla="*/ 16 h 29"/>
                  <a:gd name="T10" fmla="*/ 7 w 90"/>
                  <a:gd name="T11" fmla="*/ 0 h 29"/>
                  <a:gd name="T12" fmla="*/ 0 w 90"/>
                  <a:gd name="T13" fmla="*/ 0 h 29"/>
                  <a:gd name="T14" fmla="*/ 0 w 90"/>
                  <a:gd name="T15" fmla="*/ 29 h 29"/>
                  <a:gd name="T16" fmla="*/ 90 w 90"/>
                  <a:gd name="T17" fmla="*/ 29 h 29"/>
                  <a:gd name="T18" fmla="*/ 90 w 90"/>
                  <a:gd name="T19" fmla="*/ 0 h 29"/>
                  <a:gd name="T20" fmla="*/ 84 w 90"/>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en-US" sz="3200">
                  <a:solidFill>
                    <a:schemeClr val="bg1">
                      <a:lumMod val="50000"/>
                    </a:schemeClr>
                  </a:solidFill>
                </a:endParaRPr>
              </a:p>
            </p:txBody>
          </p:sp>
        </p:grpSp>
        <p:grpSp>
          <p:nvGrpSpPr>
            <p:cNvPr id="11" name="Group 20"/>
            <p:cNvGrpSpPr/>
            <p:nvPr/>
          </p:nvGrpSpPr>
          <p:grpSpPr>
            <a:xfrm>
              <a:off x="2316846" y="1443100"/>
              <a:ext cx="420888" cy="414208"/>
              <a:chOff x="1587575" y="2265358"/>
              <a:chExt cx="314468" cy="309477"/>
            </a:xfrm>
            <a:solidFill>
              <a:schemeClr val="bg1"/>
            </a:solidFill>
          </p:grpSpPr>
          <p:sp>
            <p:nvSpPr>
              <p:cNvPr id="20" name="Freeform 59"/>
              <p:cNvSpPr>
                <a:spLocks noEditPoints="1"/>
              </p:cNvSpPr>
              <p:nvPr/>
            </p:nvSpPr>
            <p:spPr bwMode="auto">
              <a:xfrm>
                <a:off x="1587575" y="2265358"/>
                <a:ext cx="314468" cy="309477"/>
              </a:xfrm>
              <a:custGeom>
                <a:avLst/>
                <a:gdLst>
                  <a:gd name="T0" fmla="*/ 82 w 95"/>
                  <a:gd name="T1" fmla="*/ 57 h 93"/>
                  <a:gd name="T2" fmla="*/ 95 w 95"/>
                  <a:gd name="T3" fmla="*/ 51 h 93"/>
                  <a:gd name="T4" fmla="*/ 95 w 95"/>
                  <a:gd name="T5" fmla="*/ 41 h 93"/>
                  <a:gd name="T6" fmla="*/ 82 w 95"/>
                  <a:gd name="T7" fmla="*/ 36 h 93"/>
                  <a:gd name="T8" fmla="*/ 80 w 95"/>
                  <a:gd name="T9" fmla="*/ 30 h 93"/>
                  <a:gd name="T10" fmla="*/ 85 w 95"/>
                  <a:gd name="T11" fmla="*/ 17 h 93"/>
                  <a:gd name="T12" fmla="*/ 77 w 95"/>
                  <a:gd name="T13" fmla="*/ 10 h 93"/>
                  <a:gd name="T14" fmla="*/ 64 w 95"/>
                  <a:gd name="T15" fmla="*/ 15 h 93"/>
                  <a:gd name="T16" fmla="*/ 59 w 95"/>
                  <a:gd name="T17" fmla="*/ 13 h 93"/>
                  <a:gd name="T18" fmla="*/ 53 w 95"/>
                  <a:gd name="T19" fmla="*/ 0 h 93"/>
                  <a:gd name="T20" fmla="*/ 42 w 95"/>
                  <a:gd name="T21" fmla="*/ 0 h 93"/>
                  <a:gd name="T22" fmla="*/ 37 w 95"/>
                  <a:gd name="T23" fmla="*/ 13 h 93"/>
                  <a:gd name="T24" fmla="*/ 31 w 95"/>
                  <a:gd name="T25" fmla="*/ 15 h 93"/>
                  <a:gd name="T26" fmla="*/ 18 w 95"/>
                  <a:gd name="T27" fmla="*/ 10 h 93"/>
                  <a:gd name="T28" fmla="*/ 10 w 95"/>
                  <a:gd name="T29" fmla="*/ 17 h 93"/>
                  <a:gd name="T30" fmla="*/ 16 w 95"/>
                  <a:gd name="T31" fmla="*/ 30 h 93"/>
                  <a:gd name="T32" fmla="*/ 13 w 95"/>
                  <a:gd name="T33" fmla="*/ 36 h 93"/>
                  <a:gd name="T34" fmla="*/ 0 w 95"/>
                  <a:gd name="T35" fmla="*/ 41 h 93"/>
                  <a:gd name="T36" fmla="*/ 0 w 95"/>
                  <a:gd name="T37" fmla="*/ 52 h 93"/>
                  <a:gd name="T38" fmla="*/ 13 w 95"/>
                  <a:gd name="T39" fmla="*/ 57 h 93"/>
                  <a:gd name="T40" fmla="*/ 16 w 95"/>
                  <a:gd name="T41" fmla="*/ 63 h 93"/>
                  <a:gd name="T42" fmla="*/ 11 w 95"/>
                  <a:gd name="T43" fmla="*/ 76 h 93"/>
                  <a:gd name="T44" fmla="*/ 18 w 95"/>
                  <a:gd name="T45" fmla="*/ 83 h 93"/>
                  <a:gd name="T46" fmla="*/ 31 w 95"/>
                  <a:gd name="T47" fmla="*/ 78 h 93"/>
                  <a:gd name="T48" fmla="*/ 37 w 95"/>
                  <a:gd name="T49" fmla="*/ 80 h 93"/>
                  <a:gd name="T50" fmla="*/ 43 w 95"/>
                  <a:gd name="T51" fmla="*/ 93 h 93"/>
                  <a:gd name="T52" fmla="*/ 53 w 95"/>
                  <a:gd name="T53" fmla="*/ 93 h 93"/>
                  <a:gd name="T54" fmla="*/ 59 w 95"/>
                  <a:gd name="T55" fmla="*/ 80 h 93"/>
                  <a:gd name="T56" fmla="*/ 64 w 95"/>
                  <a:gd name="T57" fmla="*/ 78 h 93"/>
                  <a:gd name="T58" fmla="*/ 78 w 95"/>
                  <a:gd name="T59" fmla="*/ 83 h 93"/>
                  <a:gd name="T60" fmla="*/ 85 w 95"/>
                  <a:gd name="T61" fmla="*/ 75 h 93"/>
                  <a:gd name="T62" fmla="*/ 80 w 95"/>
                  <a:gd name="T63" fmla="*/ 63 h 93"/>
                  <a:gd name="T64" fmla="*/ 82 w 95"/>
                  <a:gd name="T65" fmla="*/ 57 h 93"/>
                  <a:gd name="T66" fmla="*/ 48 w 95"/>
                  <a:gd name="T67" fmla="*/ 61 h 93"/>
                  <a:gd name="T68" fmla="*/ 33 w 95"/>
                  <a:gd name="T69" fmla="*/ 46 h 93"/>
                  <a:gd name="T70" fmla="*/ 48 w 95"/>
                  <a:gd name="T71" fmla="*/ 32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en-US" sz="3200">
                  <a:solidFill>
                    <a:schemeClr val="bg1">
                      <a:lumMod val="50000"/>
                    </a:schemeClr>
                  </a:solidFill>
                </a:endParaRPr>
              </a:p>
            </p:txBody>
          </p:sp>
          <p:sp>
            <p:nvSpPr>
              <p:cNvPr id="21" name="Oval 60"/>
              <p:cNvSpPr>
                <a:spLocks noChangeArrowheads="1"/>
              </p:cNvSpPr>
              <p:nvPr/>
            </p:nvSpPr>
            <p:spPr bwMode="auto">
              <a:xfrm>
                <a:off x="1712364" y="2387652"/>
                <a:ext cx="64890" cy="6239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en-US" sz="3200">
                  <a:solidFill>
                    <a:schemeClr val="bg1">
                      <a:lumMod val="50000"/>
                    </a:schemeClr>
                  </a:solidFill>
                </a:endParaRPr>
              </a:p>
            </p:txBody>
          </p:sp>
        </p:grpSp>
        <p:grpSp>
          <p:nvGrpSpPr>
            <p:cNvPr id="12" name="Group 23"/>
            <p:cNvGrpSpPr/>
            <p:nvPr/>
          </p:nvGrpSpPr>
          <p:grpSpPr>
            <a:xfrm>
              <a:off x="3894839" y="2425087"/>
              <a:ext cx="507701" cy="375007"/>
              <a:chOff x="2563427" y="3717902"/>
              <a:chExt cx="439257" cy="324452"/>
            </a:xfrm>
            <a:solidFill>
              <a:schemeClr val="bg1"/>
            </a:solidFill>
          </p:grpSpPr>
          <p:sp>
            <p:nvSpPr>
              <p:cNvPr id="17" name="Freeform 92"/>
              <p:cNvSpPr/>
              <p:nvPr/>
            </p:nvSpPr>
            <p:spPr bwMode="auto">
              <a:xfrm>
                <a:off x="2720660" y="3942523"/>
                <a:ext cx="127286" cy="99831"/>
              </a:xfrm>
              <a:custGeom>
                <a:avLst/>
                <a:gdLst>
                  <a:gd name="T0" fmla="*/ 37 w 38"/>
                  <a:gd name="T1" fmla="*/ 10 h 30"/>
                  <a:gd name="T2" fmla="*/ 1 w 38"/>
                  <a:gd name="T3" fmla="*/ 11 h 30"/>
                  <a:gd name="T4" fmla="*/ 1 w 38"/>
                  <a:gd name="T5" fmla="*/ 13 h 30"/>
                  <a:gd name="T6" fmla="*/ 19 w 38"/>
                  <a:gd name="T7" fmla="*/ 30 h 30"/>
                  <a:gd name="T8" fmla="*/ 36 w 38"/>
                  <a:gd name="T9" fmla="*/ 13 h 30"/>
                  <a:gd name="T10" fmla="*/ 37 w 38"/>
                  <a:gd name="T11" fmla="*/ 10 h 30"/>
                </a:gdLst>
                <a:ahLst/>
                <a:cxnLst>
                  <a:cxn ang="0">
                    <a:pos x="T0" y="T1"/>
                  </a:cxn>
                  <a:cxn ang="0">
                    <a:pos x="T2" y="T3"/>
                  </a:cxn>
                  <a:cxn ang="0">
                    <a:pos x="T4" y="T5"/>
                  </a:cxn>
                  <a:cxn ang="0">
                    <a:pos x="T6" y="T7"/>
                  </a:cxn>
                  <a:cxn ang="0">
                    <a:pos x="T8" y="T9"/>
                  </a:cxn>
                  <a:cxn ang="0">
                    <a:pos x="T10" y="T11"/>
                  </a:cxn>
                </a:cxnLst>
                <a:rect l="0" t="0" r="r" b="b"/>
                <a:pathLst>
                  <a:path w="38" h="30">
                    <a:moveTo>
                      <a:pt x="37" y="10"/>
                    </a:moveTo>
                    <a:cubicBezTo>
                      <a:pt x="26" y="1"/>
                      <a:pt x="12" y="0"/>
                      <a:pt x="1" y="11"/>
                    </a:cubicBezTo>
                    <a:cubicBezTo>
                      <a:pt x="1" y="11"/>
                      <a:pt x="0" y="12"/>
                      <a:pt x="1" y="13"/>
                    </a:cubicBezTo>
                    <a:cubicBezTo>
                      <a:pt x="19" y="30"/>
                      <a:pt x="19" y="30"/>
                      <a:pt x="19" y="30"/>
                    </a:cubicBezTo>
                    <a:cubicBezTo>
                      <a:pt x="36" y="13"/>
                      <a:pt x="36" y="13"/>
                      <a:pt x="36" y="13"/>
                    </a:cubicBezTo>
                    <a:cubicBezTo>
                      <a:pt x="38" y="11"/>
                      <a:pt x="37" y="11"/>
                      <a:pt x="3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en-US" sz="3200">
                  <a:solidFill>
                    <a:schemeClr val="bg1">
                      <a:lumMod val="50000"/>
                    </a:schemeClr>
                  </a:solidFill>
                </a:endParaRPr>
              </a:p>
            </p:txBody>
          </p:sp>
          <p:sp>
            <p:nvSpPr>
              <p:cNvPr id="18" name="Freeform 93"/>
              <p:cNvSpPr/>
              <p:nvPr/>
            </p:nvSpPr>
            <p:spPr bwMode="auto">
              <a:xfrm>
                <a:off x="2638300" y="3830213"/>
                <a:ext cx="292007" cy="129781"/>
              </a:xfrm>
              <a:custGeom>
                <a:avLst/>
                <a:gdLst>
                  <a:gd name="T0" fmla="*/ 87 w 88"/>
                  <a:gd name="T1" fmla="*/ 23 h 39"/>
                  <a:gd name="T2" fmla="*/ 0 w 88"/>
                  <a:gd name="T3" fmla="*/ 24 h 39"/>
                  <a:gd name="T4" fmla="*/ 0 w 88"/>
                  <a:gd name="T5" fmla="*/ 26 h 39"/>
                  <a:gd name="T6" fmla="*/ 13 w 88"/>
                  <a:gd name="T7" fmla="*/ 38 h 39"/>
                  <a:gd name="T8" fmla="*/ 15 w 88"/>
                  <a:gd name="T9" fmla="*/ 38 h 39"/>
                  <a:gd name="T10" fmla="*/ 73 w 88"/>
                  <a:gd name="T11" fmla="*/ 38 h 39"/>
                  <a:gd name="T12" fmla="*/ 75 w 88"/>
                  <a:gd name="T13" fmla="*/ 38 h 39"/>
                  <a:gd name="T14" fmla="*/ 88 w 88"/>
                  <a:gd name="T15" fmla="*/ 26 h 39"/>
                  <a:gd name="T16" fmla="*/ 88 w 88"/>
                  <a:gd name="T17" fmla="*/ 26 h 39"/>
                  <a:gd name="T18" fmla="*/ 88 w 88"/>
                  <a:gd name="T19" fmla="*/ 24 h 39"/>
                  <a:gd name="T20" fmla="*/ 87 w 88"/>
                  <a:gd name="T21"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39">
                    <a:moveTo>
                      <a:pt x="87" y="23"/>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4" y="39"/>
                      <a:pt x="75" y="39"/>
                      <a:pt x="75" y="38"/>
                    </a:cubicBezTo>
                    <a:cubicBezTo>
                      <a:pt x="88" y="26"/>
                      <a:pt x="88" y="26"/>
                      <a:pt x="88" y="26"/>
                    </a:cubicBezTo>
                    <a:cubicBezTo>
                      <a:pt x="88" y="26"/>
                      <a:pt x="88" y="26"/>
                      <a:pt x="88" y="26"/>
                    </a:cubicBezTo>
                    <a:cubicBezTo>
                      <a:pt x="88" y="25"/>
                      <a:pt x="88" y="24"/>
                      <a:pt x="88" y="24"/>
                    </a:cubicBezTo>
                    <a:lnTo>
                      <a:pt x="87"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en-US" sz="3200">
                  <a:solidFill>
                    <a:schemeClr val="bg1">
                      <a:lumMod val="50000"/>
                    </a:schemeClr>
                  </a:solidFill>
                </a:endParaRPr>
              </a:p>
            </p:txBody>
          </p:sp>
          <p:sp>
            <p:nvSpPr>
              <p:cNvPr id="19" name="Freeform 94"/>
              <p:cNvSpPr/>
              <p:nvPr/>
            </p:nvSpPr>
            <p:spPr bwMode="auto">
              <a:xfrm>
                <a:off x="2563427" y="3717902"/>
                <a:ext cx="439257" cy="169713"/>
              </a:xfrm>
              <a:custGeom>
                <a:avLst/>
                <a:gdLst>
                  <a:gd name="T0" fmla="*/ 131 w 132"/>
                  <a:gd name="T1" fmla="*/ 36 h 51"/>
                  <a:gd name="T2" fmla="*/ 131 w 132"/>
                  <a:gd name="T3" fmla="*/ 36 h 51"/>
                  <a:gd name="T4" fmla="*/ 1 w 132"/>
                  <a:gd name="T5" fmla="*/ 36 h 51"/>
                  <a:gd name="T6" fmla="*/ 1 w 132"/>
                  <a:gd name="T7" fmla="*/ 38 h 51"/>
                  <a:gd name="T8" fmla="*/ 14 w 132"/>
                  <a:gd name="T9" fmla="*/ 51 h 51"/>
                  <a:gd name="T10" fmla="*/ 16 w 132"/>
                  <a:gd name="T11" fmla="*/ 51 h 51"/>
                  <a:gd name="T12" fmla="*/ 116 w 132"/>
                  <a:gd name="T13" fmla="*/ 51 h 51"/>
                  <a:gd name="T14" fmla="*/ 118 w 132"/>
                  <a:gd name="T15" fmla="*/ 51 h 51"/>
                  <a:gd name="T16" fmla="*/ 131 w 132"/>
                  <a:gd name="T17" fmla="*/ 38 h 51"/>
                  <a:gd name="T18" fmla="*/ 131 w 132"/>
                  <a:gd name="T19" fmla="*/ 38 h 51"/>
                  <a:gd name="T20" fmla="*/ 131 w 132"/>
                  <a:gd name="T21"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51">
                    <a:moveTo>
                      <a:pt x="131" y="36"/>
                    </a:moveTo>
                    <a:cubicBezTo>
                      <a:pt x="131" y="36"/>
                      <a:pt x="131" y="36"/>
                      <a:pt x="131" y="36"/>
                    </a:cubicBezTo>
                    <a:cubicBezTo>
                      <a:pt x="95" y="0"/>
                      <a:pt x="37" y="0"/>
                      <a:pt x="1" y="36"/>
                    </a:cubicBezTo>
                    <a:cubicBezTo>
                      <a:pt x="0" y="37"/>
                      <a:pt x="0" y="37"/>
                      <a:pt x="1" y="38"/>
                    </a:cubicBezTo>
                    <a:cubicBezTo>
                      <a:pt x="14" y="51"/>
                      <a:pt x="14" y="51"/>
                      <a:pt x="14" y="51"/>
                    </a:cubicBezTo>
                    <a:cubicBezTo>
                      <a:pt x="14" y="51"/>
                      <a:pt x="15" y="51"/>
                      <a:pt x="16" y="51"/>
                    </a:cubicBezTo>
                    <a:cubicBezTo>
                      <a:pt x="43" y="23"/>
                      <a:pt x="89" y="23"/>
                      <a:pt x="116" y="51"/>
                    </a:cubicBezTo>
                    <a:cubicBezTo>
                      <a:pt x="117" y="51"/>
                      <a:pt x="118" y="51"/>
                      <a:pt x="118" y="51"/>
                    </a:cubicBezTo>
                    <a:cubicBezTo>
                      <a:pt x="131" y="38"/>
                      <a:pt x="131" y="38"/>
                      <a:pt x="131" y="38"/>
                    </a:cubicBezTo>
                    <a:cubicBezTo>
                      <a:pt x="131" y="38"/>
                      <a:pt x="131" y="38"/>
                      <a:pt x="131" y="38"/>
                    </a:cubicBezTo>
                    <a:cubicBezTo>
                      <a:pt x="132" y="37"/>
                      <a:pt x="132" y="36"/>
                      <a:pt x="131"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en-US" sz="3200">
                  <a:solidFill>
                    <a:schemeClr val="bg1">
                      <a:lumMod val="50000"/>
                    </a:schemeClr>
                  </a:solidFill>
                </a:endParaRPr>
              </a:p>
            </p:txBody>
          </p:sp>
        </p:grpSp>
        <p:sp>
          <p:nvSpPr>
            <p:cNvPr id="13" name="Text Box 10"/>
            <p:cNvSpPr txBox="1">
              <a:spLocks noChangeArrowheads="1"/>
            </p:cNvSpPr>
            <p:nvPr/>
          </p:nvSpPr>
          <p:spPr bwMode="auto">
            <a:xfrm>
              <a:off x="4170699" y="1091340"/>
              <a:ext cx="1656099" cy="606512"/>
            </a:xfrm>
            <a:prstGeom prst="rect">
              <a:avLst/>
            </a:prstGeom>
            <a:noFill/>
            <a:ln w="9525">
              <a:noFill/>
              <a:miter lim="800000"/>
            </a:ln>
          </p:spPr>
          <p:txBody>
            <a:bodyPr wrap="square" lIns="45738" tIns="22869" rIns="45738" bIns="22869">
              <a:spAutoFit/>
            </a:bodyPr>
            <a:lstStyle/>
            <a:p>
              <a:pPr defTabSz="1088390">
                <a:lnSpc>
                  <a:spcPct val="200000"/>
                </a:lnSpc>
              </a:pPr>
              <a:r>
                <a:rPr lang="en-US" sz="2000" b="1">
                  <a:solidFill>
                    <a:schemeClr val="bg1">
                      <a:lumMod val="50000"/>
                    </a:schemeClr>
                  </a:solidFill>
                  <a:latin typeface="Open Sans" pitchFamily="34" charset="0"/>
                  <a:ea typeface="Open Sans" pitchFamily="34" charset="0"/>
                  <a:cs typeface="Open Sans" pitchFamily="34" charset="0"/>
                </a:rPr>
                <a:t>Competitor Data</a:t>
              </a:r>
            </a:p>
            <a:p>
              <a:pPr defTabSz="1088390"/>
              <a:r>
                <a:rPr lang="en-US" sz="1600">
                  <a:solidFill>
                    <a:schemeClr val="bg1">
                      <a:lumMod val="50000"/>
                    </a:schemeClr>
                  </a:solidFill>
                  <a:latin typeface="Open Sans" pitchFamily="34" charset="0"/>
                  <a:ea typeface="Open Sans" pitchFamily="34" charset="0"/>
                  <a:cs typeface="Open Sans" pitchFamily="34" charset="0"/>
                </a:rPr>
                <a:t>Nullam eu tempor purus. Nunc a leo magna, consequat risus. </a:t>
              </a:r>
            </a:p>
          </p:txBody>
        </p:sp>
        <p:sp>
          <p:nvSpPr>
            <p:cNvPr id="14" name="Text Box 10"/>
            <p:cNvSpPr txBox="1">
              <a:spLocks noChangeArrowheads="1"/>
            </p:cNvSpPr>
            <p:nvPr/>
          </p:nvSpPr>
          <p:spPr bwMode="auto">
            <a:xfrm>
              <a:off x="4724400" y="2140969"/>
              <a:ext cx="1656099" cy="606512"/>
            </a:xfrm>
            <a:prstGeom prst="rect">
              <a:avLst/>
            </a:prstGeom>
            <a:noFill/>
            <a:ln w="9525">
              <a:noFill/>
              <a:miter lim="800000"/>
            </a:ln>
          </p:spPr>
          <p:txBody>
            <a:bodyPr wrap="square" lIns="45738" tIns="22869" rIns="45738" bIns="22869">
              <a:spAutoFit/>
            </a:bodyPr>
            <a:lstStyle/>
            <a:p>
              <a:pPr defTabSz="1088390">
                <a:lnSpc>
                  <a:spcPct val="200000"/>
                </a:lnSpc>
              </a:pPr>
              <a:r>
                <a:rPr lang="en-US" sz="2000" b="1">
                  <a:solidFill>
                    <a:schemeClr val="bg1">
                      <a:lumMod val="50000"/>
                    </a:schemeClr>
                  </a:solidFill>
                  <a:latin typeface="Open Sans" pitchFamily="34" charset="0"/>
                  <a:ea typeface="Open Sans" pitchFamily="34" charset="0"/>
                  <a:cs typeface="Open Sans" pitchFamily="34" charset="0"/>
                </a:rPr>
                <a:t>Competitor Data</a:t>
              </a:r>
            </a:p>
            <a:p>
              <a:pPr defTabSz="1088390"/>
              <a:r>
                <a:rPr lang="en-US" sz="1600">
                  <a:solidFill>
                    <a:schemeClr val="bg1">
                      <a:lumMod val="50000"/>
                    </a:schemeClr>
                  </a:solidFill>
                  <a:latin typeface="Open Sans" pitchFamily="34" charset="0"/>
                  <a:ea typeface="Open Sans" pitchFamily="34" charset="0"/>
                  <a:cs typeface="Open Sans" pitchFamily="34" charset="0"/>
                </a:rPr>
                <a:t>Nullam eu tempor purus. Nunc a leo magna, consequat risus. </a:t>
              </a:r>
            </a:p>
          </p:txBody>
        </p:sp>
        <p:sp>
          <p:nvSpPr>
            <p:cNvPr id="15" name="Text Box 10"/>
            <p:cNvSpPr txBox="1">
              <a:spLocks noChangeArrowheads="1"/>
            </p:cNvSpPr>
            <p:nvPr/>
          </p:nvSpPr>
          <p:spPr bwMode="auto">
            <a:xfrm>
              <a:off x="304800" y="1091340"/>
              <a:ext cx="1656099" cy="606512"/>
            </a:xfrm>
            <a:prstGeom prst="rect">
              <a:avLst/>
            </a:prstGeom>
            <a:noFill/>
            <a:ln w="9525">
              <a:noFill/>
              <a:miter lim="800000"/>
            </a:ln>
          </p:spPr>
          <p:txBody>
            <a:bodyPr wrap="square" lIns="45738" tIns="22869" rIns="45738" bIns="22869">
              <a:spAutoFit/>
            </a:bodyPr>
            <a:lstStyle/>
            <a:p>
              <a:pPr algn="r" defTabSz="1088390">
                <a:lnSpc>
                  <a:spcPct val="200000"/>
                </a:lnSpc>
              </a:pPr>
              <a:r>
                <a:rPr lang="en-US" sz="2000" b="1" dirty="0">
                  <a:solidFill>
                    <a:schemeClr val="bg1">
                      <a:lumMod val="50000"/>
                    </a:schemeClr>
                  </a:solidFill>
                  <a:latin typeface="Open Sans" pitchFamily="34" charset="0"/>
                  <a:ea typeface="Open Sans" pitchFamily="34" charset="0"/>
                  <a:cs typeface="Open Sans" pitchFamily="34" charset="0"/>
                </a:rPr>
                <a:t>Competitor Data</a:t>
              </a:r>
            </a:p>
            <a:p>
              <a:pPr algn="r" defTabSz="1088390"/>
              <a:r>
                <a:rPr lang="en-US" sz="1600" dirty="0" err="1">
                  <a:solidFill>
                    <a:schemeClr val="bg1">
                      <a:lumMod val="50000"/>
                    </a:schemeClr>
                  </a:solidFill>
                  <a:latin typeface="Open Sans" pitchFamily="34" charset="0"/>
                  <a:ea typeface="Open Sans" pitchFamily="34" charset="0"/>
                  <a:cs typeface="Open Sans" pitchFamily="34" charset="0"/>
                </a:rPr>
                <a:t>Nullam</a:t>
              </a:r>
              <a:r>
                <a:rPr lang="en-US" sz="1600" dirty="0">
                  <a:solidFill>
                    <a:schemeClr val="bg1">
                      <a:lumMod val="50000"/>
                    </a:schemeClr>
                  </a:solidFill>
                  <a:latin typeface="Open Sans" pitchFamily="34" charset="0"/>
                  <a:ea typeface="Open Sans" pitchFamily="34" charset="0"/>
                  <a:cs typeface="Open Sans" pitchFamily="34" charset="0"/>
                </a:rPr>
                <a:t> </a:t>
              </a:r>
              <a:r>
                <a:rPr lang="en-US" sz="1600" dirty="0" err="1">
                  <a:solidFill>
                    <a:schemeClr val="bg1">
                      <a:lumMod val="50000"/>
                    </a:schemeClr>
                  </a:solidFill>
                  <a:latin typeface="Open Sans" pitchFamily="34" charset="0"/>
                  <a:ea typeface="Open Sans" pitchFamily="34" charset="0"/>
                  <a:cs typeface="Open Sans" pitchFamily="34" charset="0"/>
                </a:rPr>
                <a:t>eu</a:t>
              </a:r>
              <a:r>
                <a:rPr lang="en-US" sz="1600" dirty="0">
                  <a:solidFill>
                    <a:schemeClr val="bg1">
                      <a:lumMod val="50000"/>
                    </a:schemeClr>
                  </a:solidFill>
                  <a:latin typeface="Open Sans" pitchFamily="34" charset="0"/>
                  <a:ea typeface="Open Sans" pitchFamily="34" charset="0"/>
                  <a:cs typeface="Open Sans" pitchFamily="34" charset="0"/>
                </a:rPr>
                <a:t> </a:t>
              </a:r>
              <a:r>
                <a:rPr lang="en-US" sz="1600" dirty="0" err="1">
                  <a:solidFill>
                    <a:schemeClr val="bg1">
                      <a:lumMod val="50000"/>
                    </a:schemeClr>
                  </a:solidFill>
                  <a:latin typeface="Open Sans" pitchFamily="34" charset="0"/>
                  <a:ea typeface="Open Sans" pitchFamily="34" charset="0"/>
                  <a:cs typeface="Open Sans" pitchFamily="34" charset="0"/>
                </a:rPr>
                <a:t>tempor</a:t>
              </a:r>
              <a:r>
                <a:rPr lang="en-US" sz="1600" dirty="0">
                  <a:solidFill>
                    <a:schemeClr val="bg1">
                      <a:lumMod val="50000"/>
                    </a:schemeClr>
                  </a:solidFill>
                  <a:latin typeface="Open Sans" pitchFamily="34" charset="0"/>
                  <a:ea typeface="Open Sans" pitchFamily="34" charset="0"/>
                  <a:cs typeface="Open Sans" pitchFamily="34" charset="0"/>
                </a:rPr>
                <a:t> </a:t>
              </a:r>
              <a:r>
                <a:rPr lang="en-US" sz="1600" dirty="0" err="1">
                  <a:solidFill>
                    <a:schemeClr val="bg1">
                      <a:lumMod val="50000"/>
                    </a:schemeClr>
                  </a:solidFill>
                  <a:latin typeface="Open Sans" pitchFamily="34" charset="0"/>
                  <a:ea typeface="Open Sans" pitchFamily="34" charset="0"/>
                  <a:cs typeface="Open Sans" pitchFamily="34" charset="0"/>
                </a:rPr>
                <a:t>purus</a:t>
              </a:r>
              <a:r>
                <a:rPr lang="en-US" sz="1600" dirty="0">
                  <a:solidFill>
                    <a:schemeClr val="bg1">
                      <a:lumMod val="50000"/>
                    </a:schemeClr>
                  </a:solidFill>
                  <a:latin typeface="Open Sans" pitchFamily="34" charset="0"/>
                  <a:ea typeface="Open Sans" pitchFamily="34" charset="0"/>
                  <a:cs typeface="Open Sans" pitchFamily="34" charset="0"/>
                </a:rPr>
                <a:t>. </a:t>
              </a:r>
              <a:r>
                <a:rPr lang="en-US" sz="1600" dirty="0" err="1">
                  <a:solidFill>
                    <a:schemeClr val="bg1">
                      <a:lumMod val="50000"/>
                    </a:schemeClr>
                  </a:solidFill>
                  <a:latin typeface="Open Sans" pitchFamily="34" charset="0"/>
                  <a:ea typeface="Open Sans" pitchFamily="34" charset="0"/>
                  <a:cs typeface="Open Sans" pitchFamily="34" charset="0"/>
                </a:rPr>
                <a:t>Nunc</a:t>
              </a:r>
              <a:r>
                <a:rPr lang="en-US" sz="1600" dirty="0">
                  <a:solidFill>
                    <a:schemeClr val="bg1">
                      <a:lumMod val="50000"/>
                    </a:schemeClr>
                  </a:solidFill>
                  <a:latin typeface="Open Sans" pitchFamily="34" charset="0"/>
                  <a:ea typeface="Open Sans" pitchFamily="34" charset="0"/>
                  <a:cs typeface="Open Sans" pitchFamily="34" charset="0"/>
                </a:rPr>
                <a:t> a </a:t>
              </a:r>
              <a:r>
                <a:rPr lang="en-US" sz="1600" dirty="0" err="1">
                  <a:solidFill>
                    <a:schemeClr val="bg1">
                      <a:lumMod val="50000"/>
                    </a:schemeClr>
                  </a:solidFill>
                  <a:latin typeface="Open Sans" pitchFamily="34" charset="0"/>
                  <a:ea typeface="Open Sans" pitchFamily="34" charset="0"/>
                  <a:cs typeface="Open Sans" pitchFamily="34" charset="0"/>
                </a:rPr>
                <a:t>leo</a:t>
              </a:r>
              <a:r>
                <a:rPr lang="en-US" sz="1600" dirty="0">
                  <a:solidFill>
                    <a:schemeClr val="bg1">
                      <a:lumMod val="50000"/>
                    </a:schemeClr>
                  </a:solidFill>
                  <a:latin typeface="Open Sans" pitchFamily="34" charset="0"/>
                  <a:ea typeface="Open Sans" pitchFamily="34" charset="0"/>
                  <a:cs typeface="Open Sans" pitchFamily="34" charset="0"/>
                </a:rPr>
                <a:t> magna, </a:t>
              </a:r>
              <a:r>
                <a:rPr lang="en-US" sz="1600" dirty="0" err="1">
                  <a:solidFill>
                    <a:schemeClr val="bg1">
                      <a:lumMod val="50000"/>
                    </a:schemeClr>
                  </a:solidFill>
                  <a:latin typeface="Open Sans" pitchFamily="34" charset="0"/>
                  <a:ea typeface="Open Sans" pitchFamily="34" charset="0"/>
                  <a:cs typeface="Open Sans" pitchFamily="34" charset="0"/>
                </a:rPr>
                <a:t>consequat</a:t>
              </a:r>
              <a:r>
                <a:rPr lang="en-US" sz="1600" dirty="0">
                  <a:solidFill>
                    <a:schemeClr val="bg1">
                      <a:lumMod val="50000"/>
                    </a:schemeClr>
                  </a:solidFill>
                  <a:latin typeface="Open Sans" pitchFamily="34" charset="0"/>
                  <a:ea typeface="Open Sans" pitchFamily="34" charset="0"/>
                  <a:cs typeface="Open Sans" pitchFamily="34" charset="0"/>
                </a:rPr>
                <a:t> </a:t>
              </a:r>
              <a:r>
                <a:rPr lang="en-US" sz="1600" dirty="0" err="1">
                  <a:solidFill>
                    <a:schemeClr val="bg1">
                      <a:lumMod val="50000"/>
                    </a:schemeClr>
                  </a:solidFill>
                  <a:latin typeface="Open Sans" pitchFamily="34" charset="0"/>
                  <a:ea typeface="Open Sans" pitchFamily="34" charset="0"/>
                  <a:cs typeface="Open Sans" pitchFamily="34" charset="0"/>
                </a:rPr>
                <a:t>risus</a:t>
              </a:r>
              <a:r>
                <a:rPr lang="en-US" sz="1600" dirty="0">
                  <a:solidFill>
                    <a:schemeClr val="bg1">
                      <a:lumMod val="50000"/>
                    </a:schemeClr>
                  </a:solidFill>
                  <a:latin typeface="Open Sans" pitchFamily="34" charset="0"/>
                  <a:ea typeface="Open Sans" pitchFamily="34" charset="0"/>
                  <a:cs typeface="Open Sans" pitchFamily="34" charset="0"/>
                </a:rPr>
                <a:t>. </a:t>
              </a:r>
            </a:p>
          </p:txBody>
        </p:sp>
        <p:sp>
          <p:nvSpPr>
            <p:cNvPr id="16" name="Text Box 10"/>
            <p:cNvSpPr txBox="1">
              <a:spLocks noChangeArrowheads="1"/>
            </p:cNvSpPr>
            <p:nvPr/>
          </p:nvSpPr>
          <p:spPr bwMode="auto">
            <a:xfrm>
              <a:off x="827766" y="2140969"/>
              <a:ext cx="1656099" cy="606512"/>
            </a:xfrm>
            <a:prstGeom prst="rect">
              <a:avLst/>
            </a:prstGeom>
            <a:noFill/>
            <a:ln w="9525">
              <a:noFill/>
              <a:miter lim="800000"/>
            </a:ln>
          </p:spPr>
          <p:txBody>
            <a:bodyPr wrap="square" lIns="45738" tIns="22869" rIns="45738" bIns="22869">
              <a:spAutoFit/>
            </a:bodyPr>
            <a:lstStyle/>
            <a:p>
              <a:pPr algn="r" defTabSz="1088390">
                <a:lnSpc>
                  <a:spcPct val="200000"/>
                </a:lnSpc>
              </a:pPr>
              <a:r>
                <a:rPr lang="en-US" sz="2000" b="1">
                  <a:solidFill>
                    <a:schemeClr val="bg1">
                      <a:lumMod val="50000"/>
                    </a:schemeClr>
                  </a:solidFill>
                  <a:latin typeface="Open Sans" pitchFamily="34" charset="0"/>
                  <a:ea typeface="Open Sans" pitchFamily="34" charset="0"/>
                  <a:cs typeface="Open Sans" pitchFamily="34" charset="0"/>
                </a:rPr>
                <a:t>Competitor Data</a:t>
              </a:r>
            </a:p>
            <a:p>
              <a:pPr algn="r" defTabSz="1088390"/>
              <a:r>
                <a:rPr lang="en-US" sz="1600">
                  <a:solidFill>
                    <a:schemeClr val="bg1">
                      <a:lumMod val="50000"/>
                    </a:schemeClr>
                  </a:solidFill>
                  <a:latin typeface="Open Sans" pitchFamily="34" charset="0"/>
                  <a:ea typeface="Open Sans" pitchFamily="34" charset="0"/>
                  <a:cs typeface="Open Sans" pitchFamily="34" charset="0"/>
                </a:rPr>
                <a:t>Nullam eu tempor purus. Nunc a leo magna, consequat risus. </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3391638" y="1211343"/>
            <a:ext cx="5277446" cy="0"/>
          </a:xfrm>
          <a:prstGeom prst="line">
            <a:avLst/>
          </a:prstGeom>
          <a:ln w="12700">
            <a:solidFill>
              <a:schemeClr val="bg1">
                <a:lumMod val="50000"/>
              </a:schemeClr>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7" name="文本框 23"/>
          <p:cNvSpPr txBox="1"/>
          <p:nvPr/>
        </p:nvSpPr>
        <p:spPr>
          <a:xfrm>
            <a:off x="4286244" y="452418"/>
            <a:ext cx="3590846" cy="585003"/>
          </a:xfrm>
          <a:prstGeom prst="rect">
            <a:avLst/>
          </a:prstGeom>
          <a:noFill/>
        </p:spPr>
        <p:txBody>
          <a:bodyPr wrap="none" rtlCol="0">
            <a:spAutoFit/>
          </a:bodyPr>
          <a:lstStyle/>
          <a:p>
            <a:pPr algn="ctr"/>
            <a:r>
              <a:rPr lang="zh-CN" altLang="en-US" sz="3200" dirty="0">
                <a:solidFill>
                  <a:schemeClr val="bg1">
                    <a:lumMod val="50000"/>
                  </a:schemeClr>
                </a:solidFill>
                <a:latin typeface="微软雅黑" panose="020B0503020204020204" pitchFamily="34" charset="-122"/>
                <a:ea typeface="微软雅黑" panose="020B0503020204020204" pitchFamily="34" charset="-122"/>
              </a:rPr>
              <a:t>添加标题文字内容 </a:t>
            </a:r>
          </a:p>
        </p:txBody>
      </p:sp>
      <p:sp>
        <p:nvSpPr>
          <p:cNvPr id="4" name="任意多边形 3"/>
          <p:cNvSpPr/>
          <p:nvPr/>
        </p:nvSpPr>
        <p:spPr>
          <a:xfrm>
            <a:off x="3878977" y="4356168"/>
            <a:ext cx="2056938" cy="1773222"/>
          </a:xfrm>
          <a:custGeom>
            <a:avLst/>
            <a:gdLst>
              <a:gd name="connsiteX0" fmla="*/ 1028067 w 2056135"/>
              <a:gd name="connsiteY0" fmla="*/ 684476 h 1772530"/>
              <a:gd name="connsiteX1" fmla="*/ 520306 w 2056135"/>
              <a:gd name="connsiteY1" fmla="*/ 1192237 h 1772530"/>
              <a:gd name="connsiteX2" fmla="*/ 1028067 w 2056135"/>
              <a:gd name="connsiteY2" fmla="*/ 1699998 h 1772530"/>
              <a:gd name="connsiteX3" fmla="*/ 1535828 w 2056135"/>
              <a:gd name="connsiteY3" fmla="*/ 1192237 h 1772530"/>
              <a:gd name="connsiteX4" fmla="*/ 1028067 w 2056135"/>
              <a:gd name="connsiteY4" fmla="*/ 684476 h 1772530"/>
              <a:gd name="connsiteX5" fmla="*/ 1028068 w 2056135"/>
              <a:gd name="connsiteY5" fmla="*/ 0 h 1772530"/>
              <a:gd name="connsiteX6" fmla="*/ 2056135 w 2056135"/>
              <a:gd name="connsiteY6" fmla="*/ 1772530 h 1772530"/>
              <a:gd name="connsiteX7" fmla="*/ 0 w 2056135"/>
              <a:gd name="connsiteY7" fmla="*/ 1772530 h 1772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6135" h="1772530">
                <a:moveTo>
                  <a:pt x="1028067" y="684476"/>
                </a:moveTo>
                <a:cubicBezTo>
                  <a:pt x="747638" y="684476"/>
                  <a:pt x="520306" y="911808"/>
                  <a:pt x="520306" y="1192237"/>
                </a:cubicBezTo>
                <a:cubicBezTo>
                  <a:pt x="520306" y="1472666"/>
                  <a:pt x="747638" y="1699998"/>
                  <a:pt x="1028067" y="1699998"/>
                </a:cubicBezTo>
                <a:cubicBezTo>
                  <a:pt x="1308496" y="1699998"/>
                  <a:pt x="1535828" y="1472666"/>
                  <a:pt x="1535828" y="1192237"/>
                </a:cubicBezTo>
                <a:cubicBezTo>
                  <a:pt x="1535828" y="911808"/>
                  <a:pt x="1308496" y="684476"/>
                  <a:pt x="1028067" y="684476"/>
                </a:cubicBezTo>
                <a:close/>
                <a:moveTo>
                  <a:pt x="1028068" y="0"/>
                </a:moveTo>
                <a:lnTo>
                  <a:pt x="2056135" y="1772530"/>
                </a:lnTo>
                <a:lnTo>
                  <a:pt x="0" y="1772530"/>
                </a:lnTo>
                <a:close/>
              </a:path>
            </a:pathLst>
          </a:cu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5" name="任意多边形 4"/>
          <p:cNvSpPr/>
          <p:nvPr/>
        </p:nvSpPr>
        <p:spPr>
          <a:xfrm>
            <a:off x="8214239" y="4356168"/>
            <a:ext cx="2056938" cy="1773222"/>
          </a:xfrm>
          <a:custGeom>
            <a:avLst/>
            <a:gdLst>
              <a:gd name="connsiteX0" fmla="*/ 1028067 w 2056135"/>
              <a:gd name="connsiteY0" fmla="*/ 684476 h 1772530"/>
              <a:gd name="connsiteX1" fmla="*/ 520306 w 2056135"/>
              <a:gd name="connsiteY1" fmla="*/ 1192237 h 1772530"/>
              <a:gd name="connsiteX2" fmla="*/ 1028067 w 2056135"/>
              <a:gd name="connsiteY2" fmla="*/ 1699998 h 1772530"/>
              <a:gd name="connsiteX3" fmla="*/ 1535828 w 2056135"/>
              <a:gd name="connsiteY3" fmla="*/ 1192237 h 1772530"/>
              <a:gd name="connsiteX4" fmla="*/ 1028067 w 2056135"/>
              <a:gd name="connsiteY4" fmla="*/ 684476 h 1772530"/>
              <a:gd name="connsiteX5" fmla="*/ 1028068 w 2056135"/>
              <a:gd name="connsiteY5" fmla="*/ 0 h 1772530"/>
              <a:gd name="connsiteX6" fmla="*/ 2056135 w 2056135"/>
              <a:gd name="connsiteY6" fmla="*/ 1772530 h 1772530"/>
              <a:gd name="connsiteX7" fmla="*/ 0 w 2056135"/>
              <a:gd name="connsiteY7" fmla="*/ 1772530 h 1772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6135" h="1772530">
                <a:moveTo>
                  <a:pt x="1028067" y="684476"/>
                </a:moveTo>
                <a:cubicBezTo>
                  <a:pt x="747638" y="684476"/>
                  <a:pt x="520306" y="911808"/>
                  <a:pt x="520306" y="1192237"/>
                </a:cubicBezTo>
                <a:cubicBezTo>
                  <a:pt x="520306" y="1472666"/>
                  <a:pt x="747638" y="1699998"/>
                  <a:pt x="1028067" y="1699998"/>
                </a:cubicBezTo>
                <a:cubicBezTo>
                  <a:pt x="1308496" y="1699998"/>
                  <a:pt x="1535828" y="1472666"/>
                  <a:pt x="1535828" y="1192237"/>
                </a:cubicBezTo>
                <a:cubicBezTo>
                  <a:pt x="1535828" y="911808"/>
                  <a:pt x="1308496" y="684476"/>
                  <a:pt x="1028067" y="684476"/>
                </a:cubicBezTo>
                <a:close/>
                <a:moveTo>
                  <a:pt x="1028068" y="0"/>
                </a:moveTo>
                <a:lnTo>
                  <a:pt x="2056135" y="1772530"/>
                </a:lnTo>
                <a:lnTo>
                  <a:pt x="0" y="1772530"/>
                </a:lnTo>
                <a:close/>
              </a:path>
            </a:pathLst>
          </a:cu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6" name="任意多边形 5"/>
          <p:cNvSpPr/>
          <p:nvPr/>
        </p:nvSpPr>
        <p:spPr>
          <a:xfrm flipV="1">
            <a:off x="1729867" y="1816823"/>
            <a:ext cx="2056938" cy="1773222"/>
          </a:xfrm>
          <a:custGeom>
            <a:avLst/>
            <a:gdLst>
              <a:gd name="connsiteX0" fmla="*/ 1028067 w 2056135"/>
              <a:gd name="connsiteY0" fmla="*/ 1688122 h 1772530"/>
              <a:gd name="connsiteX1" fmla="*/ 520306 w 2056135"/>
              <a:gd name="connsiteY1" fmla="*/ 1180361 h 1772530"/>
              <a:gd name="connsiteX2" fmla="*/ 1028067 w 2056135"/>
              <a:gd name="connsiteY2" fmla="*/ 672600 h 1772530"/>
              <a:gd name="connsiteX3" fmla="*/ 1535828 w 2056135"/>
              <a:gd name="connsiteY3" fmla="*/ 1180361 h 1772530"/>
              <a:gd name="connsiteX4" fmla="*/ 1028067 w 2056135"/>
              <a:gd name="connsiteY4" fmla="*/ 1688122 h 1772530"/>
              <a:gd name="connsiteX5" fmla="*/ 0 w 2056135"/>
              <a:gd name="connsiteY5" fmla="*/ 1772530 h 1772530"/>
              <a:gd name="connsiteX6" fmla="*/ 2056135 w 2056135"/>
              <a:gd name="connsiteY6" fmla="*/ 1772530 h 1772530"/>
              <a:gd name="connsiteX7" fmla="*/ 1028068 w 2056135"/>
              <a:gd name="connsiteY7" fmla="*/ 0 h 1772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6135" h="1772530">
                <a:moveTo>
                  <a:pt x="1028067" y="1688122"/>
                </a:moveTo>
                <a:cubicBezTo>
                  <a:pt x="747638" y="1688122"/>
                  <a:pt x="520306" y="1460790"/>
                  <a:pt x="520306" y="1180361"/>
                </a:cubicBezTo>
                <a:cubicBezTo>
                  <a:pt x="520306" y="899932"/>
                  <a:pt x="747638" y="672600"/>
                  <a:pt x="1028067" y="672600"/>
                </a:cubicBezTo>
                <a:cubicBezTo>
                  <a:pt x="1308496" y="672600"/>
                  <a:pt x="1535828" y="899932"/>
                  <a:pt x="1535828" y="1180361"/>
                </a:cubicBezTo>
                <a:cubicBezTo>
                  <a:pt x="1535828" y="1460790"/>
                  <a:pt x="1308496" y="1688122"/>
                  <a:pt x="1028067" y="1688122"/>
                </a:cubicBezTo>
                <a:close/>
                <a:moveTo>
                  <a:pt x="0" y="1772530"/>
                </a:moveTo>
                <a:lnTo>
                  <a:pt x="2056135" y="1772530"/>
                </a:lnTo>
                <a:lnTo>
                  <a:pt x="1028068" y="0"/>
                </a:lnTo>
                <a:close/>
              </a:path>
            </a:pathLst>
          </a:custGeom>
          <a:solidFill>
            <a:srgbClr val="00B05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7" name="任意多边形 6"/>
          <p:cNvSpPr/>
          <p:nvPr/>
        </p:nvSpPr>
        <p:spPr>
          <a:xfrm flipV="1">
            <a:off x="6065129" y="1816823"/>
            <a:ext cx="2056938" cy="1773222"/>
          </a:xfrm>
          <a:custGeom>
            <a:avLst/>
            <a:gdLst>
              <a:gd name="connsiteX0" fmla="*/ 1021614 w 2056135"/>
              <a:gd name="connsiteY0" fmla="*/ 1688122 h 1772530"/>
              <a:gd name="connsiteX1" fmla="*/ 513853 w 2056135"/>
              <a:gd name="connsiteY1" fmla="*/ 1180361 h 1772530"/>
              <a:gd name="connsiteX2" fmla="*/ 1021614 w 2056135"/>
              <a:gd name="connsiteY2" fmla="*/ 672600 h 1772530"/>
              <a:gd name="connsiteX3" fmla="*/ 1529375 w 2056135"/>
              <a:gd name="connsiteY3" fmla="*/ 1180361 h 1772530"/>
              <a:gd name="connsiteX4" fmla="*/ 1021614 w 2056135"/>
              <a:gd name="connsiteY4" fmla="*/ 1688122 h 1772530"/>
              <a:gd name="connsiteX5" fmla="*/ 0 w 2056135"/>
              <a:gd name="connsiteY5" fmla="*/ 1772530 h 1772530"/>
              <a:gd name="connsiteX6" fmla="*/ 2056135 w 2056135"/>
              <a:gd name="connsiteY6" fmla="*/ 1772530 h 1772530"/>
              <a:gd name="connsiteX7" fmla="*/ 1028068 w 2056135"/>
              <a:gd name="connsiteY7" fmla="*/ 0 h 1772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6135" h="1772530">
                <a:moveTo>
                  <a:pt x="1021614" y="1688122"/>
                </a:moveTo>
                <a:cubicBezTo>
                  <a:pt x="741185" y="1688122"/>
                  <a:pt x="513853" y="1460790"/>
                  <a:pt x="513853" y="1180361"/>
                </a:cubicBezTo>
                <a:cubicBezTo>
                  <a:pt x="513853" y="899932"/>
                  <a:pt x="741185" y="672600"/>
                  <a:pt x="1021614" y="672600"/>
                </a:cubicBezTo>
                <a:cubicBezTo>
                  <a:pt x="1302043" y="672600"/>
                  <a:pt x="1529375" y="899932"/>
                  <a:pt x="1529375" y="1180361"/>
                </a:cubicBezTo>
                <a:cubicBezTo>
                  <a:pt x="1529375" y="1460790"/>
                  <a:pt x="1302043" y="1688122"/>
                  <a:pt x="1021614" y="1688122"/>
                </a:cubicBezTo>
                <a:close/>
                <a:moveTo>
                  <a:pt x="0" y="1772530"/>
                </a:moveTo>
                <a:lnTo>
                  <a:pt x="2056135" y="1772530"/>
                </a:lnTo>
                <a:lnTo>
                  <a:pt x="1028068" y="0"/>
                </a:lnTo>
                <a:close/>
              </a:path>
            </a:pathLst>
          </a:custGeom>
          <a:solidFill>
            <a:srgbClr val="00B05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grpSp>
        <p:nvGrpSpPr>
          <p:cNvPr id="8" name="组合 7"/>
          <p:cNvGrpSpPr/>
          <p:nvPr/>
        </p:nvGrpSpPr>
        <p:grpSpPr>
          <a:xfrm>
            <a:off x="9080914" y="5268348"/>
            <a:ext cx="427789" cy="448460"/>
            <a:chOff x="7002627" y="828237"/>
            <a:chExt cx="444697" cy="466185"/>
          </a:xfrm>
          <a:solidFill>
            <a:schemeClr val="accent1">
              <a:lumMod val="75000"/>
            </a:schemeClr>
          </a:solidFill>
          <a:effectLst/>
        </p:grpSpPr>
        <p:sp>
          <p:nvSpPr>
            <p:cNvPr id="9" name="Freeform 11"/>
            <p:cNvSpPr/>
            <p:nvPr/>
          </p:nvSpPr>
          <p:spPr bwMode="auto">
            <a:xfrm>
              <a:off x="7133420" y="1073942"/>
              <a:ext cx="88753" cy="87818"/>
            </a:xfrm>
            <a:custGeom>
              <a:avLst/>
              <a:gdLst>
                <a:gd name="T0" fmla="*/ 24 w 40"/>
                <a:gd name="T1" fmla="*/ 1 h 40"/>
                <a:gd name="T2" fmla="*/ 20 w 40"/>
                <a:gd name="T3" fmla="*/ 0 h 40"/>
                <a:gd name="T4" fmla="*/ 0 w 40"/>
                <a:gd name="T5" fmla="*/ 20 h 40"/>
                <a:gd name="T6" fmla="*/ 20 w 40"/>
                <a:gd name="T7" fmla="*/ 40 h 40"/>
                <a:gd name="T8" fmla="*/ 40 w 40"/>
                <a:gd name="T9" fmla="*/ 20 h 40"/>
                <a:gd name="T10" fmla="*/ 39 w 40"/>
                <a:gd name="T11" fmla="*/ 15 h 40"/>
                <a:gd name="T12" fmla="*/ 15 w 40"/>
                <a:gd name="T13" fmla="*/ 26 h 40"/>
                <a:gd name="T14" fmla="*/ 24 w 40"/>
                <a:gd name="T15" fmla="*/ 1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24" y="1"/>
                  </a:moveTo>
                  <a:cubicBezTo>
                    <a:pt x="23" y="1"/>
                    <a:pt x="21" y="0"/>
                    <a:pt x="20" y="0"/>
                  </a:cubicBezTo>
                  <a:cubicBezTo>
                    <a:pt x="9" y="0"/>
                    <a:pt x="0" y="9"/>
                    <a:pt x="0" y="20"/>
                  </a:cubicBezTo>
                  <a:cubicBezTo>
                    <a:pt x="0" y="31"/>
                    <a:pt x="9" y="40"/>
                    <a:pt x="20" y="40"/>
                  </a:cubicBezTo>
                  <a:cubicBezTo>
                    <a:pt x="31" y="40"/>
                    <a:pt x="40" y="31"/>
                    <a:pt x="40" y="20"/>
                  </a:cubicBezTo>
                  <a:cubicBezTo>
                    <a:pt x="40" y="18"/>
                    <a:pt x="40" y="17"/>
                    <a:pt x="39" y="15"/>
                  </a:cubicBezTo>
                  <a:cubicBezTo>
                    <a:pt x="15" y="26"/>
                    <a:pt x="15" y="26"/>
                    <a:pt x="15" y="26"/>
                  </a:cubicBezTo>
                  <a:lnTo>
                    <a:pt x="24" y="1"/>
                  </a:lnTo>
                  <a:close/>
                </a:path>
              </a:pathLst>
            </a:custGeom>
            <a:grpFill/>
            <a:ln w="9525">
              <a:noFill/>
              <a:round/>
            </a:ln>
          </p:spPr>
          <p:txBody>
            <a:bodyPr vert="horz" wrap="square" lIns="91476" tIns="45738" rIns="91476" bIns="45738" numCol="1" anchor="t" anchorCtr="0" compatLnSpc="1"/>
            <a:lstStyle/>
            <a:p>
              <a:endParaRPr lang="zh-CN" altLang="en-US" sz="1800">
                <a:solidFill>
                  <a:prstClr val="black"/>
                </a:solidFill>
              </a:endParaRPr>
            </a:p>
          </p:txBody>
        </p:sp>
        <p:sp>
          <p:nvSpPr>
            <p:cNvPr id="10" name="Freeform 12"/>
            <p:cNvSpPr/>
            <p:nvPr/>
          </p:nvSpPr>
          <p:spPr bwMode="auto">
            <a:xfrm>
              <a:off x="7002627" y="943149"/>
              <a:ext cx="351273" cy="351273"/>
            </a:xfrm>
            <a:custGeom>
              <a:avLst/>
              <a:gdLst>
                <a:gd name="T0" fmla="*/ 131 w 159"/>
                <a:gd name="T1" fmla="*/ 41 h 159"/>
                <a:gd name="T2" fmla="*/ 144 w 159"/>
                <a:gd name="T3" fmla="*/ 79 h 159"/>
                <a:gd name="T4" fmla="*/ 79 w 159"/>
                <a:gd name="T5" fmla="*/ 144 h 159"/>
                <a:gd name="T6" fmla="*/ 15 w 159"/>
                <a:gd name="T7" fmla="*/ 79 h 159"/>
                <a:gd name="T8" fmla="*/ 79 w 159"/>
                <a:gd name="T9" fmla="*/ 15 h 159"/>
                <a:gd name="T10" fmla="*/ 112 w 159"/>
                <a:gd name="T11" fmla="*/ 24 h 159"/>
                <a:gd name="T12" fmla="*/ 122 w 159"/>
                <a:gd name="T13" fmla="*/ 13 h 159"/>
                <a:gd name="T14" fmla="*/ 79 w 159"/>
                <a:gd name="T15" fmla="*/ 0 h 159"/>
                <a:gd name="T16" fmla="*/ 0 w 159"/>
                <a:gd name="T17" fmla="*/ 79 h 159"/>
                <a:gd name="T18" fmla="*/ 79 w 159"/>
                <a:gd name="T19" fmla="*/ 159 h 159"/>
                <a:gd name="T20" fmla="*/ 159 w 159"/>
                <a:gd name="T21" fmla="*/ 79 h 159"/>
                <a:gd name="T22" fmla="*/ 141 w 159"/>
                <a:gd name="T23" fmla="*/ 30 h 159"/>
                <a:gd name="T24" fmla="*/ 131 w 159"/>
                <a:gd name="T25" fmla="*/ 4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159">
                  <a:moveTo>
                    <a:pt x="131" y="41"/>
                  </a:moveTo>
                  <a:cubicBezTo>
                    <a:pt x="139" y="52"/>
                    <a:pt x="144" y="65"/>
                    <a:pt x="144" y="79"/>
                  </a:cubicBezTo>
                  <a:cubicBezTo>
                    <a:pt x="144" y="115"/>
                    <a:pt x="115" y="144"/>
                    <a:pt x="79" y="144"/>
                  </a:cubicBezTo>
                  <a:cubicBezTo>
                    <a:pt x="44" y="144"/>
                    <a:pt x="15" y="115"/>
                    <a:pt x="15" y="79"/>
                  </a:cubicBezTo>
                  <a:cubicBezTo>
                    <a:pt x="15" y="44"/>
                    <a:pt x="44" y="15"/>
                    <a:pt x="79" y="15"/>
                  </a:cubicBezTo>
                  <a:cubicBezTo>
                    <a:pt x="91" y="15"/>
                    <a:pt x="103" y="18"/>
                    <a:pt x="112" y="24"/>
                  </a:cubicBezTo>
                  <a:cubicBezTo>
                    <a:pt x="122" y="13"/>
                    <a:pt x="122" y="13"/>
                    <a:pt x="122" y="13"/>
                  </a:cubicBezTo>
                  <a:cubicBezTo>
                    <a:pt x="110" y="5"/>
                    <a:pt x="95" y="0"/>
                    <a:pt x="79" y="0"/>
                  </a:cubicBezTo>
                  <a:cubicBezTo>
                    <a:pt x="35" y="0"/>
                    <a:pt x="0" y="35"/>
                    <a:pt x="0" y="79"/>
                  </a:cubicBezTo>
                  <a:cubicBezTo>
                    <a:pt x="0" y="123"/>
                    <a:pt x="35" y="159"/>
                    <a:pt x="79" y="159"/>
                  </a:cubicBezTo>
                  <a:cubicBezTo>
                    <a:pt x="123" y="159"/>
                    <a:pt x="159" y="123"/>
                    <a:pt x="159" y="79"/>
                  </a:cubicBezTo>
                  <a:cubicBezTo>
                    <a:pt x="159" y="61"/>
                    <a:pt x="152" y="43"/>
                    <a:pt x="141" y="30"/>
                  </a:cubicBezTo>
                  <a:lnTo>
                    <a:pt x="131" y="41"/>
                  </a:lnTo>
                  <a:close/>
                </a:path>
              </a:pathLst>
            </a:custGeom>
            <a:grpFill/>
            <a:ln w="9525">
              <a:noFill/>
              <a:round/>
            </a:ln>
          </p:spPr>
          <p:txBody>
            <a:bodyPr vert="horz" wrap="square" lIns="91476" tIns="45738" rIns="91476" bIns="45738" numCol="1" anchor="t" anchorCtr="0" compatLnSpc="1"/>
            <a:lstStyle/>
            <a:p>
              <a:endParaRPr lang="zh-CN" altLang="en-US" sz="1800">
                <a:solidFill>
                  <a:prstClr val="black"/>
                </a:solidFill>
              </a:endParaRPr>
            </a:p>
          </p:txBody>
        </p:sp>
        <p:sp>
          <p:nvSpPr>
            <p:cNvPr id="11" name="Freeform 13"/>
            <p:cNvSpPr/>
            <p:nvPr/>
          </p:nvSpPr>
          <p:spPr bwMode="auto">
            <a:xfrm>
              <a:off x="7177329" y="1049652"/>
              <a:ext cx="66331" cy="68199"/>
            </a:xfrm>
            <a:custGeom>
              <a:avLst/>
              <a:gdLst>
                <a:gd name="T0" fmla="*/ 71 w 71"/>
                <a:gd name="T1" fmla="*/ 30 h 73"/>
                <a:gd name="T2" fmla="*/ 38 w 71"/>
                <a:gd name="T3" fmla="*/ 0 h 73"/>
                <a:gd name="T4" fmla="*/ 19 w 71"/>
                <a:gd name="T5" fmla="*/ 19 h 73"/>
                <a:gd name="T6" fmla="*/ 0 w 71"/>
                <a:gd name="T7" fmla="*/ 73 h 73"/>
                <a:gd name="T8" fmla="*/ 55 w 71"/>
                <a:gd name="T9" fmla="*/ 49 h 73"/>
                <a:gd name="T10" fmla="*/ 71 w 71"/>
                <a:gd name="T11" fmla="*/ 30 h 73"/>
              </a:gdLst>
              <a:ahLst/>
              <a:cxnLst>
                <a:cxn ang="0">
                  <a:pos x="T0" y="T1"/>
                </a:cxn>
                <a:cxn ang="0">
                  <a:pos x="T2" y="T3"/>
                </a:cxn>
                <a:cxn ang="0">
                  <a:pos x="T4" y="T5"/>
                </a:cxn>
                <a:cxn ang="0">
                  <a:pos x="T6" y="T7"/>
                </a:cxn>
                <a:cxn ang="0">
                  <a:pos x="T8" y="T9"/>
                </a:cxn>
                <a:cxn ang="0">
                  <a:pos x="T10" y="T11"/>
                </a:cxn>
              </a:cxnLst>
              <a:rect l="0" t="0" r="r" b="b"/>
              <a:pathLst>
                <a:path w="71" h="73">
                  <a:moveTo>
                    <a:pt x="71" y="30"/>
                  </a:moveTo>
                  <a:lnTo>
                    <a:pt x="38" y="0"/>
                  </a:lnTo>
                  <a:lnTo>
                    <a:pt x="19" y="19"/>
                  </a:lnTo>
                  <a:lnTo>
                    <a:pt x="0" y="73"/>
                  </a:lnTo>
                  <a:lnTo>
                    <a:pt x="55" y="49"/>
                  </a:lnTo>
                  <a:lnTo>
                    <a:pt x="71" y="30"/>
                  </a:lnTo>
                  <a:close/>
                </a:path>
              </a:pathLst>
            </a:custGeom>
            <a:grpFill/>
            <a:ln w="9525">
              <a:noFill/>
              <a:round/>
            </a:ln>
          </p:spPr>
          <p:txBody>
            <a:bodyPr vert="horz" wrap="square" lIns="91476" tIns="45738" rIns="91476" bIns="45738" numCol="1" anchor="t" anchorCtr="0" compatLnSpc="1"/>
            <a:lstStyle/>
            <a:p>
              <a:endParaRPr lang="zh-CN" altLang="en-US" sz="1800">
                <a:solidFill>
                  <a:prstClr val="black"/>
                </a:solidFill>
              </a:endParaRPr>
            </a:p>
          </p:txBody>
        </p:sp>
        <p:sp>
          <p:nvSpPr>
            <p:cNvPr id="12" name="Freeform 14"/>
            <p:cNvSpPr/>
            <p:nvPr/>
          </p:nvSpPr>
          <p:spPr bwMode="auto">
            <a:xfrm>
              <a:off x="7219370" y="916990"/>
              <a:ext cx="143873" cy="152281"/>
            </a:xfrm>
            <a:custGeom>
              <a:avLst/>
              <a:gdLst>
                <a:gd name="T0" fmla="*/ 121 w 154"/>
                <a:gd name="T1" fmla="*/ 0 h 163"/>
                <a:gd name="T2" fmla="*/ 0 w 154"/>
                <a:gd name="T3" fmla="*/ 132 h 163"/>
                <a:gd name="T4" fmla="*/ 33 w 154"/>
                <a:gd name="T5" fmla="*/ 163 h 163"/>
                <a:gd name="T6" fmla="*/ 154 w 154"/>
                <a:gd name="T7" fmla="*/ 31 h 163"/>
                <a:gd name="T8" fmla="*/ 121 w 154"/>
                <a:gd name="T9" fmla="*/ 35 h 163"/>
                <a:gd name="T10" fmla="*/ 121 w 154"/>
                <a:gd name="T11" fmla="*/ 0 h 163"/>
              </a:gdLst>
              <a:ahLst/>
              <a:cxnLst>
                <a:cxn ang="0">
                  <a:pos x="T0" y="T1"/>
                </a:cxn>
                <a:cxn ang="0">
                  <a:pos x="T2" y="T3"/>
                </a:cxn>
                <a:cxn ang="0">
                  <a:pos x="T4" y="T5"/>
                </a:cxn>
                <a:cxn ang="0">
                  <a:pos x="T6" y="T7"/>
                </a:cxn>
                <a:cxn ang="0">
                  <a:pos x="T8" y="T9"/>
                </a:cxn>
                <a:cxn ang="0">
                  <a:pos x="T10" y="T11"/>
                </a:cxn>
              </a:cxnLst>
              <a:rect l="0" t="0" r="r" b="b"/>
              <a:pathLst>
                <a:path w="154" h="163">
                  <a:moveTo>
                    <a:pt x="121" y="0"/>
                  </a:moveTo>
                  <a:lnTo>
                    <a:pt x="0" y="132"/>
                  </a:lnTo>
                  <a:lnTo>
                    <a:pt x="33" y="163"/>
                  </a:lnTo>
                  <a:lnTo>
                    <a:pt x="154" y="31"/>
                  </a:lnTo>
                  <a:lnTo>
                    <a:pt x="121" y="35"/>
                  </a:lnTo>
                  <a:lnTo>
                    <a:pt x="121" y="0"/>
                  </a:lnTo>
                  <a:close/>
                </a:path>
              </a:pathLst>
            </a:custGeom>
            <a:grpFill/>
            <a:ln w="9525">
              <a:noFill/>
              <a:round/>
            </a:ln>
          </p:spPr>
          <p:txBody>
            <a:bodyPr vert="horz" wrap="square" lIns="91476" tIns="45738" rIns="91476" bIns="45738" numCol="1" anchor="t" anchorCtr="0" compatLnSpc="1"/>
            <a:lstStyle/>
            <a:p>
              <a:endParaRPr lang="zh-CN" altLang="en-US" sz="1800">
                <a:solidFill>
                  <a:prstClr val="black"/>
                </a:solidFill>
              </a:endParaRPr>
            </a:p>
          </p:txBody>
        </p:sp>
        <p:sp>
          <p:nvSpPr>
            <p:cNvPr id="13" name="Freeform 15"/>
            <p:cNvSpPr/>
            <p:nvPr/>
          </p:nvSpPr>
          <p:spPr bwMode="auto">
            <a:xfrm>
              <a:off x="7338952" y="883357"/>
              <a:ext cx="56988" cy="59791"/>
            </a:xfrm>
            <a:custGeom>
              <a:avLst/>
              <a:gdLst>
                <a:gd name="T0" fmla="*/ 14 w 61"/>
                <a:gd name="T1" fmla="*/ 48 h 64"/>
                <a:gd name="T2" fmla="*/ 14 w 61"/>
                <a:gd name="T3" fmla="*/ 12 h 64"/>
                <a:gd name="T4" fmla="*/ 0 w 61"/>
                <a:gd name="T5" fmla="*/ 0 h 64"/>
                <a:gd name="T6" fmla="*/ 0 w 61"/>
                <a:gd name="T7" fmla="*/ 0 h 64"/>
                <a:gd name="T8" fmla="*/ 0 w 61"/>
                <a:gd name="T9" fmla="*/ 64 h 64"/>
                <a:gd name="T10" fmla="*/ 61 w 61"/>
                <a:gd name="T11" fmla="*/ 55 h 64"/>
                <a:gd name="T12" fmla="*/ 61 w 61"/>
                <a:gd name="T13" fmla="*/ 55 h 64"/>
                <a:gd name="T14" fmla="*/ 50 w 61"/>
                <a:gd name="T15" fmla="*/ 43 h 64"/>
                <a:gd name="T16" fmla="*/ 14 w 61"/>
                <a:gd name="T17"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4">
                  <a:moveTo>
                    <a:pt x="14" y="48"/>
                  </a:moveTo>
                  <a:lnTo>
                    <a:pt x="14" y="12"/>
                  </a:lnTo>
                  <a:lnTo>
                    <a:pt x="0" y="0"/>
                  </a:lnTo>
                  <a:lnTo>
                    <a:pt x="0" y="0"/>
                  </a:lnTo>
                  <a:lnTo>
                    <a:pt x="0" y="64"/>
                  </a:lnTo>
                  <a:lnTo>
                    <a:pt x="61" y="55"/>
                  </a:lnTo>
                  <a:lnTo>
                    <a:pt x="61" y="55"/>
                  </a:lnTo>
                  <a:lnTo>
                    <a:pt x="50" y="43"/>
                  </a:lnTo>
                  <a:lnTo>
                    <a:pt x="14" y="48"/>
                  </a:lnTo>
                  <a:close/>
                </a:path>
              </a:pathLst>
            </a:custGeom>
            <a:grpFill/>
            <a:ln w="9525">
              <a:noFill/>
              <a:round/>
            </a:ln>
          </p:spPr>
          <p:txBody>
            <a:bodyPr vert="horz" wrap="square" lIns="91476" tIns="45738" rIns="91476" bIns="45738" numCol="1" anchor="t" anchorCtr="0" compatLnSpc="1"/>
            <a:lstStyle/>
            <a:p>
              <a:endParaRPr lang="zh-CN" altLang="en-US" sz="1800">
                <a:solidFill>
                  <a:prstClr val="black"/>
                </a:solidFill>
              </a:endParaRPr>
            </a:p>
          </p:txBody>
        </p:sp>
        <p:sp>
          <p:nvSpPr>
            <p:cNvPr id="14" name="Freeform 16"/>
            <p:cNvSpPr/>
            <p:nvPr/>
          </p:nvSpPr>
          <p:spPr bwMode="auto">
            <a:xfrm>
              <a:off x="7363242" y="855330"/>
              <a:ext cx="59791" cy="61660"/>
            </a:xfrm>
            <a:custGeom>
              <a:avLst/>
              <a:gdLst>
                <a:gd name="T0" fmla="*/ 14 w 64"/>
                <a:gd name="T1" fmla="*/ 49 h 66"/>
                <a:gd name="T2" fmla="*/ 14 w 64"/>
                <a:gd name="T3" fmla="*/ 11 h 66"/>
                <a:gd name="T4" fmla="*/ 2 w 64"/>
                <a:gd name="T5" fmla="*/ 0 h 66"/>
                <a:gd name="T6" fmla="*/ 2 w 64"/>
                <a:gd name="T7" fmla="*/ 0 h 66"/>
                <a:gd name="T8" fmla="*/ 0 w 64"/>
                <a:gd name="T9" fmla="*/ 66 h 66"/>
                <a:gd name="T10" fmla="*/ 64 w 64"/>
                <a:gd name="T11" fmla="*/ 56 h 66"/>
                <a:gd name="T12" fmla="*/ 64 w 64"/>
                <a:gd name="T13" fmla="*/ 56 h 66"/>
                <a:gd name="T14" fmla="*/ 50 w 64"/>
                <a:gd name="T15" fmla="*/ 44 h 66"/>
                <a:gd name="T16" fmla="*/ 14 w 64"/>
                <a:gd name="T17" fmla="*/ 4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66">
                  <a:moveTo>
                    <a:pt x="14" y="49"/>
                  </a:moveTo>
                  <a:lnTo>
                    <a:pt x="14" y="11"/>
                  </a:lnTo>
                  <a:lnTo>
                    <a:pt x="2" y="0"/>
                  </a:lnTo>
                  <a:lnTo>
                    <a:pt x="2" y="0"/>
                  </a:lnTo>
                  <a:lnTo>
                    <a:pt x="0" y="66"/>
                  </a:lnTo>
                  <a:lnTo>
                    <a:pt x="64" y="56"/>
                  </a:lnTo>
                  <a:lnTo>
                    <a:pt x="64" y="56"/>
                  </a:lnTo>
                  <a:lnTo>
                    <a:pt x="50" y="44"/>
                  </a:lnTo>
                  <a:lnTo>
                    <a:pt x="14" y="49"/>
                  </a:lnTo>
                  <a:close/>
                </a:path>
              </a:pathLst>
            </a:custGeom>
            <a:grpFill/>
            <a:ln w="9525">
              <a:noFill/>
              <a:round/>
            </a:ln>
          </p:spPr>
          <p:txBody>
            <a:bodyPr vert="horz" wrap="square" lIns="91476" tIns="45738" rIns="91476" bIns="45738" numCol="1" anchor="t" anchorCtr="0" compatLnSpc="1"/>
            <a:lstStyle/>
            <a:p>
              <a:endParaRPr lang="zh-CN" altLang="en-US" sz="1800">
                <a:solidFill>
                  <a:prstClr val="black"/>
                </a:solidFill>
              </a:endParaRPr>
            </a:p>
          </p:txBody>
        </p:sp>
        <p:sp>
          <p:nvSpPr>
            <p:cNvPr id="15" name="Freeform 17"/>
            <p:cNvSpPr/>
            <p:nvPr/>
          </p:nvSpPr>
          <p:spPr bwMode="auto">
            <a:xfrm>
              <a:off x="7067089" y="1009479"/>
              <a:ext cx="220480" cy="218612"/>
            </a:xfrm>
            <a:custGeom>
              <a:avLst/>
              <a:gdLst>
                <a:gd name="T0" fmla="*/ 50 w 100"/>
                <a:gd name="T1" fmla="*/ 0 h 99"/>
                <a:gd name="T2" fmla="*/ 0 w 100"/>
                <a:gd name="T3" fmla="*/ 49 h 99"/>
                <a:gd name="T4" fmla="*/ 50 w 100"/>
                <a:gd name="T5" fmla="*/ 99 h 99"/>
                <a:gd name="T6" fmla="*/ 100 w 100"/>
                <a:gd name="T7" fmla="*/ 49 h 99"/>
                <a:gd name="T8" fmla="*/ 92 w 100"/>
                <a:gd name="T9" fmla="*/ 22 h 99"/>
                <a:gd name="T10" fmla="*/ 83 w 100"/>
                <a:gd name="T11" fmla="*/ 32 h 99"/>
                <a:gd name="T12" fmla="*/ 81 w 100"/>
                <a:gd name="T13" fmla="*/ 34 h 99"/>
                <a:gd name="T14" fmla="*/ 85 w 100"/>
                <a:gd name="T15" fmla="*/ 49 h 99"/>
                <a:gd name="T16" fmla="*/ 50 w 100"/>
                <a:gd name="T17" fmla="*/ 84 h 99"/>
                <a:gd name="T18" fmla="*/ 15 w 100"/>
                <a:gd name="T19" fmla="*/ 49 h 99"/>
                <a:gd name="T20" fmla="*/ 50 w 100"/>
                <a:gd name="T21" fmla="*/ 15 h 99"/>
                <a:gd name="T22" fmla="*/ 62 w 100"/>
                <a:gd name="T23" fmla="*/ 17 h 99"/>
                <a:gd name="T24" fmla="*/ 64 w 100"/>
                <a:gd name="T25" fmla="*/ 14 h 99"/>
                <a:gd name="T26" fmla="*/ 73 w 100"/>
                <a:gd name="T27" fmla="*/ 5 h 99"/>
                <a:gd name="T28" fmla="*/ 50 w 100"/>
                <a:gd name="T2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99">
                  <a:moveTo>
                    <a:pt x="50" y="0"/>
                  </a:moveTo>
                  <a:cubicBezTo>
                    <a:pt x="23" y="0"/>
                    <a:pt x="0" y="22"/>
                    <a:pt x="0" y="49"/>
                  </a:cubicBezTo>
                  <a:cubicBezTo>
                    <a:pt x="0" y="77"/>
                    <a:pt x="23" y="99"/>
                    <a:pt x="50" y="99"/>
                  </a:cubicBezTo>
                  <a:cubicBezTo>
                    <a:pt x="78" y="99"/>
                    <a:pt x="100" y="77"/>
                    <a:pt x="100" y="49"/>
                  </a:cubicBezTo>
                  <a:cubicBezTo>
                    <a:pt x="100" y="39"/>
                    <a:pt x="97" y="30"/>
                    <a:pt x="92" y="22"/>
                  </a:cubicBezTo>
                  <a:cubicBezTo>
                    <a:pt x="83" y="32"/>
                    <a:pt x="83" y="32"/>
                    <a:pt x="83" y="32"/>
                  </a:cubicBezTo>
                  <a:cubicBezTo>
                    <a:pt x="81" y="34"/>
                    <a:pt x="81" y="34"/>
                    <a:pt x="81" y="34"/>
                  </a:cubicBezTo>
                  <a:cubicBezTo>
                    <a:pt x="84" y="39"/>
                    <a:pt x="85" y="44"/>
                    <a:pt x="85" y="49"/>
                  </a:cubicBezTo>
                  <a:cubicBezTo>
                    <a:pt x="85" y="69"/>
                    <a:pt x="69" y="84"/>
                    <a:pt x="50" y="84"/>
                  </a:cubicBezTo>
                  <a:cubicBezTo>
                    <a:pt x="31" y="84"/>
                    <a:pt x="15" y="69"/>
                    <a:pt x="15" y="49"/>
                  </a:cubicBezTo>
                  <a:cubicBezTo>
                    <a:pt x="15" y="30"/>
                    <a:pt x="31" y="15"/>
                    <a:pt x="50" y="15"/>
                  </a:cubicBezTo>
                  <a:cubicBezTo>
                    <a:pt x="54" y="15"/>
                    <a:pt x="59" y="15"/>
                    <a:pt x="62" y="17"/>
                  </a:cubicBezTo>
                  <a:cubicBezTo>
                    <a:pt x="64" y="14"/>
                    <a:pt x="64" y="14"/>
                    <a:pt x="64" y="14"/>
                  </a:cubicBezTo>
                  <a:cubicBezTo>
                    <a:pt x="73" y="5"/>
                    <a:pt x="73" y="5"/>
                    <a:pt x="73" y="5"/>
                  </a:cubicBezTo>
                  <a:cubicBezTo>
                    <a:pt x="66" y="2"/>
                    <a:pt x="58" y="0"/>
                    <a:pt x="50" y="0"/>
                  </a:cubicBezTo>
                  <a:close/>
                </a:path>
              </a:pathLst>
            </a:custGeom>
            <a:grpFill/>
            <a:ln w="9525">
              <a:noFill/>
              <a:round/>
            </a:ln>
          </p:spPr>
          <p:txBody>
            <a:bodyPr vert="horz" wrap="square" lIns="91476" tIns="45738" rIns="91476" bIns="45738" numCol="1" anchor="t" anchorCtr="0" compatLnSpc="1"/>
            <a:lstStyle/>
            <a:p>
              <a:endParaRPr lang="zh-CN" altLang="en-US" sz="1800">
                <a:solidFill>
                  <a:prstClr val="black"/>
                </a:solidFill>
              </a:endParaRPr>
            </a:p>
          </p:txBody>
        </p:sp>
        <p:sp>
          <p:nvSpPr>
            <p:cNvPr id="16" name="Freeform 18"/>
            <p:cNvSpPr/>
            <p:nvPr/>
          </p:nvSpPr>
          <p:spPr bwMode="auto">
            <a:xfrm>
              <a:off x="7389401" y="828237"/>
              <a:ext cx="57923" cy="59791"/>
            </a:xfrm>
            <a:custGeom>
              <a:avLst/>
              <a:gdLst>
                <a:gd name="T0" fmla="*/ 50 w 62"/>
                <a:gd name="T1" fmla="*/ 43 h 64"/>
                <a:gd name="T2" fmla="*/ 15 w 62"/>
                <a:gd name="T3" fmla="*/ 47 h 64"/>
                <a:gd name="T4" fmla="*/ 15 w 62"/>
                <a:gd name="T5" fmla="*/ 12 h 64"/>
                <a:gd name="T6" fmla="*/ 0 w 62"/>
                <a:gd name="T7" fmla="*/ 0 h 64"/>
                <a:gd name="T8" fmla="*/ 0 w 62"/>
                <a:gd name="T9" fmla="*/ 0 h 64"/>
                <a:gd name="T10" fmla="*/ 0 w 62"/>
                <a:gd name="T11" fmla="*/ 64 h 64"/>
                <a:gd name="T12" fmla="*/ 62 w 62"/>
                <a:gd name="T13" fmla="*/ 55 h 64"/>
                <a:gd name="T14" fmla="*/ 62 w 62"/>
                <a:gd name="T15" fmla="*/ 55 h 64"/>
                <a:gd name="T16" fmla="*/ 50 w 62"/>
                <a:gd name="T17" fmla="*/ 4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64">
                  <a:moveTo>
                    <a:pt x="50" y="43"/>
                  </a:moveTo>
                  <a:lnTo>
                    <a:pt x="15" y="47"/>
                  </a:lnTo>
                  <a:lnTo>
                    <a:pt x="15" y="12"/>
                  </a:lnTo>
                  <a:lnTo>
                    <a:pt x="0" y="0"/>
                  </a:lnTo>
                  <a:lnTo>
                    <a:pt x="0" y="0"/>
                  </a:lnTo>
                  <a:lnTo>
                    <a:pt x="0" y="64"/>
                  </a:lnTo>
                  <a:lnTo>
                    <a:pt x="62" y="55"/>
                  </a:lnTo>
                  <a:lnTo>
                    <a:pt x="62" y="55"/>
                  </a:lnTo>
                  <a:lnTo>
                    <a:pt x="50" y="43"/>
                  </a:lnTo>
                  <a:close/>
                </a:path>
              </a:pathLst>
            </a:custGeom>
            <a:grpFill/>
            <a:ln w="9525">
              <a:noFill/>
              <a:round/>
            </a:ln>
          </p:spPr>
          <p:txBody>
            <a:bodyPr vert="horz" wrap="square" lIns="91476" tIns="45738" rIns="91476" bIns="45738" numCol="1" anchor="t" anchorCtr="0" compatLnSpc="1"/>
            <a:lstStyle/>
            <a:p>
              <a:endParaRPr lang="zh-CN" altLang="en-US" sz="1800">
                <a:solidFill>
                  <a:prstClr val="black"/>
                </a:solidFill>
              </a:endParaRPr>
            </a:p>
          </p:txBody>
        </p:sp>
      </p:grpSp>
      <p:grpSp>
        <p:nvGrpSpPr>
          <p:cNvPr id="17" name="组合 16"/>
          <p:cNvGrpSpPr>
            <a:grpSpLocks noChangeAspect="1"/>
          </p:cNvGrpSpPr>
          <p:nvPr/>
        </p:nvGrpSpPr>
        <p:grpSpPr>
          <a:xfrm>
            <a:off x="2583420" y="2212330"/>
            <a:ext cx="352119" cy="393785"/>
            <a:chOff x="5999255" y="3275006"/>
            <a:chExt cx="402656" cy="450303"/>
          </a:xfrm>
          <a:solidFill>
            <a:srgbClr val="00B050"/>
          </a:solidFill>
          <a:effectLst/>
        </p:grpSpPr>
        <p:sp>
          <p:nvSpPr>
            <p:cNvPr id="18" name="Freeform 108"/>
            <p:cNvSpPr>
              <a:spLocks noEditPoints="1"/>
            </p:cNvSpPr>
            <p:nvPr/>
          </p:nvSpPr>
          <p:spPr bwMode="auto">
            <a:xfrm>
              <a:off x="6068389" y="3442234"/>
              <a:ext cx="56988" cy="57923"/>
            </a:xfrm>
            <a:custGeom>
              <a:avLst/>
              <a:gdLst>
                <a:gd name="T0" fmla="*/ 13 w 26"/>
                <a:gd name="T1" fmla="*/ 0 h 26"/>
                <a:gd name="T2" fmla="*/ 0 w 26"/>
                <a:gd name="T3" fmla="*/ 13 h 26"/>
                <a:gd name="T4" fmla="*/ 13 w 26"/>
                <a:gd name="T5" fmla="*/ 26 h 26"/>
                <a:gd name="T6" fmla="*/ 26 w 26"/>
                <a:gd name="T7" fmla="*/ 13 h 26"/>
                <a:gd name="T8" fmla="*/ 13 w 26"/>
                <a:gd name="T9" fmla="*/ 0 h 26"/>
                <a:gd name="T10" fmla="*/ 13 w 26"/>
                <a:gd name="T11" fmla="*/ 23 h 26"/>
                <a:gd name="T12" fmla="*/ 3 w 26"/>
                <a:gd name="T13" fmla="*/ 13 h 26"/>
                <a:gd name="T14" fmla="*/ 13 w 26"/>
                <a:gd name="T15" fmla="*/ 3 h 26"/>
                <a:gd name="T16" fmla="*/ 23 w 26"/>
                <a:gd name="T17" fmla="*/ 13 h 26"/>
                <a:gd name="T18" fmla="*/ 13 w 26"/>
                <a:gd name="T19"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solidFill>
                  <a:prstClr val="black"/>
                </a:solidFill>
              </a:endParaRPr>
            </a:p>
          </p:txBody>
        </p:sp>
        <p:sp>
          <p:nvSpPr>
            <p:cNvPr id="19" name="Freeform 109"/>
            <p:cNvSpPr>
              <a:spLocks noEditPoints="1"/>
            </p:cNvSpPr>
            <p:nvPr/>
          </p:nvSpPr>
          <p:spPr bwMode="auto">
            <a:xfrm>
              <a:off x="6196380" y="3404865"/>
              <a:ext cx="48580" cy="48580"/>
            </a:xfrm>
            <a:custGeom>
              <a:avLst/>
              <a:gdLst>
                <a:gd name="T0" fmla="*/ 11 w 22"/>
                <a:gd name="T1" fmla="*/ 0 h 22"/>
                <a:gd name="T2" fmla="*/ 0 w 22"/>
                <a:gd name="T3" fmla="*/ 11 h 22"/>
                <a:gd name="T4" fmla="*/ 11 w 22"/>
                <a:gd name="T5" fmla="*/ 22 h 22"/>
                <a:gd name="T6" fmla="*/ 22 w 22"/>
                <a:gd name="T7" fmla="*/ 11 h 22"/>
                <a:gd name="T8" fmla="*/ 11 w 22"/>
                <a:gd name="T9" fmla="*/ 0 h 22"/>
                <a:gd name="T10" fmla="*/ 11 w 22"/>
                <a:gd name="T11" fmla="*/ 17 h 22"/>
                <a:gd name="T12" fmla="*/ 5 w 22"/>
                <a:gd name="T13" fmla="*/ 11 h 22"/>
                <a:gd name="T14" fmla="*/ 11 w 22"/>
                <a:gd name="T15" fmla="*/ 5 h 22"/>
                <a:gd name="T16" fmla="*/ 17 w 22"/>
                <a:gd name="T17" fmla="*/ 11 h 22"/>
                <a:gd name="T18" fmla="*/ 11 w 22"/>
                <a:gd name="T19"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solidFill>
                  <a:prstClr val="black"/>
                </a:solidFill>
              </a:endParaRPr>
            </a:p>
          </p:txBody>
        </p:sp>
        <p:sp>
          <p:nvSpPr>
            <p:cNvPr id="20" name="Freeform 110"/>
            <p:cNvSpPr>
              <a:spLocks noEditPoints="1"/>
            </p:cNvSpPr>
            <p:nvPr/>
          </p:nvSpPr>
          <p:spPr bwMode="auto">
            <a:xfrm>
              <a:off x="6081468" y="3456248"/>
              <a:ext cx="30830" cy="30830"/>
            </a:xfrm>
            <a:custGeom>
              <a:avLst/>
              <a:gdLst>
                <a:gd name="T0" fmla="*/ 7 w 14"/>
                <a:gd name="T1" fmla="*/ 0 h 14"/>
                <a:gd name="T2" fmla="*/ 0 w 14"/>
                <a:gd name="T3" fmla="*/ 7 h 14"/>
                <a:gd name="T4" fmla="*/ 7 w 14"/>
                <a:gd name="T5" fmla="*/ 14 h 14"/>
                <a:gd name="T6" fmla="*/ 14 w 14"/>
                <a:gd name="T7" fmla="*/ 7 h 14"/>
                <a:gd name="T8" fmla="*/ 7 w 14"/>
                <a:gd name="T9" fmla="*/ 0 h 14"/>
                <a:gd name="T10" fmla="*/ 7 w 14"/>
                <a:gd name="T11" fmla="*/ 10 h 14"/>
                <a:gd name="T12" fmla="*/ 4 w 14"/>
                <a:gd name="T13" fmla="*/ 7 h 14"/>
                <a:gd name="T14" fmla="*/ 7 w 14"/>
                <a:gd name="T15" fmla="*/ 3 h 14"/>
                <a:gd name="T16" fmla="*/ 11 w 14"/>
                <a:gd name="T17" fmla="*/ 7 h 14"/>
                <a:gd name="T18" fmla="*/ 7 w 14"/>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solidFill>
                  <a:prstClr val="black"/>
                </a:solidFill>
              </a:endParaRPr>
            </a:p>
          </p:txBody>
        </p:sp>
        <p:sp>
          <p:nvSpPr>
            <p:cNvPr id="21" name="Freeform 111"/>
            <p:cNvSpPr>
              <a:spLocks noEditPoints="1"/>
            </p:cNvSpPr>
            <p:nvPr/>
          </p:nvSpPr>
          <p:spPr bwMode="auto">
            <a:xfrm>
              <a:off x="6172089" y="3380574"/>
              <a:ext cx="97161" cy="97161"/>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9 h 44"/>
                <a:gd name="T12" fmla="*/ 5 w 44"/>
                <a:gd name="T13" fmla="*/ 22 h 44"/>
                <a:gd name="T14" fmla="*/ 22 w 44"/>
                <a:gd name="T15" fmla="*/ 6 h 44"/>
                <a:gd name="T16" fmla="*/ 39 w 44"/>
                <a:gd name="T17" fmla="*/ 22 h 44"/>
                <a:gd name="T18" fmla="*/ 22 w 44"/>
                <a:gd name="T19"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solidFill>
                  <a:prstClr val="black"/>
                </a:solidFill>
              </a:endParaRPr>
            </a:p>
          </p:txBody>
        </p:sp>
        <p:sp>
          <p:nvSpPr>
            <p:cNvPr id="22" name="Freeform 112"/>
            <p:cNvSpPr>
              <a:spLocks noEditPoints="1"/>
            </p:cNvSpPr>
            <p:nvPr/>
          </p:nvSpPr>
          <p:spPr bwMode="auto">
            <a:xfrm>
              <a:off x="5999255" y="3275006"/>
              <a:ext cx="402656" cy="450303"/>
            </a:xfrm>
            <a:custGeom>
              <a:avLst/>
              <a:gdLst>
                <a:gd name="T0" fmla="*/ 157 w 182"/>
                <a:gd name="T1" fmla="*/ 96 h 204"/>
                <a:gd name="T2" fmla="*/ 153 w 182"/>
                <a:gd name="T3" fmla="*/ 48 h 204"/>
                <a:gd name="T4" fmla="*/ 78 w 182"/>
                <a:gd name="T5" fmla="*/ 0 h 204"/>
                <a:gd name="T6" fmla="*/ 1 w 182"/>
                <a:gd name="T7" fmla="*/ 79 h 204"/>
                <a:gd name="T8" fmla="*/ 0 w 182"/>
                <a:gd name="T9" fmla="*/ 204 h 204"/>
                <a:gd name="T10" fmla="*/ 113 w 182"/>
                <a:gd name="T11" fmla="*/ 176 h 204"/>
                <a:gd name="T12" fmla="*/ 147 w 182"/>
                <a:gd name="T13" fmla="*/ 176 h 204"/>
                <a:gd name="T14" fmla="*/ 147 w 182"/>
                <a:gd name="T15" fmla="*/ 176 h 204"/>
                <a:gd name="T16" fmla="*/ 156 w 182"/>
                <a:gd name="T17" fmla="*/ 151 h 204"/>
                <a:gd name="T18" fmla="*/ 146 w 182"/>
                <a:gd name="T19" fmla="*/ 145 h 204"/>
                <a:gd name="T20" fmla="*/ 156 w 182"/>
                <a:gd name="T21" fmla="*/ 140 h 204"/>
                <a:gd name="T22" fmla="*/ 155 w 182"/>
                <a:gd name="T23" fmla="*/ 138 h 204"/>
                <a:gd name="T24" fmla="*/ 170 w 182"/>
                <a:gd name="T25" fmla="*/ 111 h 204"/>
                <a:gd name="T26" fmla="*/ 62 w 182"/>
                <a:gd name="T27" fmla="*/ 93 h 204"/>
                <a:gd name="T28" fmla="*/ 62 w 182"/>
                <a:gd name="T29" fmla="*/ 102 h 204"/>
                <a:gd name="T30" fmla="*/ 54 w 182"/>
                <a:gd name="T31" fmla="*/ 105 h 204"/>
                <a:gd name="T32" fmla="*/ 48 w 182"/>
                <a:gd name="T33" fmla="*/ 110 h 204"/>
                <a:gd name="T34" fmla="*/ 40 w 182"/>
                <a:gd name="T35" fmla="*/ 107 h 204"/>
                <a:gd name="T36" fmla="*/ 32 w 182"/>
                <a:gd name="T37" fmla="*/ 107 h 204"/>
                <a:gd name="T38" fmla="*/ 28 w 182"/>
                <a:gd name="T39" fmla="*/ 99 h 204"/>
                <a:gd name="T40" fmla="*/ 22 w 182"/>
                <a:gd name="T41" fmla="*/ 93 h 204"/>
                <a:gd name="T42" fmla="*/ 26 w 182"/>
                <a:gd name="T43" fmla="*/ 85 h 204"/>
                <a:gd name="T44" fmla="*/ 26 w 182"/>
                <a:gd name="T45" fmla="*/ 76 h 204"/>
                <a:gd name="T46" fmla="*/ 34 w 182"/>
                <a:gd name="T47" fmla="*/ 73 h 204"/>
                <a:gd name="T48" fmla="*/ 40 w 182"/>
                <a:gd name="T49" fmla="*/ 68 h 204"/>
                <a:gd name="T50" fmla="*/ 48 w 182"/>
                <a:gd name="T51" fmla="*/ 71 h 204"/>
                <a:gd name="T52" fmla="*/ 57 w 182"/>
                <a:gd name="T53" fmla="*/ 71 h 204"/>
                <a:gd name="T54" fmla="*/ 60 w 182"/>
                <a:gd name="T55" fmla="*/ 79 h 204"/>
                <a:gd name="T56" fmla="*/ 66 w 182"/>
                <a:gd name="T57" fmla="*/ 85 h 204"/>
                <a:gd name="T58" fmla="*/ 136 w 182"/>
                <a:gd name="T59" fmla="*/ 77 h 204"/>
                <a:gd name="T60" fmla="*/ 126 w 182"/>
                <a:gd name="T61" fmla="*/ 87 h 204"/>
                <a:gd name="T62" fmla="*/ 121 w 182"/>
                <a:gd name="T63" fmla="*/ 100 h 204"/>
                <a:gd name="T64" fmla="*/ 107 w 182"/>
                <a:gd name="T65" fmla="*/ 100 h 204"/>
                <a:gd name="T66" fmla="*/ 94 w 182"/>
                <a:gd name="T67" fmla="*/ 105 h 204"/>
                <a:gd name="T68" fmla="*/ 83 w 182"/>
                <a:gd name="T69" fmla="*/ 96 h 204"/>
                <a:gd name="T70" fmla="*/ 70 w 182"/>
                <a:gd name="T71" fmla="*/ 91 h 204"/>
                <a:gd name="T72" fmla="*/ 70 w 182"/>
                <a:gd name="T73" fmla="*/ 77 h 204"/>
                <a:gd name="T74" fmla="*/ 64 w 182"/>
                <a:gd name="T75" fmla="*/ 64 h 204"/>
                <a:gd name="T76" fmla="*/ 74 w 182"/>
                <a:gd name="T77" fmla="*/ 53 h 204"/>
                <a:gd name="T78" fmla="*/ 79 w 182"/>
                <a:gd name="T79" fmla="*/ 40 h 204"/>
                <a:gd name="T80" fmla="*/ 94 w 182"/>
                <a:gd name="T81" fmla="*/ 40 h 204"/>
                <a:gd name="T82" fmla="*/ 107 w 182"/>
                <a:gd name="T83" fmla="*/ 35 h 204"/>
                <a:gd name="T84" fmla="*/ 117 w 182"/>
                <a:gd name="T85" fmla="*/ 44 h 204"/>
                <a:gd name="T86" fmla="*/ 130 w 182"/>
                <a:gd name="T87" fmla="*/ 49 h 204"/>
                <a:gd name="T88" fmla="*/ 130 w 182"/>
                <a:gd name="T89" fmla="*/ 64 h 204"/>
                <a:gd name="T90" fmla="*/ 136 w 182"/>
                <a:gd name="T91"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204">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solidFill>
                  <a:prstClr val="black"/>
                </a:solidFill>
              </a:endParaRPr>
            </a:p>
          </p:txBody>
        </p:sp>
      </p:grpSp>
      <p:grpSp>
        <p:nvGrpSpPr>
          <p:cNvPr id="23" name="组合 22"/>
          <p:cNvGrpSpPr/>
          <p:nvPr/>
        </p:nvGrpSpPr>
        <p:grpSpPr>
          <a:xfrm>
            <a:off x="4745968" y="5389059"/>
            <a:ext cx="322953" cy="319622"/>
            <a:chOff x="6967126" y="4092464"/>
            <a:chExt cx="453105" cy="448433"/>
          </a:xfrm>
          <a:solidFill>
            <a:schemeClr val="accent1">
              <a:lumMod val="75000"/>
            </a:schemeClr>
          </a:solidFill>
          <a:effectLst/>
        </p:grpSpPr>
        <p:sp>
          <p:nvSpPr>
            <p:cNvPr id="24" name="Freeform 136"/>
            <p:cNvSpPr/>
            <p:nvPr/>
          </p:nvSpPr>
          <p:spPr bwMode="auto">
            <a:xfrm>
              <a:off x="6967126" y="4343773"/>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w="9525">
              <a:noFill/>
              <a:round/>
            </a:ln>
          </p:spPr>
          <p:txBody>
            <a:bodyPr vert="horz" wrap="square" lIns="91476" tIns="45738" rIns="91476" bIns="45738" numCol="1" anchor="t" anchorCtr="0" compatLnSpc="1"/>
            <a:lstStyle/>
            <a:p>
              <a:endParaRPr lang="zh-CN" altLang="en-US" sz="1800">
                <a:solidFill>
                  <a:prstClr val="black"/>
                </a:solidFill>
              </a:endParaRPr>
            </a:p>
          </p:txBody>
        </p:sp>
        <p:sp>
          <p:nvSpPr>
            <p:cNvPr id="25" name="Freeform 137"/>
            <p:cNvSpPr>
              <a:spLocks noEditPoints="1"/>
            </p:cNvSpPr>
            <p:nvPr/>
          </p:nvSpPr>
          <p:spPr bwMode="auto">
            <a:xfrm>
              <a:off x="6967126" y="4092464"/>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w="9525">
              <a:noFill/>
              <a:round/>
            </a:ln>
          </p:spPr>
          <p:txBody>
            <a:bodyPr vert="horz" wrap="square" lIns="91476" tIns="45738" rIns="91476" bIns="45738" numCol="1" anchor="t" anchorCtr="0" compatLnSpc="1"/>
            <a:lstStyle/>
            <a:p>
              <a:endParaRPr lang="zh-CN" altLang="en-US" sz="1800">
                <a:solidFill>
                  <a:prstClr val="black"/>
                </a:solidFill>
              </a:endParaRPr>
            </a:p>
          </p:txBody>
        </p:sp>
      </p:grpSp>
      <p:grpSp>
        <p:nvGrpSpPr>
          <p:cNvPr id="28" name="组合 27"/>
          <p:cNvGrpSpPr/>
          <p:nvPr/>
        </p:nvGrpSpPr>
        <p:grpSpPr>
          <a:xfrm>
            <a:off x="6939479" y="2202894"/>
            <a:ext cx="336383" cy="362001"/>
            <a:chOff x="7005429" y="4859473"/>
            <a:chExt cx="466184" cy="501686"/>
          </a:xfrm>
          <a:solidFill>
            <a:srgbClr val="00B050"/>
          </a:solidFill>
          <a:effectLst/>
        </p:grpSpPr>
        <p:sp>
          <p:nvSpPr>
            <p:cNvPr id="29" name="Freeform 154"/>
            <p:cNvSpPr/>
            <p:nvPr/>
          </p:nvSpPr>
          <p:spPr bwMode="auto">
            <a:xfrm>
              <a:off x="7146499" y="5285485"/>
              <a:ext cx="50449" cy="46712"/>
            </a:xfrm>
            <a:custGeom>
              <a:avLst/>
              <a:gdLst>
                <a:gd name="T0" fmla="*/ 16 w 23"/>
                <a:gd name="T1" fmla="*/ 0 h 21"/>
                <a:gd name="T2" fmla="*/ 16 w 23"/>
                <a:gd name="T3" fmla="*/ 4 h 21"/>
                <a:gd name="T4" fmla="*/ 19 w 23"/>
                <a:gd name="T5" fmla="*/ 11 h 21"/>
                <a:gd name="T6" fmla="*/ 10 w 23"/>
                <a:gd name="T7" fmla="*/ 17 h 21"/>
                <a:gd name="T8" fmla="*/ 4 w 23"/>
                <a:gd name="T9" fmla="*/ 9 h 21"/>
                <a:gd name="T10" fmla="*/ 6 w 23"/>
                <a:gd name="T11" fmla="*/ 5 h 21"/>
                <a:gd name="T12" fmla="*/ 6 w 23"/>
                <a:gd name="T13" fmla="*/ 0 h 21"/>
                <a:gd name="T14" fmla="*/ 0 w 23"/>
                <a:gd name="T15" fmla="*/ 10 h 21"/>
                <a:gd name="T16" fmla="*/ 11 w 23"/>
                <a:gd name="T17" fmla="*/ 21 h 21"/>
                <a:gd name="T18" fmla="*/ 23 w 23"/>
                <a:gd name="T19" fmla="*/ 10 h 21"/>
                <a:gd name="T20" fmla="*/ 16 w 23"/>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1">
                  <a:moveTo>
                    <a:pt x="16" y="0"/>
                  </a:moveTo>
                  <a:cubicBezTo>
                    <a:pt x="16" y="4"/>
                    <a:pt x="16" y="4"/>
                    <a:pt x="16" y="4"/>
                  </a:cubicBezTo>
                  <a:cubicBezTo>
                    <a:pt x="18" y="5"/>
                    <a:pt x="19" y="8"/>
                    <a:pt x="19" y="11"/>
                  </a:cubicBezTo>
                  <a:cubicBezTo>
                    <a:pt x="18" y="15"/>
                    <a:pt x="15" y="18"/>
                    <a:pt x="10" y="17"/>
                  </a:cubicBezTo>
                  <a:cubicBezTo>
                    <a:pt x="6" y="17"/>
                    <a:pt x="3" y="13"/>
                    <a:pt x="4" y="9"/>
                  </a:cubicBezTo>
                  <a:cubicBezTo>
                    <a:pt x="4" y="7"/>
                    <a:pt x="5" y="6"/>
                    <a:pt x="6" y="5"/>
                  </a:cubicBezTo>
                  <a:cubicBezTo>
                    <a:pt x="6" y="0"/>
                    <a:pt x="6" y="0"/>
                    <a:pt x="6" y="0"/>
                  </a:cubicBezTo>
                  <a:cubicBezTo>
                    <a:pt x="3" y="2"/>
                    <a:pt x="0" y="6"/>
                    <a:pt x="0" y="10"/>
                  </a:cubicBezTo>
                  <a:cubicBezTo>
                    <a:pt x="0" y="16"/>
                    <a:pt x="5" y="21"/>
                    <a:pt x="11" y="21"/>
                  </a:cubicBezTo>
                  <a:cubicBezTo>
                    <a:pt x="18" y="21"/>
                    <a:pt x="23" y="16"/>
                    <a:pt x="23" y="10"/>
                  </a:cubicBezTo>
                  <a:cubicBezTo>
                    <a:pt x="23" y="5"/>
                    <a:pt x="20"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solidFill>
                  <a:prstClr val="black"/>
                </a:solidFill>
              </a:endParaRPr>
            </a:p>
          </p:txBody>
        </p:sp>
        <p:sp>
          <p:nvSpPr>
            <p:cNvPr id="30" name="Rectangle 155"/>
            <p:cNvSpPr>
              <a:spLocks noChangeArrowheads="1"/>
            </p:cNvSpPr>
            <p:nvPr/>
          </p:nvSpPr>
          <p:spPr bwMode="auto">
            <a:xfrm>
              <a:off x="7166118" y="5278945"/>
              <a:ext cx="9342" cy="3269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76" tIns="45738" rIns="91476" bIns="45738" numCol="1" anchor="t" anchorCtr="0" compatLnSpc="1"/>
            <a:lstStyle/>
            <a:p>
              <a:endParaRPr lang="zh-CN" altLang="en-US" sz="1800">
                <a:solidFill>
                  <a:prstClr val="black"/>
                </a:solidFill>
              </a:endParaRPr>
            </a:p>
          </p:txBody>
        </p:sp>
        <p:sp>
          <p:nvSpPr>
            <p:cNvPr id="31" name="Freeform 156"/>
            <p:cNvSpPr>
              <a:spLocks noEditPoints="1"/>
            </p:cNvSpPr>
            <p:nvPr/>
          </p:nvSpPr>
          <p:spPr bwMode="auto">
            <a:xfrm>
              <a:off x="7044667" y="4940751"/>
              <a:ext cx="260652" cy="260652"/>
            </a:xfrm>
            <a:custGeom>
              <a:avLst/>
              <a:gdLst>
                <a:gd name="T0" fmla="*/ 24 w 118"/>
                <a:gd name="T1" fmla="*/ 19 h 118"/>
                <a:gd name="T2" fmla="*/ 19 w 118"/>
                <a:gd name="T3" fmla="*/ 94 h 118"/>
                <a:gd name="T4" fmla="*/ 94 w 118"/>
                <a:gd name="T5" fmla="*/ 99 h 118"/>
                <a:gd name="T6" fmla="*/ 99 w 118"/>
                <a:gd name="T7" fmla="*/ 24 h 118"/>
                <a:gd name="T8" fmla="*/ 24 w 118"/>
                <a:gd name="T9" fmla="*/ 19 h 118"/>
                <a:gd name="T10" fmla="*/ 64 w 118"/>
                <a:gd name="T11" fmla="*/ 84 h 118"/>
                <a:gd name="T12" fmla="*/ 64 w 118"/>
                <a:gd name="T13" fmla="*/ 93 h 118"/>
                <a:gd name="T14" fmla="*/ 56 w 118"/>
                <a:gd name="T15" fmla="*/ 93 h 118"/>
                <a:gd name="T16" fmla="*/ 56 w 118"/>
                <a:gd name="T17" fmla="*/ 85 h 118"/>
                <a:gd name="T18" fmla="*/ 41 w 118"/>
                <a:gd name="T19" fmla="*/ 81 h 118"/>
                <a:gd name="T20" fmla="*/ 43 w 118"/>
                <a:gd name="T21" fmla="*/ 71 h 118"/>
                <a:gd name="T22" fmla="*/ 58 w 118"/>
                <a:gd name="T23" fmla="*/ 75 h 118"/>
                <a:gd name="T24" fmla="*/ 66 w 118"/>
                <a:gd name="T25" fmla="*/ 70 h 118"/>
                <a:gd name="T26" fmla="*/ 57 w 118"/>
                <a:gd name="T27" fmla="*/ 62 h 118"/>
                <a:gd name="T28" fmla="*/ 41 w 118"/>
                <a:gd name="T29" fmla="*/ 46 h 118"/>
                <a:gd name="T30" fmla="*/ 56 w 118"/>
                <a:gd name="T31" fmla="*/ 31 h 118"/>
                <a:gd name="T32" fmla="*/ 56 w 118"/>
                <a:gd name="T33" fmla="*/ 23 h 118"/>
                <a:gd name="T34" fmla="*/ 64 w 118"/>
                <a:gd name="T35" fmla="*/ 23 h 118"/>
                <a:gd name="T36" fmla="*/ 64 w 118"/>
                <a:gd name="T37" fmla="*/ 30 h 118"/>
                <a:gd name="T38" fmla="*/ 77 w 118"/>
                <a:gd name="T39" fmla="*/ 33 h 118"/>
                <a:gd name="T40" fmla="*/ 74 w 118"/>
                <a:gd name="T41" fmla="*/ 43 h 118"/>
                <a:gd name="T42" fmla="*/ 62 w 118"/>
                <a:gd name="T43" fmla="*/ 40 h 118"/>
                <a:gd name="T44" fmla="*/ 55 w 118"/>
                <a:gd name="T45" fmla="*/ 45 h 118"/>
                <a:gd name="T46" fmla="*/ 65 w 118"/>
                <a:gd name="T47" fmla="*/ 52 h 118"/>
                <a:gd name="T48" fmla="*/ 79 w 118"/>
                <a:gd name="T49" fmla="*/ 69 h 118"/>
                <a:gd name="T50" fmla="*/ 64 w 118"/>
                <a:gd name="T51" fmla="*/ 8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118">
                  <a:moveTo>
                    <a:pt x="24" y="19"/>
                  </a:moveTo>
                  <a:cubicBezTo>
                    <a:pt x="2" y="39"/>
                    <a:pt x="0" y="72"/>
                    <a:pt x="19" y="94"/>
                  </a:cubicBezTo>
                  <a:cubicBezTo>
                    <a:pt x="38" y="116"/>
                    <a:pt x="72" y="118"/>
                    <a:pt x="94" y="99"/>
                  </a:cubicBezTo>
                  <a:cubicBezTo>
                    <a:pt x="115" y="79"/>
                    <a:pt x="118" y="46"/>
                    <a:pt x="99" y="24"/>
                  </a:cubicBezTo>
                  <a:cubicBezTo>
                    <a:pt x="79" y="2"/>
                    <a:pt x="46" y="0"/>
                    <a:pt x="24" y="19"/>
                  </a:cubicBezTo>
                  <a:close/>
                  <a:moveTo>
                    <a:pt x="64" y="84"/>
                  </a:moveTo>
                  <a:cubicBezTo>
                    <a:pt x="64" y="93"/>
                    <a:pt x="64" y="93"/>
                    <a:pt x="64" y="93"/>
                  </a:cubicBezTo>
                  <a:cubicBezTo>
                    <a:pt x="56" y="93"/>
                    <a:pt x="56" y="93"/>
                    <a:pt x="56" y="93"/>
                  </a:cubicBezTo>
                  <a:cubicBezTo>
                    <a:pt x="56" y="85"/>
                    <a:pt x="56" y="85"/>
                    <a:pt x="56" y="85"/>
                  </a:cubicBezTo>
                  <a:cubicBezTo>
                    <a:pt x="50" y="85"/>
                    <a:pt x="44" y="83"/>
                    <a:pt x="41" y="81"/>
                  </a:cubicBezTo>
                  <a:cubicBezTo>
                    <a:pt x="43" y="71"/>
                    <a:pt x="43" y="71"/>
                    <a:pt x="43" y="71"/>
                  </a:cubicBezTo>
                  <a:cubicBezTo>
                    <a:pt x="47" y="73"/>
                    <a:pt x="52" y="75"/>
                    <a:pt x="58" y="75"/>
                  </a:cubicBezTo>
                  <a:cubicBezTo>
                    <a:pt x="63" y="75"/>
                    <a:pt x="66" y="73"/>
                    <a:pt x="66" y="70"/>
                  </a:cubicBezTo>
                  <a:cubicBezTo>
                    <a:pt x="66" y="66"/>
                    <a:pt x="63" y="64"/>
                    <a:pt x="57" y="62"/>
                  </a:cubicBezTo>
                  <a:cubicBezTo>
                    <a:pt x="48" y="59"/>
                    <a:pt x="41" y="55"/>
                    <a:pt x="41" y="46"/>
                  </a:cubicBezTo>
                  <a:cubicBezTo>
                    <a:pt x="41" y="39"/>
                    <a:pt x="47" y="33"/>
                    <a:pt x="56" y="31"/>
                  </a:cubicBezTo>
                  <a:cubicBezTo>
                    <a:pt x="56" y="23"/>
                    <a:pt x="56" y="23"/>
                    <a:pt x="56" y="23"/>
                  </a:cubicBezTo>
                  <a:cubicBezTo>
                    <a:pt x="64" y="23"/>
                    <a:pt x="64" y="23"/>
                    <a:pt x="64" y="23"/>
                  </a:cubicBezTo>
                  <a:cubicBezTo>
                    <a:pt x="64" y="30"/>
                    <a:pt x="64" y="30"/>
                    <a:pt x="64" y="30"/>
                  </a:cubicBezTo>
                  <a:cubicBezTo>
                    <a:pt x="70" y="30"/>
                    <a:pt x="74" y="32"/>
                    <a:pt x="77" y="33"/>
                  </a:cubicBezTo>
                  <a:cubicBezTo>
                    <a:pt x="74" y="43"/>
                    <a:pt x="74" y="43"/>
                    <a:pt x="74" y="43"/>
                  </a:cubicBezTo>
                  <a:cubicBezTo>
                    <a:pt x="72" y="42"/>
                    <a:pt x="68" y="40"/>
                    <a:pt x="62" y="40"/>
                  </a:cubicBezTo>
                  <a:cubicBezTo>
                    <a:pt x="56" y="40"/>
                    <a:pt x="55" y="42"/>
                    <a:pt x="55" y="45"/>
                  </a:cubicBezTo>
                  <a:cubicBezTo>
                    <a:pt x="55" y="48"/>
                    <a:pt x="58" y="50"/>
                    <a:pt x="65" y="52"/>
                  </a:cubicBezTo>
                  <a:cubicBezTo>
                    <a:pt x="75" y="56"/>
                    <a:pt x="79" y="61"/>
                    <a:pt x="79" y="69"/>
                  </a:cubicBezTo>
                  <a:cubicBezTo>
                    <a:pt x="79" y="76"/>
                    <a:pt x="74" y="83"/>
                    <a:pt x="64"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solidFill>
                  <a:prstClr val="black"/>
                </a:solidFill>
              </a:endParaRPr>
            </a:p>
          </p:txBody>
        </p:sp>
        <p:sp>
          <p:nvSpPr>
            <p:cNvPr id="32" name="Freeform 157"/>
            <p:cNvSpPr>
              <a:spLocks noEditPoints="1"/>
            </p:cNvSpPr>
            <p:nvPr/>
          </p:nvSpPr>
          <p:spPr bwMode="auto">
            <a:xfrm>
              <a:off x="7005429" y="4859473"/>
              <a:ext cx="338194" cy="501686"/>
            </a:xfrm>
            <a:custGeom>
              <a:avLst/>
              <a:gdLst>
                <a:gd name="T0" fmla="*/ 138 w 153"/>
                <a:gd name="T1" fmla="*/ 177 h 227"/>
                <a:gd name="T2" fmla="*/ 16 w 153"/>
                <a:gd name="T3" fmla="*/ 177 h 227"/>
                <a:gd name="T4" fmla="*/ 16 w 153"/>
                <a:gd name="T5" fmla="*/ 16 h 227"/>
                <a:gd name="T6" fmla="*/ 138 w 153"/>
                <a:gd name="T7" fmla="*/ 16 h 227"/>
                <a:gd name="T8" fmla="*/ 138 w 153"/>
                <a:gd name="T9" fmla="*/ 103 h 227"/>
                <a:gd name="T10" fmla="*/ 139 w 153"/>
                <a:gd name="T11" fmla="*/ 102 h 227"/>
                <a:gd name="T12" fmla="*/ 153 w 153"/>
                <a:gd name="T13" fmla="*/ 94 h 227"/>
                <a:gd name="T14" fmla="*/ 153 w 153"/>
                <a:gd name="T15" fmla="*/ 13 h 227"/>
                <a:gd name="T16" fmla="*/ 141 w 153"/>
                <a:gd name="T17" fmla="*/ 0 h 227"/>
                <a:gd name="T18" fmla="*/ 12 w 153"/>
                <a:gd name="T19" fmla="*/ 0 h 227"/>
                <a:gd name="T20" fmla="*/ 0 w 153"/>
                <a:gd name="T21" fmla="*/ 13 h 227"/>
                <a:gd name="T22" fmla="*/ 0 w 153"/>
                <a:gd name="T23" fmla="*/ 215 h 227"/>
                <a:gd name="T24" fmla="*/ 12 w 153"/>
                <a:gd name="T25" fmla="*/ 227 h 227"/>
                <a:gd name="T26" fmla="*/ 141 w 153"/>
                <a:gd name="T27" fmla="*/ 227 h 227"/>
                <a:gd name="T28" fmla="*/ 153 w 153"/>
                <a:gd name="T29" fmla="*/ 215 h 227"/>
                <a:gd name="T30" fmla="*/ 153 w 153"/>
                <a:gd name="T31" fmla="*/ 176 h 227"/>
                <a:gd name="T32" fmla="*/ 138 w 153"/>
                <a:gd name="T33" fmla="*/ 166 h 227"/>
                <a:gd name="T34" fmla="*/ 138 w 153"/>
                <a:gd name="T35" fmla="*/ 177 h 227"/>
                <a:gd name="T36" fmla="*/ 75 w 153"/>
                <a:gd name="T37" fmla="*/ 221 h 227"/>
                <a:gd name="T38" fmla="*/ 56 w 153"/>
                <a:gd name="T39" fmla="*/ 201 h 227"/>
                <a:gd name="T40" fmla="*/ 75 w 153"/>
                <a:gd name="T41" fmla="*/ 182 h 227"/>
                <a:gd name="T42" fmla="*/ 95 w 153"/>
                <a:gd name="T43" fmla="*/ 201 h 227"/>
                <a:gd name="T44" fmla="*/ 75 w 153"/>
                <a:gd name="T45" fmla="*/ 22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227">
                  <a:moveTo>
                    <a:pt x="138" y="177"/>
                  </a:moveTo>
                  <a:cubicBezTo>
                    <a:pt x="16" y="177"/>
                    <a:pt x="16" y="177"/>
                    <a:pt x="16" y="177"/>
                  </a:cubicBezTo>
                  <a:cubicBezTo>
                    <a:pt x="16" y="16"/>
                    <a:pt x="16" y="16"/>
                    <a:pt x="16" y="16"/>
                  </a:cubicBezTo>
                  <a:cubicBezTo>
                    <a:pt x="138" y="16"/>
                    <a:pt x="138" y="16"/>
                    <a:pt x="138" y="16"/>
                  </a:cubicBezTo>
                  <a:cubicBezTo>
                    <a:pt x="138" y="103"/>
                    <a:pt x="138" y="103"/>
                    <a:pt x="138" y="103"/>
                  </a:cubicBezTo>
                  <a:cubicBezTo>
                    <a:pt x="138" y="103"/>
                    <a:pt x="139" y="102"/>
                    <a:pt x="139" y="102"/>
                  </a:cubicBezTo>
                  <a:cubicBezTo>
                    <a:pt x="144" y="98"/>
                    <a:pt x="148" y="95"/>
                    <a:pt x="153" y="94"/>
                  </a:cubicBezTo>
                  <a:cubicBezTo>
                    <a:pt x="153" y="13"/>
                    <a:pt x="153" y="13"/>
                    <a:pt x="153" y="13"/>
                  </a:cubicBezTo>
                  <a:cubicBezTo>
                    <a:pt x="153" y="6"/>
                    <a:pt x="148" y="0"/>
                    <a:pt x="141" y="0"/>
                  </a:cubicBezTo>
                  <a:cubicBezTo>
                    <a:pt x="12" y="0"/>
                    <a:pt x="12" y="0"/>
                    <a:pt x="12" y="0"/>
                  </a:cubicBezTo>
                  <a:cubicBezTo>
                    <a:pt x="6" y="0"/>
                    <a:pt x="0" y="6"/>
                    <a:pt x="0" y="13"/>
                  </a:cubicBezTo>
                  <a:cubicBezTo>
                    <a:pt x="0" y="215"/>
                    <a:pt x="0" y="215"/>
                    <a:pt x="0" y="215"/>
                  </a:cubicBezTo>
                  <a:cubicBezTo>
                    <a:pt x="0" y="222"/>
                    <a:pt x="6" y="227"/>
                    <a:pt x="12" y="227"/>
                  </a:cubicBezTo>
                  <a:cubicBezTo>
                    <a:pt x="141" y="227"/>
                    <a:pt x="141" y="227"/>
                    <a:pt x="141" y="227"/>
                  </a:cubicBezTo>
                  <a:cubicBezTo>
                    <a:pt x="148" y="227"/>
                    <a:pt x="153" y="222"/>
                    <a:pt x="153" y="215"/>
                  </a:cubicBezTo>
                  <a:cubicBezTo>
                    <a:pt x="153" y="176"/>
                    <a:pt x="153" y="176"/>
                    <a:pt x="153" y="176"/>
                  </a:cubicBezTo>
                  <a:cubicBezTo>
                    <a:pt x="148" y="174"/>
                    <a:pt x="142" y="170"/>
                    <a:pt x="138" y="166"/>
                  </a:cubicBezTo>
                  <a:lnTo>
                    <a:pt x="138" y="177"/>
                  </a:lnTo>
                  <a:close/>
                  <a:moveTo>
                    <a:pt x="75" y="221"/>
                  </a:moveTo>
                  <a:cubicBezTo>
                    <a:pt x="65" y="221"/>
                    <a:pt x="56" y="212"/>
                    <a:pt x="56" y="201"/>
                  </a:cubicBezTo>
                  <a:cubicBezTo>
                    <a:pt x="56" y="191"/>
                    <a:pt x="65" y="182"/>
                    <a:pt x="75" y="182"/>
                  </a:cubicBezTo>
                  <a:cubicBezTo>
                    <a:pt x="86" y="182"/>
                    <a:pt x="95" y="191"/>
                    <a:pt x="95" y="201"/>
                  </a:cubicBezTo>
                  <a:cubicBezTo>
                    <a:pt x="95" y="212"/>
                    <a:pt x="86" y="221"/>
                    <a:pt x="75" y="2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solidFill>
                  <a:prstClr val="black"/>
                </a:solidFill>
              </a:endParaRPr>
            </a:p>
          </p:txBody>
        </p:sp>
        <p:sp>
          <p:nvSpPr>
            <p:cNvPr id="33" name="Freeform 158"/>
            <p:cNvSpPr>
              <a:spLocks noEditPoints="1"/>
            </p:cNvSpPr>
            <p:nvPr/>
          </p:nvSpPr>
          <p:spPr bwMode="auto">
            <a:xfrm>
              <a:off x="7281029" y="5062202"/>
              <a:ext cx="190584" cy="190584"/>
            </a:xfrm>
            <a:custGeom>
              <a:avLst/>
              <a:gdLst>
                <a:gd name="T0" fmla="*/ 72 w 86"/>
                <a:gd name="T1" fmla="*/ 17 h 86"/>
                <a:gd name="T2" fmla="*/ 18 w 86"/>
                <a:gd name="T3" fmla="*/ 14 h 86"/>
                <a:gd name="T4" fmla="*/ 14 w 86"/>
                <a:gd name="T5" fmla="*/ 68 h 86"/>
                <a:gd name="T6" fmla="*/ 69 w 86"/>
                <a:gd name="T7" fmla="*/ 72 h 86"/>
                <a:gd name="T8" fmla="*/ 72 w 86"/>
                <a:gd name="T9" fmla="*/ 17 h 86"/>
                <a:gd name="T10" fmla="*/ 46 w 86"/>
                <a:gd name="T11" fmla="*/ 63 h 86"/>
                <a:gd name="T12" fmla="*/ 46 w 86"/>
                <a:gd name="T13" fmla="*/ 70 h 86"/>
                <a:gd name="T14" fmla="*/ 40 w 86"/>
                <a:gd name="T15" fmla="*/ 70 h 86"/>
                <a:gd name="T16" fmla="*/ 40 w 86"/>
                <a:gd name="T17" fmla="*/ 64 h 86"/>
                <a:gd name="T18" fmla="*/ 28 w 86"/>
                <a:gd name="T19" fmla="*/ 61 h 86"/>
                <a:gd name="T20" fmla="*/ 30 w 86"/>
                <a:gd name="T21" fmla="*/ 53 h 86"/>
                <a:gd name="T22" fmla="*/ 41 w 86"/>
                <a:gd name="T23" fmla="*/ 56 h 86"/>
                <a:gd name="T24" fmla="*/ 48 w 86"/>
                <a:gd name="T25" fmla="*/ 52 h 86"/>
                <a:gd name="T26" fmla="*/ 41 w 86"/>
                <a:gd name="T27" fmla="*/ 46 h 86"/>
                <a:gd name="T28" fmla="*/ 29 w 86"/>
                <a:gd name="T29" fmla="*/ 34 h 86"/>
                <a:gd name="T30" fmla="*/ 40 w 86"/>
                <a:gd name="T31" fmla="*/ 22 h 86"/>
                <a:gd name="T32" fmla="*/ 40 w 86"/>
                <a:gd name="T33" fmla="*/ 15 h 86"/>
                <a:gd name="T34" fmla="*/ 47 w 86"/>
                <a:gd name="T35" fmla="*/ 15 h 86"/>
                <a:gd name="T36" fmla="*/ 47 w 86"/>
                <a:gd name="T37" fmla="*/ 21 h 86"/>
                <a:gd name="T38" fmla="*/ 56 w 86"/>
                <a:gd name="T39" fmla="*/ 23 h 86"/>
                <a:gd name="T40" fmla="*/ 54 w 86"/>
                <a:gd name="T41" fmla="*/ 31 h 86"/>
                <a:gd name="T42" fmla="*/ 45 w 86"/>
                <a:gd name="T43" fmla="*/ 29 h 86"/>
                <a:gd name="T44" fmla="*/ 39 w 86"/>
                <a:gd name="T45" fmla="*/ 32 h 86"/>
                <a:gd name="T46" fmla="*/ 47 w 86"/>
                <a:gd name="T47" fmla="*/ 38 h 86"/>
                <a:gd name="T48" fmla="*/ 58 w 86"/>
                <a:gd name="T49" fmla="*/ 51 h 86"/>
                <a:gd name="T50" fmla="*/ 46 w 86"/>
                <a:gd name="T51" fmla="*/ 6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86">
                  <a:moveTo>
                    <a:pt x="72" y="17"/>
                  </a:moveTo>
                  <a:cubicBezTo>
                    <a:pt x="58" y="1"/>
                    <a:pt x="34" y="0"/>
                    <a:pt x="18" y="14"/>
                  </a:cubicBezTo>
                  <a:cubicBezTo>
                    <a:pt x="2" y="28"/>
                    <a:pt x="0" y="52"/>
                    <a:pt x="14" y="68"/>
                  </a:cubicBezTo>
                  <a:cubicBezTo>
                    <a:pt x="28" y="84"/>
                    <a:pt x="53" y="86"/>
                    <a:pt x="69" y="72"/>
                  </a:cubicBezTo>
                  <a:cubicBezTo>
                    <a:pt x="85" y="58"/>
                    <a:pt x="86" y="33"/>
                    <a:pt x="72" y="17"/>
                  </a:cubicBezTo>
                  <a:close/>
                  <a:moveTo>
                    <a:pt x="46" y="63"/>
                  </a:moveTo>
                  <a:cubicBezTo>
                    <a:pt x="46" y="70"/>
                    <a:pt x="46" y="70"/>
                    <a:pt x="46" y="70"/>
                  </a:cubicBezTo>
                  <a:cubicBezTo>
                    <a:pt x="40" y="70"/>
                    <a:pt x="40" y="70"/>
                    <a:pt x="40" y="70"/>
                  </a:cubicBezTo>
                  <a:cubicBezTo>
                    <a:pt x="40" y="64"/>
                    <a:pt x="40" y="64"/>
                    <a:pt x="40" y="64"/>
                  </a:cubicBezTo>
                  <a:cubicBezTo>
                    <a:pt x="35" y="64"/>
                    <a:pt x="31" y="62"/>
                    <a:pt x="28" y="61"/>
                  </a:cubicBezTo>
                  <a:cubicBezTo>
                    <a:pt x="30" y="53"/>
                    <a:pt x="30" y="53"/>
                    <a:pt x="30" y="53"/>
                  </a:cubicBezTo>
                  <a:cubicBezTo>
                    <a:pt x="33" y="55"/>
                    <a:pt x="37" y="56"/>
                    <a:pt x="41" y="56"/>
                  </a:cubicBezTo>
                  <a:cubicBezTo>
                    <a:pt x="45" y="56"/>
                    <a:pt x="48" y="54"/>
                    <a:pt x="48" y="52"/>
                  </a:cubicBezTo>
                  <a:cubicBezTo>
                    <a:pt x="48" y="49"/>
                    <a:pt x="46" y="48"/>
                    <a:pt x="41" y="46"/>
                  </a:cubicBezTo>
                  <a:cubicBezTo>
                    <a:pt x="34" y="44"/>
                    <a:pt x="29" y="40"/>
                    <a:pt x="29" y="34"/>
                  </a:cubicBezTo>
                  <a:cubicBezTo>
                    <a:pt x="29" y="28"/>
                    <a:pt x="33" y="23"/>
                    <a:pt x="40" y="22"/>
                  </a:cubicBezTo>
                  <a:cubicBezTo>
                    <a:pt x="40" y="15"/>
                    <a:pt x="40" y="15"/>
                    <a:pt x="40" y="15"/>
                  </a:cubicBezTo>
                  <a:cubicBezTo>
                    <a:pt x="47" y="15"/>
                    <a:pt x="47" y="15"/>
                    <a:pt x="47" y="15"/>
                  </a:cubicBezTo>
                  <a:cubicBezTo>
                    <a:pt x="47" y="21"/>
                    <a:pt x="47" y="21"/>
                    <a:pt x="47" y="21"/>
                  </a:cubicBezTo>
                  <a:cubicBezTo>
                    <a:pt x="51" y="21"/>
                    <a:pt x="54" y="22"/>
                    <a:pt x="56" y="23"/>
                  </a:cubicBezTo>
                  <a:cubicBezTo>
                    <a:pt x="54" y="31"/>
                    <a:pt x="54" y="31"/>
                    <a:pt x="54" y="31"/>
                  </a:cubicBezTo>
                  <a:cubicBezTo>
                    <a:pt x="53" y="30"/>
                    <a:pt x="50" y="29"/>
                    <a:pt x="45" y="29"/>
                  </a:cubicBezTo>
                  <a:cubicBezTo>
                    <a:pt x="40" y="29"/>
                    <a:pt x="39" y="31"/>
                    <a:pt x="39" y="32"/>
                  </a:cubicBezTo>
                  <a:cubicBezTo>
                    <a:pt x="39" y="35"/>
                    <a:pt x="41" y="36"/>
                    <a:pt x="47" y="38"/>
                  </a:cubicBezTo>
                  <a:cubicBezTo>
                    <a:pt x="55" y="41"/>
                    <a:pt x="58" y="45"/>
                    <a:pt x="58" y="51"/>
                  </a:cubicBezTo>
                  <a:cubicBezTo>
                    <a:pt x="58" y="57"/>
                    <a:pt x="54" y="62"/>
                    <a:pt x="46"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solidFill>
                  <a:prstClr val="black"/>
                </a:solidFill>
              </a:endParaRPr>
            </a:p>
          </p:txBody>
        </p:sp>
      </p:grpSp>
      <p:sp>
        <p:nvSpPr>
          <p:cNvPr id="34" name="文本框 85"/>
          <p:cNvSpPr txBox="1"/>
          <p:nvPr/>
        </p:nvSpPr>
        <p:spPr>
          <a:xfrm>
            <a:off x="1684546" y="4603019"/>
            <a:ext cx="2679985" cy="800532"/>
          </a:xfrm>
          <a:prstGeom prst="rect">
            <a:avLst/>
          </a:prstGeom>
          <a:noFill/>
          <a:effectLst/>
        </p:spPr>
        <p:txBody>
          <a:bodyPr wrap="none" rtlCol="0">
            <a:spAutoFit/>
          </a:bodyPr>
          <a:lstStyle/>
          <a:p>
            <a:r>
              <a:rPr lang="en-US" altLang="zh-CN" sz="1800" b="1" dirty="0">
                <a:solidFill>
                  <a:schemeClr val="bg1">
                    <a:lumMod val="50000"/>
                  </a:schemeClr>
                </a:solidFill>
                <a:latin typeface="方正姚体" panose="02010601030101010101" pitchFamily="2" charset="-122"/>
                <a:ea typeface="方正姚体" panose="02010601030101010101" pitchFamily="2" charset="-122"/>
              </a:rPr>
              <a:t>MORE  THEN  TEMPLATE</a:t>
            </a:r>
            <a:endParaRPr lang="en-US" altLang="zh-CN" sz="1100" b="1" dirty="0">
              <a:solidFill>
                <a:schemeClr val="bg1">
                  <a:lumMod val="50000"/>
                </a:schemeClr>
              </a:solidFill>
              <a:latin typeface="方正姚体" panose="02010601030101010101" pitchFamily="2" charset="-122"/>
              <a:ea typeface="方正姚体" panose="02010601030101010101" pitchFamily="2" charset="-122"/>
            </a:endParaRPr>
          </a:p>
          <a:p>
            <a:r>
              <a:rPr lang="en-US" altLang="zh-CN" sz="1400" dirty="0">
                <a:solidFill>
                  <a:schemeClr val="bg1">
                    <a:lumMod val="50000"/>
                  </a:schemeClr>
                </a:solidFill>
                <a:latin typeface="方正姚体" panose="02010601030101010101" pitchFamily="2" charset="-122"/>
                <a:ea typeface="方正姚体" panose="02010601030101010101" pitchFamily="2" charset="-122"/>
              </a:rPr>
              <a:t>Click here to add  you to the  center</a:t>
            </a:r>
          </a:p>
          <a:p>
            <a:r>
              <a:rPr lang="en-US" altLang="zh-CN" sz="1400" dirty="0">
                <a:solidFill>
                  <a:schemeClr val="bg1">
                    <a:lumMod val="50000"/>
                  </a:schemeClr>
                </a:solidFill>
                <a:latin typeface="方正姚体" panose="02010601030101010101" pitchFamily="2" charset="-122"/>
                <a:ea typeface="方正姚体" panose="02010601030101010101" pitchFamily="2" charset="-122"/>
              </a:rPr>
              <a:t>of the  narrative thought</a:t>
            </a:r>
            <a:endParaRPr lang="en-US" altLang="zh-CN" sz="1800" dirty="0">
              <a:solidFill>
                <a:schemeClr val="bg1">
                  <a:lumMod val="50000"/>
                </a:schemeClr>
              </a:solidFill>
              <a:latin typeface="方正姚体" panose="02010601030101010101" pitchFamily="2" charset="-122"/>
              <a:ea typeface="方正姚体" panose="02010601030101010101" pitchFamily="2" charset="-122"/>
            </a:endParaRPr>
          </a:p>
        </p:txBody>
      </p:sp>
      <p:sp>
        <p:nvSpPr>
          <p:cNvPr id="35" name="文本框 86"/>
          <p:cNvSpPr txBox="1"/>
          <p:nvPr/>
        </p:nvSpPr>
        <p:spPr>
          <a:xfrm>
            <a:off x="3887277" y="2438182"/>
            <a:ext cx="2679985" cy="800532"/>
          </a:xfrm>
          <a:prstGeom prst="rect">
            <a:avLst/>
          </a:prstGeom>
          <a:noFill/>
          <a:effectLst/>
        </p:spPr>
        <p:txBody>
          <a:bodyPr wrap="none" rtlCol="0">
            <a:spAutoFit/>
          </a:bodyPr>
          <a:lstStyle/>
          <a:p>
            <a:r>
              <a:rPr lang="en-US" altLang="zh-CN" sz="1800" b="1" dirty="0">
                <a:solidFill>
                  <a:schemeClr val="bg1">
                    <a:lumMod val="50000"/>
                  </a:schemeClr>
                </a:solidFill>
                <a:latin typeface="方正姚体" panose="02010601030101010101" pitchFamily="2" charset="-122"/>
                <a:ea typeface="方正姚体" panose="02010601030101010101" pitchFamily="2" charset="-122"/>
              </a:rPr>
              <a:t>MORE  THEN  TEMPLATE</a:t>
            </a:r>
            <a:endParaRPr lang="en-US" altLang="zh-CN" sz="1100" b="1" dirty="0">
              <a:solidFill>
                <a:schemeClr val="bg1">
                  <a:lumMod val="50000"/>
                </a:schemeClr>
              </a:solidFill>
              <a:latin typeface="方正姚体" panose="02010601030101010101" pitchFamily="2" charset="-122"/>
              <a:ea typeface="方正姚体" panose="02010601030101010101" pitchFamily="2" charset="-122"/>
            </a:endParaRPr>
          </a:p>
          <a:p>
            <a:r>
              <a:rPr lang="en-US" altLang="zh-CN" sz="1400" dirty="0">
                <a:solidFill>
                  <a:schemeClr val="bg1">
                    <a:lumMod val="50000"/>
                  </a:schemeClr>
                </a:solidFill>
                <a:latin typeface="方正姚体" panose="02010601030101010101" pitchFamily="2" charset="-122"/>
                <a:ea typeface="方正姚体" panose="02010601030101010101" pitchFamily="2" charset="-122"/>
              </a:rPr>
              <a:t>Click here to add  you to the  center</a:t>
            </a:r>
          </a:p>
          <a:p>
            <a:r>
              <a:rPr lang="en-US" altLang="zh-CN" sz="1400" dirty="0">
                <a:solidFill>
                  <a:schemeClr val="bg1">
                    <a:lumMod val="50000"/>
                  </a:schemeClr>
                </a:solidFill>
                <a:latin typeface="方正姚体" panose="02010601030101010101" pitchFamily="2" charset="-122"/>
                <a:ea typeface="方正姚体" panose="02010601030101010101" pitchFamily="2" charset="-122"/>
              </a:rPr>
              <a:t>of the  narrative thought</a:t>
            </a:r>
            <a:endParaRPr lang="en-US" altLang="zh-CN" sz="1800" dirty="0">
              <a:solidFill>
                <a:schemeClr val="bg1">
                  <a:lumMod val="50000"/>
                </a:schemeClr>
              </a:solidFill>
              <a:latin typeface="方正姚体" panose="02010601030101010101" pitchFamily="2" charset="-122"/>
              <a:ea typeface="方正姚体" panose="02010601030101010101" pitchFamily="2" charset="-122"/>
            </a:endParaRPr>
          </a:p>
        </p:txBody>
      </p:sp>
      <p:sp>
        <p:nvSpPr>
          <p:cNvPr id="36" name="文本框 87"/>
          <p:cNvSpPr txBox="1"/>
          <p:nvPr/>
        </p:nvSpPr>
        <p:spPr>
          <a:xfrm>
            <a:off x="6024870" y="4603019"/>
            <a:ext cx="2679985" cy="800532"/>
          </a:xfrm>
          <a:prstGeom prst="rect">
            <a:avLst/>
          </a:prstGeom>
          <a:noFill/>
          <a:effectLst/>
        </p:spPr>
        <p:txBody>
          <a:bodyPr wrap="none" rtlCol="0">
            <a:spAutoFit/>
          </a:bodyPr>
          <a:lstStyle/>
          <a:p>
            <a:r>
              <a:rPr lang="en-US" altLang="zh-CN" sz="1800" b="1" dirty="0">
                <a:solidFill>
                  <a:schemeClr val="bg1">
                    <a:lumMod val="50000"/>
                  </a:schemeClr>
                </a:solidFill>
                <a:latin typeface="方正姚体" panose="02010601030101010101" pitchFamily="2" charset="-122"/>
                <a:ea typeface="方正姚体" panose="02010601030101010101" pitchFamily="2" charset="-122"/>
              </a:rPr>
              <a:t>MORE  THEN  TEMPLATE</a:t>
            </a:r>
            <a:endParaRPr lang="en-US" altLang="zh-CN" sz="1100" b="1" dirty="0">
              <a:solidFill>
                <a:schemeClr val="bg1">
                  <a:lumMod val="50000"/>
                </a:schemeClr>
              </a:solidFill>
              <a:latin typeface="方正姚体" panose="02010601030101010101" pitchFamily="2" charset="-122"/>
              <a:ea typeface="方正姚体" panose="02010601030101010101" pitchFamily="2" charset="-122"/>
            </a:endParaRPr>
          </a:p>
          <a:p>
            <a:r>
              <a:rPr lang="en-US" altLang="zh-CN" sz="1400" dirty="0">
                <a:solidFill>
                  <a:schemeClr val="bg1">
                    <a:lumMod val="50000"/>
                  </a:schemeClr>
                </a:solidFill>
                <a:latin typeface="方正姚体" panose="02010601030101010101" pitchFamily="2" charset="-122"/>
                <a:ea typeface="方正姚体" panose="02010601030101010101" pitchFamily="2" charset="-122"/>
              </a:rPr>
              <a:t>Click here to add  you to the  center</a:t>
            </a:r>
          </a:p>
          <a:p>
            <a:r>
              <a:rPr lang="en-US" altLang="zh-CN" sz="1400" dirty="0">
                <a:solidFill>
                  <a:schemeClr val="bg1">
                    <a:lumMod val="50000"/>
                  </a:schemeClr>
                </a:solidFill>
                <a:latin typeface="方正姚体" panose="02010601030101010101" pitchFamily="2" charset="-122"/>
                <a:ea typeface="方正姚体" panose="02010601030101010101" pitchFamily="2" charset="-122"/>
              </a:rPr>
              <a:t>of the  narrative thought</a:t>
            </a:r>
            <a:endParaRPr lang="en-US" altLang="zh-CN" sz="1800" dirty="0">
              <a:solidFill>
                <a:schemeClr val="bg1">
                  <a:lumMod val="50000"/>
                </a:schemeClr>
              </a:solidFill>
              <a:latin typeface="方正姚体" panose="02010601030101010101" pitchFamily="2" charset="-122"/>
              <a:ea typeface="方正姚体" panose="02010601030101010101" pitchFamily="2" charset="-122"/>
            </a:endParaRPr>
          </a:p>
        </p:txBody>
      </p:sp>
      <p:sp>
        <p:nvSpPr>
          <p:cNvPr id="37" name="文本框 88"/>
          <p:cNvSpPr txBox="1"/>
          <p:nvPr/>
        </p:nvSpPr>
        <p:spPr>
          <a:xfrm>
            <a:off x="8104030" y="2449621"/>
            <a:ext cx="2679985" cy="800532"/>
          </a:xfrm>
          <a:prstGeom prst="rect">
            <a:avLst/>
          </a:prstGeom>
          <a:noFill/>
          <a:effectLst/>
        </p:spPr>
        <p:txBody>
          <a:bodyPr wrap="none" rtlCol="0">
            <a:spAutoFit/>
          </a:bodyPr>
          <a:lstStyle/>
          <a:p>
            <a:r>
              <a:rPr lang="en-US" altLang="zh-CN" sz="1800" b="1" dirty="0">
                <a:solidFill>
                  <a:schemeClr val="bg1">
                    <a:lumMod val="50000"/>
                  </a:schemeClr>
                </a:solidFill>
                <a:latin typeface="方正姚体" panose="02010601030101010101" pitchFamily="2" charset="-122"/>
                <a:ea typeface="方正姚体" panose="02010601030101010101" pitchFamily="2" charset="-122"/>
              </a:rPr>
              <a:t>MORE  THEN  TEMPLATE</a:t>
            </a:r>
            <a:endParaRPr lang="en-US" altLang="zh-CN" sz="1100" b="1" dirty="0">
              <a:solidFill>
                <a:schemeClr val="bg1">
                  <a:lumMod val="50000"/>
                </a:schemeClr>
              </a:solidFill>
              <a:latin typeface="方正姚体" panose="02010601030101010101" pitchFamily="2" charset="-122"/>
              <a:ea typeface="方正姚体" panose="02010601030101010101" pitchFamily="2" charset="-122"/>
            </a:endParaRPr>
          </a:p>
          <a:p>
            <a:r>
              <a:rPr lang="en-US" altLang="zh-CN" sz="1400" dirty="0">
                <a:solidFill>
                  <a:schemeClr val="bg1">
                    <a:lumMod val="50000"/>
                  </a:schemeClr>
                </a:solidFill>
                <a:latin typeface="方正姚体" panose="02010601030101010101" pitchFamily="2" charset="-122"/>
                <a:ea typeface="方正姚体" panose="02010601030101010101" pitchFamily="2" charset="-122"/>
              </a:rPr>
              <a:t>Click here to add  you to the  center</a:t>
            </a:r>
          </a:p>
          <a:p>
            <a:r>
              <a:rPr lang="en-US" altLang="zh-CN" sz="1400" dirty="0">
                <a:solidFill>
                  <a:schemeClr val="bg1">
                    <a:lumMod val="50000"/>
                  </a:schemeClr>
                </a:solidFill>
                <a:latin typeface="方正姚体" panose="02010601030101010101" pitchFamily="2" charset="-122"/>
                <a:ea typeface="方正姚体" panose="02010601030101010101" pitchFamily="2" charset="-122"/>
              </a:rPr>
              <a:t>of the  narrative thought</a:t>
            </a:r>
            <a:endParaRPr lang="en-US" altLang="zh-CN" sz="1800" dirty="0">
              <a:solidFill>
                <a:schemeClr val="bg1">
                  <a:lumMod val="50000"/>
                </a:schemeClr>
              </a:solidFill>
              <a:latin typeface="方正姚体" panose="02010601030101010101" pitchFamily="2" charset="-122"/>
              <a:ea typeface="方正姚体" panose="02010601030101010101" pitchFamily="2" charset="-122"/>
            </a:endParaRPr>
          </a:p>
        </p:txBody>
      </p:sp>
      <p:cxnSp>
        <p:nvCxnSpPr>
          <p:cNvPr id="38" name="直接连接符 37"/>
          <p:cNvCxnSpPr/>
          <p:nvPr/>
        </p:nvCxnSpPr>
        <p:spPr>
          <a:xfrm>
            <a:off x="2745663" y="3836162"/>
            <a:ext cx="0" cy="556755"/>
          </a:xfrm>
          <a:prstGeom prst="line">
            <a:avLst/>
          </a:prstGeom>
          <a:ln>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sp>
        <p:nvSpPr>
          <p:cNvPr id="39" name="椭圆 38"/>
          <p:cNvSpPr>
            <a:spLocks noChangeAspect="1"/>
          </p:cNvSpPr>
          <p:nvPr/>
        </p:nvSpPr>
        <p:spPr>
          <a:xfrm>
            <a:off x="2697848" y="3762590"/>
            <a:ext cx="108042" cy="108042"/>
          </a:xfrm>
          <a:prstGeom prst="ellipse">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0" name="椭圆 39"/>
          <p:cNvSpPr>
            <a:spLocks noChangeAspect="1"/>
          </p:cNvSpPr>
          <p:nvPr/>
        </p:nvSpPr>
        <p:spPr>
          <a:xfrm>
            <a:off x="2697848" y="4342713"/>
            <a:ext cx="108042" cy="108042"/>
          </a:xfrm>
          <a:prstGeom prst="ellipse">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cxnSp>
        <p:nvCxnSpPr>
          <p:cNvPr id="41" name="直接连接符 40"/>
          <p:cNvCxnSpPr/>
          <p:nvPr/>
        </p:nvCxnSpPr>
        <p:spPr>
          <a:xfrm>
            <a:off x="7090416" y="3843101"/>
            <a:ext cx="0" cy="556755"/>
          </a:xfrm>
          <a:prstGeom prst="line">
            <a:avLst/>
          </a:prstGeom>
          <a:ln>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sp>
        <p:nvSpPr>
          <p:cNvPr id="42" name="椭圆 41"/>
          <p:cNvSpPr>
            <a:spLocks noChangeAspect="1"/>
          </p:cNvSpPr>
          <p:nvPr/>
        </p:nvSpPr>
        <p:spPr>
          <a:xfrm>
            <a:off x="7042601" y="3769529"/>
            <a:ext cx="108042" cy="108042"/>
          </a:xfrm>
          <a:prstGeom prst="ellipse">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3" name="椭圆 42"/>
          <p:cNvSpPr>
            <a:spLocks noChangeAspect="1"/>
          </p:cNvSpPr>
          <p:nvPr/>
        </p:nvSpPr>
        <p:spPr>
          <a:xfrm>
            <a:off x="7042601" y="4349651"/>
            <a:ext cx="108042" cy="108042"/>
          </a:xfrm>
          <a:prstGeom prst="ellipse">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cxnSp>
        <p:nvCxnSpPr>
          <p:cNvPr id="44" name="直接连接符 43"/>
          <p:cNvCxnSpPr/>
          <p:nvPr/>
        </p:nvCxnSpPr>
        <p:spPr>
          <a:xfrm>
            <a:off x="4916256" y="3564723"/>
            <a:ext cx="0" cy="556755"/>
          </a:xfrm>
          <a:prstGeom prst="line">
            <a:avLst/>
          </a:prstGeom>
          <a:ln>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sp>
        <p:nvSpPr>
          <p:cNvPr id="45" name="椭圆 44"/>
          <p:cNvSpPr>
            <a:spLocks noChangeAspect="1"/>
          </p:cNvSpPr>
          <p:nvPr/>
        </p:nvSpPr>
        <p:spPr>
          <a:xfrm>
            <a:off x="4868441" y="3491151"/>
            <a:ext cx="108042" cy="108042"/>
          </a:xfrm>
          <a:prstGeom prst="ellipse">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6" name="椭圆 45"/>
          <p:cNvSpPr>
            <a:spLocks noChangeAspect="1"/>
          </p:cNvSpPr>
          <p:nvPr/>
        </p:nvSpPr>
        <p:spPr>
          <a:xfrm>
            <a:off x="4868441" y="4071274"/>
            <a:ext cx="108042" cy="108042"/>
          </a:xfrm>
          <a:prstGeom prst="ellipse">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cxnSp>
        <p:nvCxnSpPr>
          <p:cNvPr id="47" name="直接连接符 46"/>
          <p:cNvCxnSpPr/>
          <p:nvPr/>
        </p:nvCxnSpPr>
        <p:spPr>
          <a:xfrm>
            <a:off x="9227422" y="3568402"/>
            <a:ext cx="0" cy="556755"/>
          </a:xfrm>
          <a:prstGeom prst="line">
            <a:avLst/>
          </a:prstGeom>
          <a:ln>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sp>
        <p:nvSpPr>
          <p:cNvPr id="48" name="椭圆 47"/>
          <p:cNvSpPr>
            <a:spLocks noChangeAspect="1"/>
          </p:cNvSpPr>
          <p:nvPr/>
        </p:nvSpPr>
        <p:spPr>
          <a:xfrm>
            <a:off x="9179608" y="3494830"/>
            <a:ext cx="108042" cy="108042"/>
          </a:xfrm>
          <a:prstGeom prst="ellipse">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9" name="椭圆 48"/>
          <p:cNvSpPr>
            <a:spLocks noChangeAspect="1"/>
          </p:cNvSpPr>
          <p:nvPr/>
        </p:nvSpPr>
        <p:spPr>
          <a:xfrm>
            <a:off x="9179608" y="4074953"/>
            <a:ext cx="108042" cy="108042"/>
          </a:xfrm>
          <a:prstGeom prst="ellipse">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1000" fill="hold"/>
                                        <p:tgtEl>
                                          <p:spTgt spid="17"/>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fade">
                                      <p:cBhvr>
                                        <p:cTn id="62" dur="1000"/>
                                        <p:tgtEl>
                                          <p:spTgt spid="35"/>
                                        </p:tgtEl>
                                      </p:cBhvr>
                                    </p:animEffect>
                                    <p:anim calcmode="lin" valueType="num">
                                      <p:cBhvr>
                                        <p:cTn id="63" dur="1000" fill="hold"/>
                                        <p:tgtEl>
                                          <p:spTgt spid="35"/>
                                        </p:tgtEl>
                                        <p:attrNameLst>
                                          <p:attrName>ppt_x</p:attrName>
                                        </p:attrNameLst>
                                      </p:cBhvr>
                                      <p:tavLst>
                                        <p:tav tm="0">
                                          <p:val>
                                            <p:strVal val="#ppt_x"/>
                                          </p:val>
                                        </p:tav>
                                        <p:tav tm="100000">
                                          <p:val>
                                            <p:strVal val="#ppt_x"/>
                                          </p:val>
                                        </p:tav>
                                      </p:tavLst>
                                    </p:anim>
                                    <p:anim calcmode="lin" valueType="num">
                                      <p:cBhvr>
                                        <p:cTn id="64" dur="1000" fill="hold"/>
                                        <p:tgtEl>
                                          <p:spTgt spid="35"/>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fade">
                                      <p:cBhvr>
                                        <p:cTn id="67" dur="1000"/>
                                        <p:tgtEl>
                                          <p:spTgt spid="36"/>
                                        </p:tgtEl>
                                      </p:cBhvr>
                                    </p:animEffect>
                                    <p:anim calcmode="lin" valueType="num">
                                      <p:cBhvr>
                                        <p:cTn id="68" dur="1000" fill="hold"/>
                                        <p:tgtEl>
                                          <p:spTgt spid="36"/>
                                        </p:tgtEl>
                                        <p:attrNameLst>
                                          <p:attrName>ppt_x</p:attrName>
                                        </p:attrNameLst>
                                      </p:cBhvr>
                                      <p:tavLst>
                                        <p:tav tm="0">
                                          <p:val>
                                            <p:strVal val="#ppt_x"/>
                                          </p:val>
                                        </p:tav>
                                        <p:tav tm="100000">
                                          <p:val>
                                            <p:strVal val="#ppt_x"/>
                                          </p:val>
                                        </p:tav>
                                      </p:tavLst>
                                    </p:anim>
                                    <p:anim calcmode="lin" valueType="num">
                                      <p:cBhvr>
                                        <p:cTn id="69" dur="1000" fill="hold"/>
                                        <p:tgtEl>
                                          <p:spTgt spid="36"/>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1000"/>
                                        <p:tgtEl>
                                          <p:spTgt spid="37"/>
                                        </p:tgtEl>
                                      </p:cBhvr>
                                    </p:animEffect>
                                    <p:anim calcmode="lin" valueType="num">
                                      <p:cBhvr>
                                        <p:cTn id="73" dur="1000" fill="hold"/>
                                        <p:tgtEl>
                                          <p:spTgt spid="37"/>
                                        </p:tgtEl>
                                        <p:attrNameLst>
                                          <p:attrName>ppt_x</p:attrName>
                                        </p:attrNameLst>
                                      </p:cBhvr>
                                      <p:tavLst>
                                        <p:tav tm="0">
                                          <p:val>
                                            <p:strVal val="#ppt_x"/>
                                          </p:val>
                                        </p:tav>
                                        <p:tav tm="100000">
                                          <p:val>
                                            <p:strVal val="#ppt_x"/>
                                          </p:val>
                                        </p:tav>
                                      </p:tavLst>
                                    </p:anim>
                                    <p:anim calcmode="lin" valueType="num">
                                      <p:cBhvr>
                                        <p:cTn id="74" dur="1000" fill="hold"/>
                                        <p:tgtEl>
                                          <p:spTgt spid="37"/>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fade">
                                      <p:cBhvr>
                                        <p:cTn id="77" dur="1000"/>
                                        <p:tgtEl>
                                          <p:spTgt spid="38"/>
                                        </p:tgtEl>
                                      </p:cBhvr>
                                    </p:animEffect>
                                    <p:anim calcmode="lin" valueType="num">
                                      <p:cBhvr>
                                        <p:cTn id="78" dur="1000" fill="hold"/>
                                        <p:tgtEl>
                                          <p:spTgt spid="38"/>
                                        </p:tgtEl>
                                        <p:attrNameLst>
                                          <p:attrName>ppt_x</p:attrName>
                                        </p:attrNameLst>
                                      </p:cBhvr>
                                      <p:tavLst>
                                        <p:tav tm="0">
                                          <p:val>
                                            <p:strVal val="#ppt_x"/>
                                          </p:val>
                                        </p:tav>
                                        <p:tav tm="100000">
                                          <p:val>
                                            <p:strVal val="#ppt_x"/>
                                          </p:val>
                                        </p:tav>
                                      </p:tavLst>
                                    </p:anim>
                                    <p:anim calcmode="lin" valueType="num">
                                      <p:cBhvr>
                                        <p:cTn id="79" dur="1000" fill="hold"/>
                                        <p:tgtEl>
                                          <p:spTgt spid="38"/>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39"/>
                                        </p:tgtEl>
                                        <p:attrNameLst>
                                          <p:attrName>style.visibility</p:attrName>
                                        </p:attrNameLst>
                                      </p:cBhvr>
                                      <p:to>
                                        <p:strVal val="visible"/>
                                      </p:to>
                                    </p:set>
                                    <p:animEffect transition="in" filter="fade">
                                      <p:cBhvr>
                                        <p:cTn id="82" dur="1000"/>
                                        <p:tgtEl>
                                          <p:spTgt spid="39"/>
                                        </p:tgtEl>
                                      </p:cBhvr>
                                    </p:animEffect>
                                    <p:anim calcmode="lin" valueType="num">
                                      <p:cBhvr>
                                        <p:cTn id="83" dur="1000" fill="hold"/>
                                        <p:tgtEl>
                                          <p:spTgt spid="39"/>
                                        </p:tgtEl>
                                        <p:attrNameLst>
                                          <p:attrName>ppt_x</p:attrName>
                                        </p:attrNameLst>
                                      </p:cBhvr>
                                      <p:tavLst>
                                        <p:tav tm="0">
                                          <p:val>
                                            <p:strVal val="#ppt_x"/>
                                          </p:val>
                                        </p:tav>
                                        <p:tav tm="100000">
                                          <p:val>
                                            <p:strVal val="#ppt_x"/>
                                          </p:val>
                                        </p:tav>
                                      </p:tavLst>
                                    </p:anim>
                                    <p:anim calcmode="lin" valueType="num">
                                      <p:cBhvr>
                                        <p:cTn id="84" dur="1000" fill="hold"/>
                                        <p:tgtEl>
                                          <p:spTgt spid="39"/>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41"/>
                                        </p:tgtEl>
                                        <p:attrNameLst>
                                          <p:attrName>style.visibility</p:attrName>
                                        </p:attrNameLst>
                                      </p:cBhvr>
                                      <p:to>
                                        <p:strVal val="visible"/>
                                      </p:to>
                                    </p:set>
                                    <p:animEffect transition="in" filter="fade">
                                      <p:cBhvr>
                                        <p:cTn id="92" dur="1000"/>
                                        <p:tgtEl>
                                          <p:spTgt spid="41"/>
                                        </p:tgtEl>
                                      </p:cBhvr>
                                    </p:animEffect>
                                    <p:anim calcmode="lin" valueType="num">
                                      <p:cBhvr>
                                        <p:cTn id="93" dur="1000" fill="hold"/>
                                        <p:tgtEl>
                                          <p:spTgt spid="41"/>
                                        </p:tgtEl>
                                        <p:attrNameLst>
                                          <p:attrName>ppt_x</p:attrName>
                                        </p:attrNameLst>
                                      </p:cBhvr>
                                      <p:tavLst>
                                        <p:tav tm="0">
                                          <p:val>
                                            <p:strVal val="#ppt_x"/>
                                          </p:val>
                                        </p:tav>
                                        <p:tav tm="100000">
                                          <p:val>
                                            <p:strVal val="#ppt_x"/>
                                          </p:val>
                                        </p:tav>
                                      </p:tavLst>
                                    </p:anim>
                                    <p:anim calcmode="lin" valueType="num">
                                      <p:cBhvr>
                                        <p:cTn id="94" dur="1000" fill="hold"/>
                                        <p:tgtEl>
                                          <p:spTgt spid="41"/>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Effect transition="in" filter="fade">
                                      <p:cBhvr>
                                        <p:cTn id="102" dur="1000"/>
                                        <p:tgtEl>
                                          <p:spTgt spid="43"/>
                                        </p:tgtEl>
                                      </p:cBhvr>
                                    </p:animEffect>
                                    <p:anim calcmode="lin" valueType="num">
                                      <p:cBhvr>
                                        <p:cTn id="103" dur="1000" fill="hold"/>
                                        <p:tgtEl>
                                          <p:spTgt spid="43"/>
                                        </p:tgtEl>
                                        <p:attrNameLst>
                                          <p:attrName>ppt_x</p:attrName>
                                        </p:attrNameLst>
                                      </p:cBhvr>
                                      <p:tavLst>
                                        <p:tav tm="0">
                                          <p:val>
                                            <p:strVal val="#ppt_x"/>
                                          </p:val>
                                        </p:tav>
                                        <p:tav tm="100000">
                                          <p:val>
                                            <p:strVal val="#ppt_x"/>
                                          </p:val>
                                        </p:tav>
                                      </p:tavLst>
                                    </p:anim>
                                    <p:anim calcmode="lin" valueType="num">
                                      <p:cBhvr>
                                        <p:cTn id="104" dur="1000" fill="hold"/>
                                        <p:tgtEl>
                                          <p:spTgt spid="43"/>
                                        </p:tgtEl>
                                        <p:attrNameLst>
                                          <p:attrName>ppt_y</p:attrName>
                                        </p:attrNameLst>
                                      </p:cBhvr>
                                      <p:tavLst>
                                        <p:tav tm="0">
                                          <p:val>
                                            <p:strVal val="#ppt_y+.1"/>
                                          </p:val>
                                        </p:tav>
                                        <p:tav tm="100000">
                                          <p:val>
                                            <p:strVal val="#ppt_y"/>
                                          </p:val>
                                        </p:tav>
                                      </p:tavLst>
                                    </p:anim>
                                  </p:childTnLst>
                                </p:cTn>
                              </p:par>
                              <p:par>
                                <p:cTn id="105" presetID="42" presetClass="entr" presetSubtype="0" fill="hold" nodeType="with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1000" fill="hold"/>
                                        <p:tgtEl>
                                          <p:spTgt spid="44"/>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45"/>
                                        </p:tgtEl>
                                        <p:attrNameLst>
                                          <p:attrName>style.visibility</p:attrName>
                                        </p:attrNameLst>
                                      </p:cBhvr>
                                      <p:to>
                                        <p:strVal val="visible"/>
                                      </p:to>
                                    </p:set>
                                    <p:animEffect transition="in" filter="fade">
                                      <p:cBhvr>
                                        <p:cTn id="112" dur="1000"/>
                                        <p:tgtEl>
                                          <p:spTgt spid="45"/>
                                        </p:tgtEl>
                                      </p:cBhvr>
                                    </p:animEffect>
                                    <p:anim calcmode="lin" valueType="num">
                                      <p:cBhvr>
                                        <p:cTn id="113" dur="1000" fill="hold"/>
                                        <p:tgtEl>
                                          <p:spTgt spid="45"/>
                                        </p:tgtEl>
                                        <p:attrNameLst>
                                          <p:attrName>ppt_x</p:attrName>
                                        </p:attrNameLst>
                                      </p:cBhvr>
                                      <p:tavLst>
                                        <p:tav tm="0">
                                          <p:val>
                                            <p:strVal val="#ppt_x"/>
                                          </p:val>
                                        </p:tav>
                                        <p:tav tm="100000">
                                          <p:val>
                                            <p:strVal val="#ppt_x"/>
                                          </p:val>
                                        </p:tav>
                                      </p:tavLst>
                                    </p:anim>
                                    <p:anim calcmode="lin" valueType="num">
                                      <p:cBhvr>
                                        <p:cTn id="114" dur="1000" fill="hold"/>
                                        <p:tgtEl>
                                          <p:spTgt spid="45"/>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46"/>
                                        </p:tgtEl>
                                        <p:attrNameLst>
                                          <p:attrName>style.visibility</p:attrName>
                                        </p:attrNameLst>
                                      </p:cBhvr>
                                      <p:to>
                                        <p:strVal val="visible"/>
                                      </p:to>
                                    </p:set>
                                    <p:animEffect transition="in" filter="fade">
                                      <p:cBhvr>
                                        <p:cTn id="117" dur="1000"/>
                                        <p:tgtEl>
                                          <p:spTgt spid="46"/>
                                        </p:tgtEl>
                                      </p:cBhvr>
                                    </p:animEffect>
                                    <p:anim calcmode="lin" valueType="num">
                                      <p:cBhvr>
                                        <p:cTn id="118" dur="1000" fill="hold"/>
                                        <p:tgtEl>
                                          <p:spTgt spid="46"/>
                                        </p:tgtEl>
                                        <p:attrNameLst>
                                          <p:attrName>ppt_x</p:attrName>
                                        </p:attrNameLst>
                                      </p:cBhvr>
                                      <p:tavLst>
                                        <p:tav tm="0">
                                          <p:val>
                                            <p:strVal val="#ppt_x"/>
                                          </p:val>
                                        </p:tav>
                                        <p:tav tm="100000">
                                          <p:val>
                                            <p:strVal val="#ppt_x"/>
                                          </p:val>
                                        </p:tav>
                                      </p:tavLst>
                                    </p:anim>
                                    <p:anim calcmode="lin" valueType="num">
                                      <p:cBhvr>
                                        <p:cTn id="119" dur="1000" fill="hold"/>
                                        <p:tgtEl>
                                          <p:spTgt spid="46"/>
                                        </p:tgtEl>
                                        <p:attrNameLst>
                                          <p:attrName>ppt_y</p:attrName>
                                        </p:attrNameLst>
                                      </p:cBhvr>
                                      <p:tavLst>
                                        <p:tav tm="0">
                                          <p:val>
                                            <p:strVal val="#ppt_y+.1"/>
                                          </p:val>
                                        </p:tav>
                                        <p:tav tm="100000">
                                          <p:val>
                                            <p:strVal val="#ppt_y"/>
                                          </p:val>
                                        </p:tav>
                                      </p:tavLst>
                                    </p:anim>
                                  </p:childTnLst>
                                </p:cTn>
                              </p:par>
                              <p:par>
                                <p:cTn id="120" presetID="42" presetClass="entr" presetSubtype="0" fill="hold" nodeType="with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fade">
                                      <p:cBhvr>
                                        <p:cTn id="122" dur="1000"/>
                                        <p:tgtEl>
                                          <p:spTgt spid="47"/>
                                        </p:tgtEl>
                                      </p:cBhvr>
                                    </p:animEffect>
                                    <p:anim calcmode="lin" valueType="num">
                                      <p:cBhvr>
                                        <p:cTn id="123" dur="1000" fill="hold"/>
                                        <p:tgtEl>
                                          <p:spTgt spid="47"/>
                                        </p:tgtEl>
                                        <p:attrNameLst>
                                          <p:attrName>ppt_x</p:attrName>
                                        </p:attrNameLst>
                                      </p:cBhvr>
                                      <p:tavLst>
                                        <p:tav tm="0">
                                          <p:val>
                                            <p:strVal val="#ppt_x"/>
                                          </p:val>
                                        </p:tav>
                                        <p:tav tm="100000">
                                          <p:val>
                                            <p:strVal val="#ppt_x"/>
                                          </p:val>
                                        </p:tav>
                                      </p:tavLst>
                                    </p:anim>
                                    <p:anim calcmode="lin" valueType="num">
                                      <p:cBhvr>
                                        <p:cTn id="124" dur="1000" fill="hold"/>
                                        <p:tgtEl>
                                          <p:spTgt spid="47"/>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fade">
                                      <p:cBhvr>
                                        <p:cTn id="127" dur="1000"/>
                                        <p:tgtEl>
                                          <p:spTgt spid="48"/>
                                        </p:tgtEl>
                                      </p:cBhvr>
                                    </p:animEffect>
                                    <p:anim calcmode="lin" valueType="num">
                                      <p:cBhvr>
                                        <p:cTn id="128" dur="1000" fill="hold"/>
                                        <p:tgtEl>
                                          <p:spTgt spid="48"/>
                                        </p:tgtEl>
                                        <p:attrNameLst>
                                          <p:attrName>ppt_x</p:attrName>
                                        </p:attrNameLst>
                                      </p:cBhvr>
                                      <p:tavLst>
                                        <p:tav tm="0">
                                          <p:val>
                                            <p:strVal val="#ppt_x"/>
                                          </p:val>
                                        </p:tav>
                                        <p:tav tm="100000">
                                          <p:val>
                                            <p:strVal val="#ppt_x"/>
                                          </p:val>
                                        </p:tav>
                                      </p:tavLst>
                                    </p:anim>
                                    <p:anim calcmode="lin" valueType="num">
                                      <p:cBhvr>
                                        <p:cTn id="129" dur="1000" fill="hold"/>
                                        <p:tgtEl>
                                          <p:spTgt spid="48"/>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49"/>
                                        </p:tgtEl>
                                        <p:attrNameLst>
                                          <p:attrName>style.visibility</p:attrName>
                                        </p:attrNameLst>
                                      </p:cBhvr>
                                      <p:to>
                                        <p:strVal val="visible"/>
                                      </p:to>
                                    </p:set>
                                    <p:animEffect transition="in" filter="fade">
                                      <p:cBhvr>
                                        <p:cTn id="132" dur="1000"/>
                                        <p:tgtEl>
                                          <p:spTgt spid="49"/>
                                        </p:tgtEl>
                                      </p:cBhvr>
                                    </p:animEffect>
                                    <p:anim calcmode="lin" valueType="num">
                                      <p:cBhvr>
                                        <p:cTn id="133" dur="1000" fill="hold"/>
                                        <p:tgtEl>
                                          <p:spTgt spid="49"/>
                                        </p:tgtEl>
                                        <p:attrNameLst>
                                          <p:attrName>ppt_x</p:attrName>
                                        </p:attrNameLst>
                                      </p:cBhvr>
                                      <p:tavLst>
                                        <p:tav tm="0">
                                          <p:val>
                                            <p:strVal val="#ppt_x"/>
                                          </p:val>
                                        </p:tav>
                                        <p:tav tm="100000">
                                          <p:val>
                                            <p:strVal val="#ppt_x"/>
                                          </p:val>
                                        </p:tav>
                                      </p:tavLst>
                                    </p:anim>
                                    <p:anim calcmode="lin" valueType="num">
                                      <p:cBhvr>
                                        <p:cTn id="134"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4" grpId="0" animBg="1"/>
      <p:bldP spid="5" grpId="0" animBg="1"/>
      <p:bldP spid="6" grpId="0" animBg="1"/>
      <p:bldP spid="7" grpId="0" animBg="1"/>
      <p:bldP spid="34" grpId="0"/>
      <p:bldP spid="35" grpId="0"/>
      <p:bldP spid="36" grpId="0"/>
      <p:bldP spid="37" grpId="0"/>
      <p:bldP spid="39" grpId="0" animBg="1"/>
      <p:bldP spid="40" grpId="0" animBg="1"/>
      <p:bldP spid="42" grpId="0" animBg="1"/>
      <p:bldP spid="43" grpId="0" animBg="1"/>
      <p:bldP spid="45" grpId="0" animBg="1"/>
      <p:bldP spid="46" grpId="0" animBg="1"/>
      <p:bldP spid="48" grpId="0" animBg="1"/>
      <p:bldP spid="4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email"/>
          <a:stretch>
            <a:fillRect/>
          </a:stretch>
        </p:blipFill>
        <p:spPr>
          <a:xfrm>
            <a:off x="0" y="-99"/>
            <a:ext cx="12195176" cy="6859786"/>
          </a:xfrm>
          <a:prstGeom prst="rect">
            <a:avLst/>
          </a:prstGeom>
        </p:spPr>
      </p:pic>
      <p:pic>
        <p:nvPicPr>
          <p:cNvPr id="11" name="图片 10"/>
          <p:cNvPicPr>
            <a:picLocks noChangeAspect="1"/>
          </p:cNvPicPr>
          <p:nvPr/>
        </p:nvPicPr>
        <p:blipFill>
          <a:blip r:embed="rId4" cstate="email"/>
          <a:stretch>
            <a:fillRect/>
          </a:stretch>
        </p:blipFill>
        <p:spPr>
          <a:xfrm>
            <a:off x="0" y="-99"/>
            <a:ext cx="12195176" cy="6859786"/>
          </a:xfrm>
          <a:prstGeom prst="rect">
            <a:avLst/>
          </a:prstGeom>
        </p:spPr>
      </p:pic>
      <p:sp>
        <p:nvSpPr>
          <p:cNvPr id="36" name="椭圆 35"/>
          <p:cNvSpPr/>
          <p:nvPr/>
        </p:nvSpPr>
        <p:spPr>
          <a:xfrm>
            <a:off x="2664786" y="1278984"/>
            <a:ext cx="2177128" cy="217712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7205" b="1" dirty="0">
                <a:solidFill>
                  <a:schemeClr val="bg1"/>
                </a:solidFill>
                <a:latin typeface="微软雅黑" panose="020B0503020204020204" pitchFamily="34" charset="-122"/>
                <a:ea typeface="微软雅黑" panose="020B0503020204020204" pitchFamily="34" charset="-122"/>
              </a:rPr>
              <a:t>2</a:t>
            </a:r>
            <a:endParaRPr lang="zh-CN" altLang="en-US" sz="7205" b="1" dirty="0">
              <a:solidFill>
                <a:schemeClr val="bg1"/>
              </a:solidFill>
              <a:latin typeface="微软雅黑" panose="020B0503020204020204" pitchFamily="34" charset="-122"/>
              <a:ea typeface="微软雅黑" panose="020B0503020204020204" pitchFamily="34" charset="-122"/>
            </a:endParaRPr>
          </a:p>
        </p:txBody>
      </p:sp>
      <p:grpSp>
        <p:nvGrpSpPr>
          <p:cNvPr id="43" name="组合 42"/>
          <p:cNvGrpSpPr/>
          <p:nvPr/>
        </p:nvGrpSpPr>
        <p:grpSpPr>
          <a:xfrm>
            <a:off x="689118" y="3863774"/>
            <a:ext cx="6209968" cy="1781740"/>
            <a:chOff x="5158307" y="2391074"/>
            <a:chExt cx="6207543" cy="1781044"/>
          </a:xfrm>
        </p:grpSpPr>
        <p:sp>
          <p:nvSpPr>
            <p:cNvPr id="44" name="矩形 43"/>
            <p:cNvSpPr/>
            <p:nvPr/>
          </p:nvSpPr>
          <p:spPr>
            <a:xfrm>
              <a:off x="6630862" y="2391074"/>
              <a:ext cx="3262432" cy="1015663"/>
            </a:xfrm>
            <a:prstGeom prst="rect">
              <a:avLst/>
            </a:prstGeom>
          </p:spPr>
          <p:txBody>
            <a:bodyPr wrap="none">
              <a:spAutoFit/>
            </a:bodyPr>
            <a:lstStyle/>
            <a:p>
              <a:pPr algn="ctr"/>
              <a:r>
                <a:rPr kumimoji="1" lang="zh-CN" altLang="en-US" sz="6000" b="1" dirty="0">
                  <a:solidFill>
                    <a:schemeClr val="accent1">
                      <a:lumMod val="75000"/>
                    </a:schemeClr>
                  </a:solidFill>
                  <a:latin typeface="微软雅黑" panose="020B0503020204020204" pitchFamily="34" charset="-122"/>
                  <a:ea typeface="微软雅黑" panose="020B0503020204020204" pitchFamily="34" charset="-122"/>
                </a:rPr>
                <a:t>加入标题</a:t>
              </a:r>
            </a:p>
          </p:txBody>
        </p:sp>
        <p:sp>
          <p:nvSpPr>
            <p:cNvPr id="45" name="矩形 44"/>
            <p:cNvSpPr/>
            <p:nvPr/>
          </p:nvSpPr>
          <p:spPr>
            <a:xfrm>
              <a:off x="5158307" y="3545921"/>
              <a:ext cx="6207543" cy="626197"/>
            </a:xfrm>
            <a:prstGeom prst="rect">
              <a:avLst/>
            </a:prstGeom>
          </p:spPr>
          <p:txBody>
            <a:bodyPr wrap="square">
              <a:spAutoFit/>
            </a:bodyPr>
            <a:lstStyle/>
            <a:p>
              <a:pPr algn="ctr">
                <a:lnSpc>
                  <a:spcPct val="130000"/>
                </a:lnSpc>
              </a:pPr>
              <a:r>
                <a:rPr lang="zh-CN" altLang="en-US" sz="1335" dirty="0">
                  <a:solidFill>
                    <a:schemeClr val="bg1">
                      <a:lumMod val="50000"/>
                    </a:schemeClr>
                  </a:solidFill>
                  <a:latin typeface="微软雅黑" panose="020B0503020204020204" pitchFamily="34" charset="-122"/>
                  <a:ea typeface="微软雅黑" panose="020B0503020204020204" pitchFamily="34" charset="-122"/>
                </a:rPr>
                <a:t>点击此处添加文本内容，如关键词、部分简单介绍等。点击此处添加文本内容，部分简单介绍等。点击此处添加文本内容，如关键词、部分简单介。</a:t>
              </a:r>
              <a:endParaRPr lang="en-US" altLang="zh-CN" sz="1335" dirty="0">
                <a:solidFill>
                  <a:schemeClr val="bg1">
                    <a:lumMod val="50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3750" fill="hold"/>
                                        <p:tgtEl>
                                          <p:spTgt spid="10"/>
                                        </p:tgtEl>
                                        <p:attrNameLst>
                                          <p:attrName>ppt_x</p:attrName>
                                        </p:attrNameLst>
                                      </p:cBhvr>
                                      <p:tavLst>
                                        <p:tav tm="0">
                                          <p:val>
                                            <p:strVal val="1+#ppt_w/2"/>
                                          </p:val>
                                        </p:tav>
                                        <p:tav tm="100000">
                                          <p:val>
                                            <p:strVal val="#ppt_x"/>
                                          </p:val>
                                        </p:tav>
                                      </p:tavLst>
                                    </p:anim>
                                    <p:anim calcmode="lin" valueType="num">
                                      <p:cBhvr additive="base">
                                        <p:cTn id="8" dur="375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0-#ppt_h/2"/>
                                          </p:val>
                                        </p:tav>
                                        <p:tav tm="100000">
                                          <p:val>
                                            <p:strVal val="#ppt_y"/>
                                          </p:val>
                                        </p:tav>
                                      </p:tavLst>
                                    </p:anim>
                                  </p:childTnLst>
                                </p:cTn>
                              </p:par>
                              <p:par>
                                <p:cTn id="13" presetID="52"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Scale>
                                      <p:cBhvr>
                                        <p:cTn id="15" dur="1000" decel="50000" fill="hold">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36"/>
                                        </p:tgtEl>
                                        <p:attrNameLst>
                                          <p:attrName>ppt_x</p:attrName>
                                          <p:attrName>ppt_y</p:attrName>
                                        </p:attrNameLst>
                                      </p:cBhvr>
                                    </p:animMotion>
                                    <p:animEffect transition="in" filter="fade">
                                      <p:cBhvr>
                                        <p:cTn id="17" dur="1000"/>
                                        <p:tgtEl>
                                          <p:spTgt spid="36"/>
                                        </p:tgtEl>
                                      </p:cBhvr>
                                    </p:animEffect>
                                  </p:childTnLst>
                                </p:cTn>
                              </p:par>
                              <p:par>
                                <p:cTn id="18" presetID="22" presetClass="entr" presetSubtype="8" fill="hold" nodeType="withEffect">
                                  <p:stCondLst>
                                    <p:cond delay="150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GENSWF_OUTPUT_FILE_NAME" val="3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1937</Words>
  <Application>Microsoft Office PowerPoint</Application>
  <PresentationFormat>自定义</PresentationFormat>
  <Paragraphs>298</Paragraphs>
  <Slides>25</Slides>
  <Notes>25</Notes>
  <HiddenSlides>0</HiddenSlides>
  <MMClips>0</MMClips>
  <ScaleCrop>false</ScaleCrop>
  <HeadingPairs>
    <vt:vector size="6" baseType="variant">
      <vt:variant>
        <vt:lpstr>已用的字体</vt:lpstr>
      </vt:variant>
      <vt:variant>
        <vt:i4>17</vt:i4>
      </vt:variant>
      <vt:variant>
        <vt:lpstr>主题</vt:lpstr>
      </vt:variant>
      <vt:variant>
        <vt:i4>10</vt:i4>
      </vt:variant>
      <vt:variant>
        <vt:lpstr>幻灯片标题</vt:lpstr>
      </vt:variant>
      <vt:variant>
        <vt:i4>25</vt:i4>
      </vt:variant>
    </vt:vector>
  </HeadingPairs>
  <TitlesOfParts>
    <vt:vector size="52" baseType="lpstr">
      <vt:lpstr>Gill Sans</vt:lpstr>
      <vt:lpstr>ITC Avant Garde Std Bk</vt:lpstr>
      <vt:lpstr>LiHei Pro</vt:lpstr>
      <vt:lpstr>Open Sans</vt:lpstr>
      <vt:lpstr>Open Sans Light</vt:lpstr>
      <vt:lpstr>Signika</vt:lpstr>
      <vt:lpstr>等线</vt:lpstr>
      <vt:lpstr>等线 Light</vt:lpstr>
      <vt:lpstr>方正姚体</vt:lpstr>
      <vt:lpstr>方正中等线简体</vt:lpstr>
      <vt:lpstr>华文细黑</vt:lpstr>
      <vt:lpstr>迷你简汉真广标</vt:lpstr>
      <vt:lpstr>宋体</vt:lpstr>
      <vt:lpstr>微软雅黑</vt:lpstr>
      <vt:lpstr>Arial</vt:lpstr>
      <vt:lpstr>Calibri</vt:lpstr>
      <vt:lpstr>Impact</vt:lpstr>
      <vt:lpstr>Office 主题​​</vt:lpstr>
      <vt:lpstr>1_Office Theme</vt:lpstr>
      <vt:lpstr>2_Office Theme</vt:lpstr>
      <vt:lpstr>3_Office Theme</vt:lpstr>
      <vt:lpstr>4_Office Theme</vt:lpstr>
      <vt:lpstr>5_Office Theme</vt:lpstr>
      <vt:lpstr>6_Office Theme</vt:lpstr>
      <vt:lpstr>7_Office Theme</vt:lpstr>
      <vt:lpstr>8_Office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4</cp:revision>
  <dcterms:created xsi:type="dcterms:W3CDTF">2015-12-01T09:06:00Z</dcterms:created>
  <dcterms:modified xsi:type="dcterms:W3CDTF">2021-01-06T05:22:49Z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