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33"/>
  </p:notesMasterIdLst>
  <p:sldIdLst>
    <p:sldId id="257" r:id="rId2"/>
    <p:sldId id="258" r:id="rId3"/>
    <p:sldId id="284" r:id="rId4"/>
    <p:sldId id="259" r:id="rId5"/>
    <p:sldId id="260" r:id="rId6"/>
    <p:sldId id="261" r:id="rId7"/>
    <p:sldId id="262" r:id="rId8"/>
    <p:sldId id="263" r:id="rId9"/>
    <p:sldId id="264" r:id="rId10"/>
    <p:sldId id="285" r:id="rId11"/>
    <p:sldId id="265" r:id="rId12"/>
    <p:sldId id="266" r:id="rId13"/>
    <p:sldId id="267" r:id="rId14"/>
    <p:sldId id="268" r:id="rId15"/>
    <p:sldId id="269" r:id="rId16"/>
    <p:sldId id="270" r:id="rId17"/>
    <p:sldId id="286" r:id="rId18"/>
    <p:sldId id="271" r:id="rId19"/>
    <p:sldId id="272" r:id="rId20"/>
    <p:sldId id="273" r:id="rId21"/>
    <p:sldId id="274" r:id="rId22"/>
    <p:sldId id="275" r:id="rId23"/>
    <p:sldId id="276" r:id="rId24"/>
    <p:sldId id="287" r:id="rId25"/>
    <p:sldId id="277" r:id="rId26"/>
    <p:sldId id="278" r:id="rId27"/>
    <p:sldId id="279" r:id="rId28"/>
    <p:sldId id="280" r:id="rId29"/>
    <p:sldId id="281" r:id="rId30"/>
    <p:sldId id="282" r:id="rId31"/>
    <p:sldId id="283" r:id="rId3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19" autoAdjust="0"/>
    <p:restoredTop sz="90035" autoAdjust="0"/>
  </p:normalViewPr>
  <p:slideViewPr>
    <p:cSldViewPr snapToGrid="0">
      <p:cViewPr varScale="1">
        <p:scale>
          <a:sx n="103" d="100"/>
          <a:sy n="103" d="100"/>
        </p:scale>
        <p:origin x="78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a:noFill/>
            </a:ln>
            <a:effectLst>
              <a:innerShdw blurRad="127000" dist="50800" dir="13500000">
                <a:prstClr val="black">
                  <a:alpha val="30000"/>
                </a:prstClr>
              </a:innerShdw>
            </a:effectLst>
          </c:spPr>
          <c:dPt>
            <c:idx val="0"/>
            <c:bubble3D val="0"/>
            <c:spPr>
              <a:solidFill>
                <a:schemeClr val="accent1"/>
              </a:solidFill>
              <a:ln w="19050">
                <a:noFill/>
              </a:ln>
              <a:effectLst>
                <a:innerShdw blurRad="127000" dist="50800" dir="13500000">
                  <a:prstClr val="black">
                    <a:alpha val="30000"/>
                  </a:prstClr>
                </a:innerShdw>
              </a:effectLst>
            </c:spPr>
            <c:extLst>
              <c:ext xmlns:c16="http://schemas.microsoft.com/office/drawing/2014/chart" uri="{C3380CC4-5D6E-409C-BE32-E72D297353CC}">
                <c16:uniqueId val="{00000001-87F8-4E38-AB43-A97F11E533B4}"/>
              </c:ext>
            </c:extLst>
          </c:dPt>
          <c:dPt>
            <c:idx val="1"/>
            <c:bubble3D val="0"/>
            <c:spPr>
              <a:solidFill>
                <a:schemeClr val="bg1">
                  <a:lumMod val="85000"/>
                </a:schemeClr>
              </a:solidFill>
              <a:ln w="19050">
                <a:noFill/>
              </a:ln>
              <a:effectLst>
                <a:innerShdw blurRad="127000" dist="50800" dir="13500000">
                  <a:prstClr val="black">
                    <a:alpha val="30000"/>
                  </a:prstClr>
                </a:innerShdw>
              </a:effectLst>
            </c:spPr>
            <c:extLst>
              <c:ext xmlns:c16="http://schemas.microsoft.com/office/drawing/2014/chart" uri="{C3380CC4-5D6E-409C-BE32-E72D297353CC}">
                <c16:uniqueId val="{00000003-87F8-4E38-AB43-A97F11E533B4}"/>
              </c:ext>
            </c:extLst>
          </c:dPt>
          <c:cat>
            <c:strRef>
              <c:f>Sheet1!$A$2:$A$3</c:f>
              <c:strCache>
                <c:ptCount val="2"/>
                <c:pt idx="0">
                  <c:v>第一季度</c:v>
                </c:pt>
                <c:pt idx="1">
                  <c:v>第二季度</c:v>
                </c:pt>
              </c:strCache>
            </c:strRef>
          </c:cat>
          <c:val>
            <c:numRef>
              <c:f>Sheet1!$B$2:$B$3</c:f>
              <c:numCache>
                <c:formatCode>General</c:formatCode>
                <c:ptCount val="2"/>
                <c:pt idx="0">
                  <c:v>60</c:v>
                </c:pt>
                <c:pt idx="1">
                  <c:v>40</c:v>
                </c:pt>
              </c:numCache>
            </c:numRef>
          </c:val>
          <c:extLst>
            <c:ext xmlns:c16="http://schemas.microsoft.com/office/drawing/2014/chart" uri="{C3380CC4-5D6E-409C-BE32-E72D297353CC}">
              <c16:uniqueId val="{00000004-87F8-4E38-AB43-A97F11E533B4}"/>
            </c:ext>
          </c:extLst>
        </c:ser>
        <c:dLbls>
          <c:showLegendKey val="0"/>
          <c:showVal val="0"/>
          <c:showCatName val="0"/>
          <c:showSerName val="0"/>
          <c:showPercent val="0"/>
          <c:showBubbleSize val="0"/>
          <c:showLeaderLines val="1"/>
        </c:dLbls>
        <c:firstSliceAng val="0"/>
        <c:holeSize val="86"/>
      </c:doughnutChart>
      <c:spPr>
        <a:noFill/>
        <a:ln>
          <a:noFill/>
        </a:ln>
        <a:effectLst/>
      </c:spPr>
    </c:plotArea>
    <c:plotVisOnly val="1"/>
    <c:dispBlanksAs val="gap"/>
    <c:showDLblsOverMax val="0"/>
  </c:chart>
  <c:spPr>
    <a:noFill/>
    <a:ln>
      <a:noFill/>
    </a:ln>
    <a:effectLst>
      <a:innerShdw blurRad="63500" dist="50800" dir="13500000">
        <a:prstClr val="black">
          <a:alpha val="50000"/>
        </a:prstClr>
      </a:innerShdw>
    </a:effectLst>
  </c:spPr>
  <c:txPr>
    <a:bodyPr/>
    <a:lstStyle/>
    <a:p>
      <a:pPr>
        <a:defRPr lang="zh-CN"/>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a:noFill/>
            </a:ln>
            <a:effectLst>
              <a:innerShdw blurRad="127000" dist="50800" dir="13500000">
                <a:prstClr val="black">
                  <a:alpha val="30000"/>
                </a:prstClr>
              </a:innerShdw>
            </a:effectLst>
          </c:spPr>
          <c:dPt>
            <c:idx val="0"/>
            <c:bubble3D val="0"/>
            <c:spPr>
              <a:solidFill>
                <a:schemeClr val="accent3"/>
              </a:solidFill>
              <a:ln w="19050">
                <a:noFill/>
              </a:ln>
              <a:effectLst>
                <a:innerShdw blurRad="127000" dist="50800" dir="13500000">
                  <a:prstClr val="black">
                    <a:alpha val="30000"/>
                  </a:prstClr>
                </a:innerShdw>
              </a:effectLst>
            </c:spPr>
            <c:extLst>
              <c:ext xmlns:c16="http://schemas.microsoft.com/office/drawing/2014/chart" uri="{C3380CC4-5D6E-409C-BE32-E72D297353CC}">
                <c16:uniqueId val="{00000001-2E60-41A8-B097-6869AFD105FD}"/>
              </c:ext>
            </c:extLst>
          </c:dPt>
          <c:dPt>
            <c:idx val="1"/>
            <c:bubble3D val="0"/>
            <c:spPr>
              <a:solidFill>
                <a:schemeClr val="bg1">
                  <a:lumMod val="85000"/>
                </a:schemeClr>
              </a:solidFill>
              <a:ln w="19050">
                <a:noFill/>
              </a:ln>
              <a:effectLst>
                <a:innerShdw blurRad="127000" dist="50800" dir="13500000">
                  <a:prstClr val="black">
                    <a:alpha val="30000"/>
                  </a:prstClr>
                </a:innerShdw>
              </a:effectLst>
            </c:spPr>
            <c:extLst>
              <c:ext xmlns:c16="http://schemas.microsoft.com/office/drawing/2014/chart" uri="{C3380CC4-5D6E-409C-BE32-E72D297353CC}">
                <c16:uniqueId val="{00000003-2E60-41A8-B097-6869AFD105FD}"/>
              </c:ext>
            </c:extLst>
          </c:dPt>
          <c:cat>
            <c:strRef>
              <c:f>Sheet1!$A$2:$A$3</c:f>
              <c:strCache>
                <c:ptCount val="2"/>
                <c:pt idx="0">
                  <c:v>第一季度</c:v>
                </c:pt>
                <c:pt idx="1">
                  <c:v>第二季度</c:v>
                </c:pt>
              </c:strCache>
            </c:strRef>
          </c:cat>
          <c:val>
            <c:numRef>
              <c:f>Sheet1!$B$2:$B$3</c:f>
              <c:numCache>
                <c:formatCode>General</c:formatCode>
                <c:ptCount val="2"/>
                <c:pt idx="0">
                  <c:v>75</c:v>
                </c:pt>
                <c:pt idx="1">
                  <c:v>25</c:v>
                </c:pt>
              </c:numCache>
            </c:numRef>
          </c:val>
          <c:extLst>
            <c:ext xmlns:c16="http://schemas.microsoft.com/office/drawing/2014/chart" uri="{C3380CC4-5D6E-409C-BE32-E72D297353CC}">
              <c16:uniqueId val="{00000004-2E60-41A8-B097-6869AFD105FD}"/>
            </c:ext>
          </c:extLst>
        </c:ser>
        <c:dLbls>
          <c:showLegendKey val="0"/>
          <c:showVal val="0"/>
          <c:showCatName val="0"/>
          <c:showSerName val="0"/>
          <c:showPercent val="0"/>
          <c:showBubbleSize val="0"/>
          <c:showLeaderLines val="1"/>
        </c:dLbls>
        <c:firstSliceAng val="0"/>
        <c:holeSize val="86"/>
      </c:doughnutChart>
      <c:spPr>
        <a:noFill/>
        <a:ln>
          <a:noFill/>
        </a:ln>
        <a:effectLst/>
      </c:spPr>
    </c:plotArea>
    <c:plotVisOnly val="1"/>
    <c:dispBlanksAs val="gap"/>
    <c:showDLblsOverMax val="0"/>
  </c:chart>
  <c:spPr>
    <a:noFill/>
    <a:ln>
      <a:noFill/>
    </a:ln>
    <a:effectLst>
      <a:innerShdw blurRad="63500" dist="50800" dir="13500000">
        <a:prstClr val="black">
          <a:alpha val="50000"/>
        </a:prstClr>
      </a:innerShdw>
    </a:effectLst>
  </c:spPr>
  <c:txPr>
    <a:bodyPr/>
    <a:lstStyle/>
    <a:p>
      <a:pPr>
        <a:defRPr lang="zh-CN"/>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a:noFill/>
            </a:ln>
            <a:effectLst>
              <a:innerShdw blurRad="127000" dist="50800" dir="13500000">
                <a:prstClr val="black">
                  <a:alpha val="30000"/>
                </a:prstClr>
              </a:innerShdw>
            </a:effectLst>
          </c:spPr>
          <c:dPt>
            <c:idx val="0"/>
            <c:bubble3D val="0"/>
            <c:spPr>
              <a:solidFill>
                <a:schemeClr val="accent2"/>
              </a:solidFill>
              <a:ln w="19050">
                <a:noFill/>
              </a:ln>
              <a:effectLst>
                <a:innerShdw blurRad="127000" dist="50800" dir="13500000">
                  <a:prstClr val="black">
                    <a:alpha val="30000"/>
                  </a:prstClr>
                </a:innerShdw>
              </a:effectLst>
            </c:spPr>
            <c:extLst>
              <c:ext xmlns:c16="http://schemas.microsoft.com/office/drawing/2014/chart" uri="{C3380CC4-5D6E-409C-BE32-E72D297353CC}">
                <c16:uniqueId val="{00000001-787B-4CE5-9B8A-2332AFC9D98B}"/>
              </c:ext>
            </c:extLst>
          </c:dPt>
          <c:dPt>
            <c:idx val="1"/>
            <c:bubble3D val="0"/>
            <c:spPr>
              <a:solidFill>
                <a:schemeClr val="bg1">
                  <a:lumMod val="85000"/>
                </a:schemeClr>
              </a:solidFill>
              <a:ln w="19050">
                <a:noFill/>
              </a:ln>
              <a:effectLst>
                <a:innerShdw blurRad="127000" dist="50800" dir="13500000">
                  <a:prstClr val="black">
                    <a:alpha val="30000"/>
                  </a:prstClr>
                </a:innerShdw>
              </a:effectLst>
            </c:spPr>
            <c:extLst>
              <c:ext xmlns:c16="http://schemas.microsoft.com/office/drawing/2014/chart" uri="{C3380CC4-5D6E-409C-BE32-E72D297353CC}">
                <c16:uniqueId val="{00000003-787B-4CE5-9B8A-2332AFC9D98B}"/>
              </c:ext>
            </c:extLst>
          </c:dPt>
          <c:cat>
            <c:strRef>
              <c:f>Sheet1!$A$2:$A$3</c:f>
              <c:strCache>
                <c:ptCount val="2"/>
                <c:pt idx="0">
                  <c:v>第一季度</c:v>
                </c:pt>
                <c:pt idx="1">
                  <c:v>第二季度</c:v>
                </c:pt>
              </c:strCache>
            </c:strRef>
          </c:cat>
          <c:val>
            <c:numRef>
              <c:f>Sheet1!$B$2:$B$3</c:f>
              <c:numCache>
                <c:formatCode>General</c:formatCode>
                <c:ptCount val="2"/>
                <c:pt idx="0">
                  <c:v>60</c:v>
                </c:pt>
                <c:pt idx="1">
                  <c:v>40</c:v>
                </c:pt>
              </c:numCache>
            </c:numRef>
          </c:val>
          <c:extLst>
            <c:ext xmlns:c16="http://schemas.microsoft.com/office/drawing/2014/chart" uri="{C3380CC4-5D6E-409C-BE32-E72D297353CC}">
              <c16:uniqueId val="{00000004-787B-4CE5-9B8A-2332AFC9D98B}"/>
            </c:ext>
          </c:extLst>
        </c:ser>
        <c:dLbls>
          <c:showLegendKey val="0"/>
          <c:showVal val="0"/>
          <c:showCatName val="0"/>
          <c:showSerName val="0"/>
          <c:showPercent val="0"/>
          <c:showBubbleSize val="0"/>
          <c:showLeaderLines val="1"/>
        </c:dLbls>
        <c:firstSliceAng val="0"/>
        <c:holeSize val="86"/>
      </c:doughnutChart>
      <c:spPr>
        <a:noFill/>
        <a:ln>
          <a:noFill/>
        </a:ln>
        <a:effectLst/>
      </c:spPr>
    </c:plotArea>
    <c:plotVisOnly val="1"/>
    <c:dispBlanksAs val="gap"/>
    <c:showDLblsOverMax val="0"/>
  </c:chart>
  <c:spPr>
    <a:noFill/>
    <a:ln>
      <a:noFill/>
    </a:ln>
    <a:effectLst>
      <a:innerShdw blurRad="63500" dist="50800" dir="13500000">
        <a:prstClr val="black">
          <a:alpha val="50000"/>
        </a:prstClr>
      </a:innerShdw>
    </a:effectLst>
  </c:spPr>
  <c:txPr>
    <a:bodyPr/>
    <a:lstStyle/>
    <a:p>
      <a:pPr>
        <a:defRPr lang="zh-CN"/>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419A8B-5616-41EF-9FB3-F0FD5646C281}"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3998E7-7748-47D6-909C-878DFDFD2D5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31</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838200" y="6356350"/>
            <a:ext cx="2743200" cy="365125"/>
          </a:xfrm>
          <a:prstGeom prst="rect">
            <a:avLst/>
          </a:prstGeom>
        </p:spPr>
        <p:txBody>
          <a:bodyPr/>
          <a:lstStyle>
            <a:lvl1pPr>
              <a:defRPr smtClean="0"/>
            </a:lvl1pPr>
          </a:lstStyle>
          <a:p>
            <a:pPr>
              <a:defRPr/>
            </a:pPr>
            <a:fld id="{9EB9B3ED-9A34-4FBA-8CCB-515A206B8265}" type="datetimeFigureOut">
              <a:rPr lang="en-US"/>
              <a:t>1/6/2021</a:t>
            </a:fld>
            <a:endParaRPr lang="en-US"/>
          </a:p>
        </p:txBody>
      </p:sp>
      <p:sp>
        <p:nvSpPr>
          <p:cNvPr id="3" name="Footer Placeholder 4"/>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8610600" y="6356350"/>
            <a:ext cx="2743200" cy="365125"/>
          </a:xfrm>
          <a:prstGeom prst="rect">
            <a:avLst/>
          </a:prstGeom>
        </p:spPr>
        <p:txBody>
          <a:bodyPr/>
          <a:lstStyle>
            <a:lvl1pPr>
              <a:defRPr smtClean="0"/>
            </a:lvl1pPr>
          </a:lstStyle>
          <a:p>
            <a:pPr>
              <a:defRPr/>
            </a:pPr>
            <a:fld id="{8284EC6C-69EE-4B82-B530-FD615466A183}"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p:spPr>
        <p:txBody>
          <a:bodyPr/>
          <a:lstStyle/>
          <a:p>
            <a:fld id="{76EF31D4-1AA4-45E7-8F10-C007A9A6DDB0}" type="datetimeFigureOut">
              <a:rPr lang="zh-HK" altLang="en-US" smtClean="0"/>
              <a:t>6/1/2021</a:t>
            </a:fld>
            <a:endParaRPr lang="zh-HK" altLang="en-US"/>
          </a:p>
        </p:txBody>
      </p:sp>
      <p:sp>
        <p:nvSpPr>
          <p:cNvPr id="3" name="Footer Placeholder 2"/>
          <p:cNvSpPr>
            <a:spLocks noGrp="1"/>
          </p:cNvSpPr>
          <p:nvPr>
            <p:ph type="ftr" sz="quarter" idx="11"/>
          </p:nvPr>
        </p:nvSpPr>
        <p:spPr>
          <a:xfrm>
            <a:off x="4038600" y="6356350"/>
            <a:ext cx="4114800" cy="365125"/>
          </a:xfrm>
        </p:spPr>
        <p:txBody>
          <a:bodyPr/>
          <a:lstStyle/>
          <a:p>
            <a:endParaRPr lang="zh-HK" altLang="en-US"/>
          </a:p>
        </p:txBody>
      </p:sp>
      <p:sp>
        <p:nvSpPr>
          <p:cNvPr id="4" name="Slide Number Placeholder 3"/>
          <p:cNvSpPr>
            <a:spLocks noGrp="1"/>
          </p:cNvSpPr>
          <p:nvPr>
            <p:ph type="sldNum" sz="quarter" idx="12"/>
          </p:nvPr>
        </p:nvSpPr>
        <p:spPr>
          <a:xfrm>
            <a:off x="8610600" y="6356350"/>
            <a:ext cx="2743200" cy="365125"/>
          </a:xfrm>
        </p:spPr>
        <p:txBody>
          <a:bodyPr/>
          <a:lstStyle/>
          <a:p>
            <a:fld id="{9E45C72C-05F9-42DA-A32C-E89F323A6F21}" type="slidenum">
              <a:rPr lang="zh-HK" altLang="en-US" smtClean="0"/>
              <a:t>‹#›</a:t>
            </a:fld>
            <a:endParaRPr lang="zh-HK"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
          <p:cNvPicPr>
            <a:picLocks noChangeAspect="1"/>
          </p:cNvPicPr>
          <p:nvPr userDrawn="1"/>
        </p:nvPicPr>
        <p:blipFill rotWithShape="1">
          <a:blip r:embed="rId6" cstate="email"/>
          <a:srcRect l="7929" t="5713" r="7762" b="7720"/>
          <a:stretch>
            <a:fillRect/>
          </a:stretch>
        </p:blipFill>
        <p:spPr>
          <a:xfrm>
            <a:off x="-1" y="-1"/>
            <a:ext cx="12192001" cy="689415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notesSlide" Target="../notesSlides/notesSlide2.xml"/><Relationship Id="rId5" Type="http://schemas.openxmlformats.org/officeDocument/2006/relationships/tags" Target="../tags/tag5.xml"/><Relationship Id="rId10" Type="http://schemas.openxmlformats.org/officeDocument/2006/relationships/slideLayout" Target="../slideLayouts/slideLayout2.xml"/><Relationship Id="rId4" Type="http://schemas.openxmlformats.org/officeDocument/2006/relationships/tags" Target="../tags/tag4.xml"/><Relationship Id="rId9" Type="http://schemas.openxmlformats.org/officeDocument/2006/relationships/tags" Target="../tags/tag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1.xml"/><Relationship Id="rId1" Type="http://schemas.openxmlformats.org/officeDocument/2006/relationships/slideLayout" Target="../slideLayouts/slideLayout3.xml"/><Relationship Id="rId5" Type="http://schemas.openxmlformats.org/officeDocument/2006/relationships/image" Target="../media/image7.GIF"/><Relationship Id="rId4" Type="http://schemas.openxmlformats.org/officeDocument/2006/relationships/image" Target="../media/image6.GIF"/></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stretch>
            <a:fillRect/>
          </a:stretch>
        </p:blipFill>
        <p:spPr>
          <a:xfrm>
            <a:off x="2667000" y="0"/>
            <a:ext cx="6858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1"/>
          <p:cNvSpPr txBox="1"/>
          <p:nvPr/>
        </p:nvSpPr>
        <p:spPr>
          <a:xfrm>
            <a:off x="1360055" y="2782459"/>
            <a:ext cx="2095487" cy="1569660"/>
          </a:xfrm>
          <a:prstGeom prst="rect">
            <a:avLst/>
          </a:prstGeom>
          <a:noFill/>
        </p:spPr>
        <p:txBody>
          <a:bodyPr wrap="square" rtlCol="0">
            <a:spAutoFit/>
          </a:bodyPr>
          <a:lstStyle/>
          <a:p>
            <a:pPr defTabSz="1176655"/>
            <a:r>
              <a:rPr lang="en-US" altLang="zh-CN" sz="9600">
                <a:ln>
                  <a:solidFill>
                    <a:schemeClr val="accent1"/>
                  </a:solidFill>
                </a:ln>
                <a:solidFill>
                  <a:schemeClr val="accent1"/>
                </a:solidFill>
                <a:latin typeface="黑体" panose="02010609060101010101" pitchFamily="2" charset="-122"/>
                <a:ea typeface="黑体" panose="02010609060101010101" pitchFamily="2" charset="-122"/>
              </a:rPr>
              <a:t>02</a:t>
            </a:r>
            <a:endParaRPr lang="zh-CN" altLang="en-US" sz="9600" dirty="0">
              <a:ln>
                <a:solidFill>
                  <a:schemeClr val="accent1"/>
                </a:solidFill>
              </a:ln>
              <a:solidFill>
                <a:schemeClr val="accent1"/>
              </a:solidFill>
              <a:latin typeface="黑体" panose="02010609060101010101" pitchFamily="2" charset="-122"/>
              <a:ea typeface="黑体" panose="02010609060101010101" pitchFamily="2" charset="-122"/>
            </a:endParaRPr>
          </a:p>
        </p:txBody>
      </p:sp>
      <p:sp>
        <p:nvSpPr>
          <p:cNvPr id="5" name="Subtitle 9"/>
          <p:cNvSpPr txBox="1"/>
          <p:nvPr/>
        </p:nvSpPr>
        <p:spPr>
          <a:xfrm>
            <a:off x="3070921" y="2922854"/>
            <a:ext cx="6572802" cy="1304074"/>
          </a:xfrm>
          <a:prstGeom prst="rect">
            <a:avLst/>
          </a:prstGeom>
        </p:spPr>
        <p:txBody>
          <a:bodyPr vert="horz" wrap="square" lIns="102742" tIns="51371" rIns="102742" bIns="51371" rtlCol="0">
            <a:spAutoFit/>
          </a:bodyPr>
          <a:lstStyle>
            <a:defPPr>
              <a:defRPr lang="zh-CN"/>
            </a:defPPr>
            <a:lvl1pPr indent="0" algn="r" defTabSz="1087755">
              <a:lnSpc>
                <a:spcPct val="100000"/>
              </a:lnSpc>
              <a:spcBef>
                <a:spcPct val="20000"/>
              </a:spcBef>
              <a:buFont typeface="Arial" panose="020B0604020202020204"/>
              <a:buNone/>
              <a:defRPr sz="2000">
                <a:solidFill>
                  <a:schemeClr val="accent2"/>
                </a:solidFill>
                <a:latin typeface="微软雅黑" panose="020B0503020204020204" pitchFamily="34" charset="-122"/>
                <a:ea typeface="微软雅黑" panose="020B0503020204020204" pitchFamily="34" charset="-122"/>
                <a:cs typeface="Open Sans Light"/>
              </a:defRPr>
            </a:lvl1pPr>
            <a:lvl2pPr marL="1087755" indent="0" algn="ctr" defTabSz="1087755">
              <a:lnSpc>
                <a:spcPct val="130000"/>
              </a:lnSpc>
              <a:spcBef>
                <a:spcPct val="20000"/>
              </a:spcBef>
              <a:buFont typeface="Arial" panose="020B0604020202020204"/>
              <a:buNone/>
              <a:defRPr sz="3100">
                <a:solidFill>
                  <a:schemeClr val="tx1">
                    <a:tint val="75000"/>
                  </a:schemeClr>
                </a:solidFill>
                <a:latin typeface="Open Sans"/>
                <a:cs typeface="Open Sans"/>
              </a:defRPr>
            </a:lvl2pPr>
            <a:lvl3pPr marL="2174875" indent="0" algn="ctr" defTabSz="1087755">
              <a:lnSpc>
                <a:spcPct val="130000"/>
              </a:lnSpc>
              <a:spcBef>
                <a:spcPct val="20000"/>
              </a:spcBef>
              <a:buFont typeface="Arial" panose="020B0604020202020204"/>
              <a:buNone/>
              <a:defRPr sz="3100">
                <a:solidFill>
                  <a:schemeClr val="tx1">
                    <a:tint val="75000"/>
                  </a:schemeClr>
                </a:solidFill>
                <a:latin typeface="Open Sans"/>
                <a:cs typeface="Open Sans"/>
              </a:defRPr>
            </a:lvl3pPr>
            <a:lvl4pPr marL="3262630" indent="0" algn="ctr" defTabSz="1087755">
              <a:lnSpc>
                <a:spcPct val="130000"/>
              </a:lnSpc>
              <a:spcBef>
                <a:spcPct val="20000"/>
              </a:spcBef>
              <a:buFont typeface="Arial" panose="020B0604020202020204"/>
              <a:buNone/>
              <a:defRPr sz="3100">
                <a:solidFill>
                  <a:schemeClr val="tx1">
                    <a:tint val="75000"/>
                  </a:schemeClr>
                </a:solidFill>
                <a:latin typeface="Open Sans"/>
                <a:cs typeface="Open Sans"/>
              </a:defRPr>
            </a:lvl4pPr>
            <a:lvl5pPr marL="4349750" indent="0" algn="ctr" defTabSz="1087755">
              <a:lnSpc>
                <a:spcPct val="130000"/>
              </a:lnSpc>
              <a:spcBef>
                <a:spcPct val="20000"/>
              </a:spcBef>
              <a:buFont typeface="Arial" panose="020B0604020202020204"/>
              <a:buNone/>
              <a:defRPr sz="3100">
                <a:solidFill>
                  <a:schemeClr val="tx1">
                    <a:tint val="75000"/>
                  </a:schemeClr>
                </a:solidFill>
                <a:latin typeface="Open Sans"/>
                <a:cs typeface="Open Sans"/>
              </a:defRPr>
            </a:lvl5pPr>
            <a:lvl6pPr marL="5437505" indent="0" algn="ctr" defTabSz="1087755">
              <a:spcBef>
                <a:spcPct val="20000"/>
              </a:spcBef>
              <a:buFont typeface="Arial" panose="020B0604020202020204"/>
              <a:buNone/>
              <a:defRPr sz="4800">
                <a:solidFill>
                  <a:schemeClr val="tx1">
                    <a:tint val="75000"/>
                  </a:schemeClr>
                </a:solidFill>
              </a:defRPr>
            </a:lvl6pPr>
            <a:lvl7pPr marL="6524625" indent="0" algn="ctr" defTabSz="1087755">
              <a:spcBef>
                <a:spcPct val="20000"/>
              </a:spcBef>
              <a:buFont typeface="Arial" panose="020B0604020202020204"/>
              <a:buNone/>
              <a:defRPr sz="4800">
                <a:solidFill>
                  <a:schemeClr val="tx1">
                    <a:tint val="75000"/>
                  </a:schemeClr>
                </a:solidFill>
              </a:defRPr>
            </a:lvl7pPr>
            <a:lvl8pPr marL="7612380" indent="0" algn="ctr" defTabSz="1087755">
              <a:spcBef>
                <a:spcPct val="20000"/>
              </a:spcBef>
              <a:buFont typeface="Arial" panose="020B0604020202020204"/>
              <a:buNone/>
              <a:defRPr sz="4800">
                <a:solidFill>
                  <a:schemeClr val="tx1">
                    <a:tint val="75000"/>
                  </a:schemeClr>
                </a:solidFill>
              </a:defRPr>
            </a:lvl8pPr>
            <a:lvl9pPr marL="8699500" indent="0" algn="ctr" defTabSz="1087755">
              <a:spcBef>
                <a:spcPct val="20000"/>
              </a:spcBef>
              <a:buFont typeface="Arial" panose="020B0604020202020204"/>
              <a:buNone/>
              <a:defRPr sz="4800">
                <a:solidFill>
                  <a:schemeClr val="tx1">
                    <a:tint val="75000"/>
                  </a:schemeClr>
                </a:solidFill>
              </a:defRPr>
            </a:lvl9pPr>
          </a:lstStyle>
          <a:p>
            <a:pPr marL="0" lvl="1" algn="l"/>
            <a:r>
              <a:rPr lang="zh-CN" altLang="en-US" sz="6000" b="1" dirty="0">
                <a:solidFill>
                  <a:schemeClr val="accent1"/>
                </a:solidFill>
                <a:latin typeface="+mj-ea"/>
              </a:rPr>
              <a:t>输入标题文字内容</a:t>
            </a:r>
            <a:endParaRPr lang="en-US" altLang="zh-CN" sz="6000" b="1" dirty="0">
              <a:solidFill>
                <a:schemeClr val="accent1"/>
              </a:solidFill>
              <a:latin typeface="+mj-ea"/>
            </a:endParaRPr>
          </a:p>
        </p:txBody>
      </p:sp>
      <p:grpSp>
        <p:nvGrpSpPr>
          <p:cNvPr id="6" name="组合 5"/>
          <p:cNvGrpSpPr/>
          <p:nvPr/>
        </p:nvGrpSpPr>
        <p:grpSpPr>
          <a:xfrm>
            <a:off x="9643723" y="3506848"/>
            <a:ext cx="720080" cy="72008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7" name="椭圆 6"/>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3839838" y="2024052"/>
              <a:ext cx="1098122" cy="1098122"/>
            </a:xfrm>
            <a:prstGeom prst="ellipse">
              <a:avLst/>
            </a:prstGeom>
            <a:solidFill>
              <a:schemeClr val="bg1">
                <a:lumMod val="8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9" name="组合 8"/>
          <p:cNvGrpSpPr/>
          <p:nvPr/>
        </p:nvGrpSpPr>
        <p:grpSpPr>
          <a:xfrm>
            <a:off x="9427699" y="4213236"/>
            <a:ext cx="360040" cy="36004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0" name="椭圆 9"/>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3839838" y="2024052"/>
              <a:ext cx="1098122" cy="1098122"/>
            </a:xfrm>
            <a:prstGeom prst="ellipse">
              <a:avLst/>
            </a:prstGeom>
            <a:solidFill>
              <a:schemeClr val="bg1">
                <a:lumMod val="8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2" name="组合 11"/>
          <p:cNvGrpSpPr/>
          <p:nvPr/>
        </p:nvGrpSpPr>
        <p:grpSpPr>
          <a:xfrm>
            <a:off x="7901403" y="3948591"/>
            <a:ext cx="946294" cy="946294"/>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3" name="椭圆 12"/>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3839838" y="2024052"/>
              <a:ext cx="1098122" cy="1098122"/>
            </a:xfrm>
            <a:prstGeom prst="ellipse">
              <a:avLst/>
            </a:prstGeom>
            <a:solidFill>
              <a:schemeClr val="bg1">
                <a:lumMod val="8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5" name="组合 14"/>
          <p:cNvGrpSpPr/>
          <p:nvPr/>
        </p:nvGrpSpPr>
        <p:grpSpPr>
          <a:xfrm>
            <a:off x="9064844" y="4616524"/>
            <a:ext cx="222188" cy="222188"/>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6" name="椭圆 15"/>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3839838" y="2024052"/>
              <a:ext cx="1098122" cy="1098122"/>
            </a:xfrm>
            <a:prstGeom prst="ellipse">
              <a:avLst/>
            </a:prstGeom>
            <a:solidFill>
              <a:schemeClr val="bg1">
                <a:lumMod val="9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8" name="组合 17"/>
          <p:cNvGrpSpPr/>
          <p:nvPr/>
        </p:nvGrpSpPr>
        <p:grpSpPr>
          <a:xfrm>
            <a:off x="9036368" y="2533258"/>
            <a:ext cx="720080" cy="72008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9" name="椭圆 18"/>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3839838" y="2024052"/>
              <a:ext cx="1098122" cy="1098122"/>
            </a:xfrm>
            <a:prstGeom prst="ellipse">
              <a:avLst/>
            </a:prstGeom>
            <a:solidFill>
              <a:schemeClr val="bg1">
                <a:lumMod val="85000"/>
              </a:schemeClr>
            </a:solidFill>
            <a:ln>
              <a:solidFill>
                <a:schemeClr val="accent1">
                  <a:lumMod val="75000"/>
                </a:schemeClr>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21" name="组合 20"/>
          <p:cNvGrpSpPr/>
          <p:nvPr/>
        </p:nvGrpSpPr>
        <p:grpSpPr>
          <a:xfrm>
            <a:off x="9368104" y="3347242"/>
            <a:ext cx="222188" cy="222188"/>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22" name="椭圆 21"/>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3839838" y="2024052"/>
              <a:ext cx="1098122" cy="1098122"/>
            </a:xfrm>
            <a:prstGeom prst="ellipse">
              <a:avLst/>
            </a:prstGeom>
            <a:solidFill>
              <a:schemeClr val="bg1">
                <a:lumMod val="9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300"/>
                                        <p:tgtEl>
                                          <p:spTgt spid="5">
                                            <p:txEl>
                                              <p:pRg st="0" end="0"/>
                                            </p:txEl>
                                          </p:spTgt>
                                        </p:tgtEl>
                                      </p:cBhvr>
                                    </p:animEffect>
                                  </p:childTnLst>
                                </p:cTn>
                              </p:par>
                              <p:par>
                                <p:cTn id="12" presetID="2" presetClass="entr" presetSubtype="6" fill="hold" nodeType="withEffect">
                                  <p:stCondLst>
                                    <p:cond delay="75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1+#ppt_w/2"/>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par>
                                <p:cTn id="16" presetID="2" presetClass="entr" presetSubtype="6" fill="hold" nodeType="withEffect">
                                  <p:stCondLst>
                                    <p:cond delay="75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1+#ppt_w/2"/>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par>
                                <p:cTn id="20" presetID="2" presetClass="entr" presetSubtype="6" fill="hold" nodeType="withEffect">
                                  <p:stCondLst>
                                    <p:cond delay="75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1+#ppt_w/2"/>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par>
                                <p:cTn id="24" presetID="2" presetClass="entr" presetSubtype="6" fill="hold" nodeType="withEffect">
                                  <p:stCondLst>
                                    <p:cond delay="75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1+#ppt_w/2"/>
                                          </p:val>
                                        </p:tav>
                                        <p:tav tm="100000">
                                          <p:val>
                                            <p:strVal val="#ppt_x"/>
                                          </p:val>
                                        </p:tav>
                                      </p:tavLst>
                                    </p:anim>
                                    <p:anim calcmode="lin" valueType="num">
                                      <p:cBhvr additive="base">
                                        <p:cTn id="27" dur="500" fill="hold"/>
                                        <p:tgtEl>
                                          <p:spTgt spid="15"/>
                                        </p:tgtEl>
                                        <p:attrNameLst>
                                          <p:attrName>ppt_y</p:attrName>
                                        </p:attrNameLst>
                                      </p:cBhvr>
                                      <p:tavLst>
                                        <p:tav tm="0">
                                          <p:val>
                                            <p:strVal val="1+#ppt_h/2"/>
                                          </p:val>
                                        </p:tav>
                                        <p:tav tm="100000">
                                          <p:val>
                                            <p:strVal val="#ppt_y"/>
                                          </p:val>
                                        </p:tav>
                                      </p:tavLst>
                                    </p:anim>
                                  </p:childTnLst>
                                </p:cTn>
                              </p:par>
                              <p:par>
                                <p:cTn id="28" presetID="2" presetClass="entr" presetSubtype="6" fill="hold" nodeType="withEffect">
                                  <p:stCondLst>
                                    <p:cond delay="75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fill="hold"/>
                                        <p:tgtEl>
                                          <p:spTgt spid="18"/>
                                        </p:tgtEl>
                                        <p:attrNameLst>
                                          <p:attrName>ppt_x</p:attrName>
                                        </p:attrNameLst>
                                      </p:cBhvr>
                                      <p:tavLst>
                                        <p:tav tm="0">
                                          <p:val>
                                            <p:strVal val="1+#ppt_w/2"/>
                                          </p:val>
                                        </p:tav>
                                        <p:tav tm="100000">
                                          <p:val>
                                            <p:strVal val="#ppt_x"/>
                                          </p:val>
                                        </p:tav>
                                      </p:tavLst>
                                    </p:anim>
                                    <p:anim calcmode="lin" valueType="num">
                                      <p:cBhvr additive="base">
                                        <p:cTn id="31" dur="500" fill="hold"/>
                                        <p:tgtEl>
                                          <p:spTgt spid="18"/>
                                        </p:tgtEl>
                                        <p:attrNameLst>
                                          <p:attrName>ppt_y</p:attrName>
                                        </p:attrNameLst>
                                      </p:cBhvr>
                                      <p:tavLst>
                                        <p:tav tm="0">
                                          <p:val>
                                            <p:strVal val="1+#ppt_h/2"/>
                                          </p:val>
                                        </p:tav>
                                        <p:tav tm="100000">
                                          <p:val>
                                            <p:strVal val="#ppt_y"/>
                                          </p:val>
                                        </p:tav>
                                      </p:tavLst>
                                    </p:anim>
                                  </p:childTnLst>
                                </p:cTn>
                              </p:par>
                              <p:par>
                                <p:cTn id="32" presetID="2" presetClass="entr" presetSubtype="6" fill="hold" nodeType="withEffect">
                                  <p:stCondLst>
                                    <p:cond delay="750"/>
                                  </p:stCondLst>
                                  <p:childTnLst>
                                    <p:set>
                                      <p:cBhvr>
                                        <p:cTn id="33" dur="1" fill="hold">
                                          <p:stCondLst>
                                            <p:cond delay="0"/>
                                          </p:stCondLst>
                                        </p:cTn>
                                        <p:tgtEl>
                                          <p:spTgt spid="21"/>
                                        </p:tgtEl>
                                        <p:attrNameLst>
                                          <p:attrName>style.visibility</p:attrName>
                                        </p:attrNameLst>
                                      </p:cBhvr>
                                      <p:to>
                                        <p:strVal val="visible"/>
                                      </p:to>
                                    </p:set>
                                    <p:anim calcmode="lin" valueType="num">
                                      <p:cBhvr additive="base">
                                        <p:cTn id="34" dur="500" fill="hold"/>
                                        <p:tgtEl>
                                          <p:spTgt spid="21"/>
                                        </p:tgtEl>
                                        <p:attrNameLst>
                                          <p:attrName>ppt_x</p:attrName>
                                        </p:attrNameLst>
                                      </p:cBhvr>
                                      <p:tavLst>
                                        <p:tav tm="0">
                                          <p:val>
                                            <p:strVal val="1+#ppt_w/2"/>
                                          </p:val>
                                        </p:tav>
                                        <p:tav tm="100000">
                                          <p:val>
                                            <p:strVal val="#ppt_x"/>
                                          </p:val>
                                        </p:tav>
                                      </p:tavLst>
                                    </p:anim>
                                    <p:anim calcmode="lin" valueType="num">
                                      <p:cBhvr additive="base">
                                        <p:cTn id="3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Freeform 5"/>
          <p:cNvSpPr/>
          <p:nvPr/>
        </p:nvSpPr>
        <p:spPr bwMode="auto">
          <a:xfrm>
            <a:off x="2333096" y="3718984"/>
            <a:ext cx="1654175" cy="1663700"/>
          </a:xfrm>
          <a:custGeom>
            <a:avLst/>
            <a:gdLst>
              <a:gd name="T0" fmla="*/ 36 w 592"/>
              <a:gd name="T1" fmla="*/ 0 h 595"/>
              <a:gd name="T2" fmla="*/ 0 w 592"/>
              <a:gd name="T3" fmla="*/ 0 h 595"/>
              <a:gd name="T4" fmla="*/ 592 w 592"/>
              <a:gd name="T5" fmla="*/ 595 h 595"/>
              <a:gd name="T6" fmla="*/ 592 w 592"/>
              <a:gd name="T7" fmla="*/ 559 h 595"/>
              <a:gd name="T8" fmla="*/ 36 w 592"/>
              <a:gd name="T9" fmla="*/ 0 h 595"/>
            </a:gdLst>
            <a:ahLst/>
            <a:cxnLst>
              <a:cxn ang="0">
                <a:pos x="T0" y="T1"/>
              </a:cxn>
              <a:cxn ang="0">
                <a:pos x="T2" y="T3"/>
              </a:cxn>
              <a:cxn ang="0">
                <a:pos x="T4" y="T5"/>
              </a:cxn>
              <a:cxn ang="0">
                <a:pos x="T6" y="T7"/>
              </a:cxn>
              <a:cxn ang="0">
                <a:pos x="T8" y="T9"/>
              </a:cxn>
            </a:cxnLst>
            <a:rect l="0" t="0" r="r" b="b"/>
            <a:pathLst>
              <a:path w="592" h="595">
                <a:moveTo>
                  <a:pt x="36" y="0"/>
                </a:moveTo>
                <a:cubicBezTo>
                  <a:pt x="0" y="0"/>
                  <a:pt x="0" y="0"/>
                  <a:pt x="0" y="0"/>
                </a:cubicBezTo>
                <a:cubicBezTo>
                  <a:pt x="0" y="328"/>
                  <a:pt x="265" y="593"/>
                  <a:pt x="592" y="595"/>
                </a:cubicBezTo>
                <a:cubicBezTo>
                  <a:pt x="592" y="559"/>
                  <a:pt x="592" y="559"/>
                  <a:pt x="592" y="559"/>
                </a:cubicBezTo>
                <a:cubicBezTo>
                  <a:pt x="285" y="558"/>
                  <a:pt x="36" y="308"/>
                  <a:pt x="36" y="0"/>
                </a:cubicBezTo>
                <a:close/>
              </a:path>
            </a:pathLst>
          </a:custGeom>
          <a:solidFill>
            <a:schemeClr val="accent1"/>
          </a:solidFill>
          <a:ln>
            <a:noFill/>
          </a:ln>
        </p:spPr>
        <p:txBody>
          <a:bodyPr/>
          <a:lstStyle/>
          <a:p>
            <a:endParaRPr lang="zh-CN" altLang="en-US" sz="1600"/>
          </a:p>
        </p:txBody>
      </p:sp>
      <p:sp>
        <p:nvSpPr>
          <p:cNvPr id="5" name="Freeform 6"/>
          <p:cNvSpPr/>
          <p:nvPr/>
        </p:nvSpPr>
        <p:spPr bwMode="auto">
          <a:xfrm>
            <a:off x="2464858" y="4023784"/>
            <a:ext cx="1522412" cy="1257300"/>
          </a:xfrm>
          <a:custGeom>
            <a:avLst/>
            <a:gdLst>
              <a:gd name="T0" fmla="*/ 0 w 545"/>
              <a:gd name="T1" fmla="*/ 3 h 450"/>
              <a:gd name="T2" fmla="*/ 545 w 545"/>
              <a:gd name="T3" fmla="*/ 450 h 450"/>
              <a:gd name="T4" fmla="*/ 545 w 545"/>
              <a:gd name="T5" fmla="*/ 414 h 450"/>
              <a:gd name="T6" fmla="*/ 36 w 545"/>
              <a:gd name="T7" fmla="*/ 0 h 450"/>
              <a:gd name="T8" fmla="*/ 0 w 545"/>
              <a:gd name="T9" fmla="*/ 3 h 450"/>
            </a:gdLst>
            <a:ahLst/>
            <a:cxnLst>
              <a:cxn ang="0">
                <a:pos x="T0" y="T1"/>
              </a:cxn>
              <a:cxn ang="0">
                <a:pos x="T2" y="T3"/>
              </a:cxn>
              <a:cxn ang="0">
                <a:pos x="T4" y="T5"/>
              </a:cxn>
              <a:cxn ang="0">
                <a:pos x="T6" y="T7"/>
              </a:cxn>
              <a:cxn ang="0">
                <a:pos x="T8" y="T9"/>
              </a:cxn>
            </a:cxnLst>
            <a:rect l="0" t="0" r="r" b="b"/>
            <a:pathLst>
              <a:path w="545" h="450">
                <a:moveTo>
                  <a:pt x="0" y="3"/>
                </a:moveTo>
                <a:cubicBezTo>
                  <a:pt x="51" y="257"/>
                  <a:pt x="276" y="449"/>
                  <a:pt x="545" y="450"/>
                </a:cubicBezTo>
                <a:cubicBezTo>
                  <a:pt x="545" y="414"/>
                  <a:pt x="545" y="414"/>
                  <a:pt x="545" y="414"/>
                </a:cubicBezTo>
                <a:cubicBezTo>
                  <a:pt x="295" y="413"/>
                  <a:pt x="85" y="236"/>
                  <a:pt x="36" y="0"/>
                </a:cubicBezTo>
                <a:lnTo>
                  <a:pt x="0" y="3"/>
                </a:ln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6" name="Freeform 7"/>
          <p:cNvSpPr/>
          <p:nvPr/>
        </p:nvSpPr>
        <p:spPr bwMode="auto">
          <a:xfrm>
            <a:off x="2531533" y="3482447"/>
            <a:ext cx="1455737" cy="1698625"/>
          </a:xfrm>
          <a:custGeom>
            <a:avLst/>
            <a:gdLst>
              <a:gd name="T0" fmla="*/ 0 w 521"/>
              <a:gd name="T1" fmla="*/ 85 h 608"/>
              <a:gd name="T2" fmla="*/ 521 w 521"/>
              <a:gd name="T3" fmla="*/ 608 h 608"/>
              <a:gd name="T4" fmla="*/ 521 w 521"/>
              <a:gd name="T5" fmla="*/ 573 h 608"/>
              <a:gd name="T6" fmla="*/ 36 w 521"/>
              <a:gd name="T7" fmla="*/ 85 h 608"/>
              <a:gd name="T8" fmla="*/ 42 w 521"/>
              <a:gd name="T9" fmla="*/ 5 h 608"/>
              <a:gd name="T10" fmla="*/ 7 w 521"/>
              <a:gd name="T11" fmla="*/ 0 h 608"/>
              <a:gd name="T12" fmla="*/ 0 w 521"/>
              <a:gd name="T13" fmla="*/ 85 h 608"/>
            </a:gdLst>
            <a:ahLst/>
            <a:cxnLst>
              <a:cxn ang="0">
                <a:pos x="T0" y="T1"/>
              </a:cxn>
              <a:cxn ang="0">
                <a:pos x="T2" y="T3"/>
              </a:cxn>
              <a:cxn ang="0">
                <a:pos x="T4" y="T5"/>
              </a:cxn>
              <a:cxn ang="0">
                <a:pos x="T6" y="T7"/>
              </a:cxn>
              <a:cxn ang="0">
                <a:pos x="T8" y="T9"/>
              </a:cxn>
              <a:cxn ang="0">
                <a:pos x="T10" y="T11"/>
              </a:cxn>
              <a:cxn ang="0">
                <a:pos x="T12" y="T13"/>
              </a:cxn>
            </a:cxnLst>
            <a:rect l="0" t="0" r="r" b="b"/>
            <a:pathLst>
              <a:path w="521" h="608">
                <a:moveTo>
                  <a:pt x="0" y="85"/>
                </a:moveTo>
                <a:cubicBezTo>
                  <a:pt x="0" y="373"/>
                  <a:pt x="233" y="607"/>
                  <a:pt x="521" y="608"/>
                </a:cubicBezTo>
                <a:cubicBezTo>
                  <a:pt x="521" y="573"/>
                  <a:pt x="521" y="573"/>
                  <a:pt x="521" y="573"/>
                </a:cubicBezTo>
                <a:cubicBezTo>
                  <a:pt x="253" y="571"/>
                  <a:pt x="36" y="354"/>
                  <a:pt x="36" y="85"/>
                </a:cubicBezTo>
                <a:cubicBezTo>
                  <a:pt x="36" y="58"/>
                  <a:pt x="38" y="31"/>
                  <a:pt x="42" y="5"/>
                </a:cubicBezTo>
                <a:cubicBezTo>
                  <a:pt x="7" y="0"/>
                  <a:pt x="7" y="0"/>
                  <a:pt x="7" y="0"/>
                </a:cubicBezTo>
                <a:cubicBezTo>
                  <a:pt x="3" y="28"/>
                  <a:pt x="0" y="56"/>
                  <a:pt x="0" y="85"/>
                </a:cubicBezTo>
                <a:close/>
              </a:path>
            </a:pathLst>
          </a:custGeom>
          <a:solidFill>
            <a:schemeClr val="accent2"/>
          </a:solidFill>
          <a:ln>
            <a:noFill/>
          </a:ln>
        </p:spPr>
        <p:txBody>
          <a:bodyPr/>
          <a:lstStyle/>
          <a:p>
            <a:endParaRPr lang="zh-CN" altLang="en-US" sz="1600"/>
          </a:p>
        </p:txBody>
      </p:sp>
      <p:sp>
        <p:nvSpPr>
          <p:cNvPr id="7" name="Freeform 8"/>
          <p:cNvSpPr/>
          <p:nvPr/>
        </p:nvSpPr>
        <p:spPr bwMode="auto">
          <a:xfrm>
            <a:off x="2631546" y="2739497"/>
            <a:ext cx="1355725" cy="2343150"/>
          </a:xfrm>
          <a:custGeom>
            <a:avLst/>
            <a:gdLst>
              <a:gd name="T0" fmla="*/ 0 w 485"/>
              <a:gd name="T1" fmla="*/ 351 h 839"/>
              <a:gd name="T2" fmla="*/ 485 w 485"/>
              <a:gd name="T3" fmla="*/ 839 h 839"/>
              <a:gd name="T4" fmla="*/ 485 w 485"/>
              <a:gd name="T5" fmla="*/ 803 h 839"/>
              <a:gd name="T6" fmla="*/ 36 w 485"/>
              <a:gd name="T7" fmla="*/ 351 h 839"/>
              <a:gd name="T8" fmla="*/ 174 w 485"/>
              <a:gd name="T9" fmla="*/ 25 h 839"/>
              <a:gd name="T10" fmla="*/ 150 w 485"/>
              <a:gd name="T11" fmla="*/ 0 h 839"/>
              <a:gd name="T12" fmla="*/ 0 w 485"/>
              <a:gd name="T13" fmla="*/ 351 h 839"/>
            </a:gdLst>
            <a:ahLst/>
            <a:cxnLst>
              <a:cxn ang="0">
                <a:pos x="T0" y="T1"/>
              </a:cxn>
              <a:cxn ang="0">
                <a:pos x="T2" y="T3"/>
              </a:cxn>
              <a:cxn ang="0">
                <a:pos x="T4" y="T5"/>
              </a:cxn>
              <a:cxn ang="0">
                <a:pos x="T6" y="T7"/>
              </a:cxn>
              <a:cxn ang="0">
                <a:pos x="T8" y="T9"/>
              </a:cxn>
              <a:cxn ang="0">
                <a:pos x="T10" y="T11"/>
              </a:cxn>
              <a:cxn ang="0">
                <a:pos x="T12" y="T13"/>
              </a:cxn>
            </a:cxnLst>
            <a:rect l="0" t="0" r="r" b="b"/>
            <a:pathLst>
              <a:path w="485" h="839">
                <a:moveTo>
                  <a:pt x="0" y="351"/>
                </a:moveTo>
                <a:cubicBezTo>
                  <a:pt x="0" y="620"/>
                  <a:pt x="217" y="837"/>
                  <a:pt x="485" y="839"/>
                </a:cubicBezTo>
                <a:cubicBezTo>
                  <a:pt x="485" y="803"/>
                  <a:pt x="485" y="803"/>
                  <a:pt x="485" y="803"/>
                </a:cubicBezTo>
                <a:cubicBezTo>
                  <a:pt x="237" y="802"/>
                  <a:pt x="36" y="600"/>
                  <a:pt x="36" y="351"/>
                </a:cubicBezTo>
                <a:cubicBezTo>
                  <a:pt x="36" y="223"/>
                  <a:pt x="89" y="107"/>
                  <a:pt x="174" y="25"/>
                </a:cubicBezTo>
                <a:cubicBezTo>
                  <a:pt x="150" y="0"/>
                  <a:pt x="150" y="0"/>
                  <a:pt x="150" y="0"/>
                </a:cubicBezTo>
                <a:cubicBezTo>
                  <a:pt x="57" y="88"/>
                  <a:pt x="0" y="213"/>
                  <a:pt x="0" y="351"/>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8" name="Freeform 9"/>
          <p:cNvSpPr/>
          <p:nvPr/>
        </p:nvSpPr>
        <p:spPr bwMode="auto">
          <a:xfrm>
            <a:off x="2733146" y="2482322"/>
            <a:ext cx="1254125" cy="2500312"/>
          </a:xfrm>
          <a:custGeom>
            <a:avLst/>
            <a:gdLst>
              <a:gd name="T0" fmla="*/ 0 w 449"/>
              <a:gd name="T1" fmla="*/ 443 h 895"/>
              <a:gd name="T2" fmla="*/ 449 w 449"/>
              <a:gd name="T3" fmla="*/ 895 h 895"/>
              <a:gd name="T4" fmla="*/ 449 w 449"/>
              <a:gd name="T5" fmla="*/ 859 h 895"/>
              <a:gd name="T6" fmla="*/ 35 w 449"/>
              <a:gd name="T7" fmla="*/ 443 h 895"/>
              <a:gd name="T8" fmla="*/ 365 w 449"/>
              <a:gd name="T9" fmla="*/ 36 h 895"/>
              <a:gd name="T10" fmla="*/ 361 w 449"/>
              <a:gd name="T11" fmla="*/ 0 h 895"/>
              <a:gd name="T12" fmla="*/ 0 w 449"/>
              <a:gd name="T13" fmla="*/ 443 h 895"/>
            </a:gdLst>
            <a:ahLst/>
            <a:cxnLst>
              <a:cxn ang="0">
                <a:pos x="T0" y="T1"/>
              </a:cxn>
              <a:cxn ang="0">
                <a:pos x="T2" y="T3"/>
              </a:cxn>
              <a:cxn ang="0">
                <a:pos x="T4" y="T5"/>
              </a:cxn>
              <a:cxn ang="0">
                <a:pos x="T6" y="T7"/>
              </a:cxn>
              <a:cxn ang="0">
                <a:pos x="T8" y="T9"/>
              </a:cxn>
              <a:cxn ang="0">
                <a:pos x="T10" y="T11"/>
              </a:cxn>
              <a:cxn ang="0">
                <a:pos x="T12" y="T13"/>
              </a:cxn>
            </a:cxnLst>
            <a:rect l="0" t="0" r="r" b="b"/>
            <a:pathLst>
              <a:path w="449" h="895">
                <a:moveTo>
                  <a:pt x="0" y="443"/>
                </a:moveTo>
                <a:cubicBezTo>
                  <a:pt x="0" y="692"/>
                  <a:pt x="201" y="894"/>
                  <a:pt x="449" y="895"/>
                </a:cubicBezTo>
                <a:cubicBezTo>
                  <a:pt x="449" y="859"/>
                  <a:pt x="449" y="859"/>
                  <a:pt x="449" y="859"/>
                </a:cubicBezTo>
                <a:cubicBezTo>
                  <a:pt x="220" y="858"/>
                  <a:pt x="35" y="672"/>
                  <a:pt x="35" y="443"/>
                </a:cubicBezTo>
                <a:cubicBezTo>
                  <a:pt x="35" y="243"/>
                  <a:pt x="177" y="76"/>
                  <a:pt x="365" y="36"/>
                </a:cubicBezTo>
                <a:cubicBezTo>
                  <a:pt x="361" y="0"/>
                  <a:pt x="361" y="0"/>
                  <a:pt x="361" y="0"/>
                </a:cubicBezTo>
                <a:cubicBezTo>
                  <a:pt x="155" y="42"/>
                  <a:pt x="0" y="224"/>
                  <a:pt x="0" y="443"/>
                </a:cubicBezTo>
                <a:close/>
              </a:path>
            </a:pathLst>
          </a:custGeom>
          <a:solidFill>
            <a:schemeClr val="accent3"/>
          </a:solidFill>
          <a:ln>
            <a:noFill/>
          </a:ln>
        </p:spPr>
        <p:txBody>
          <a:bodyPr/>
          <a:lstStyle/>
          <a:p>
            <a:endParaRPr lang="zh-CN" altLang="en-US" sz="1600"/>
          </a:p>
        </p:txBody>
      </p:sp>
      <p:sp>
        <p:nvSpPr>
          <p:cNvPr id="9" name="Freeform 10"/>
          <p:cNvSpPr/>
          <p:nvPr/>
        </p:nvSpPr>
        <p:spPr bwMode="auto">
          <a:xfrm>
            <a:off x="2829983" y="2649009"/>
            <a:ext cx="1157287" cy="2233612"/>
          </a:xfrm>
          <a:custGeom>
            <a:avLst/>
            <a:gdLst>
              <a:gd name="T0" fmla="*/ 0 w 414"/>
              <a:gd name="T1" fmla="*/ 383 h 799"/>
              <a:gd name="T2" fmla="*/ 414 w 414"/>
              <a:gd name="T3" fmla="*/ 799 h 799"/>
              <a:gd name="T4" fmla="*/ 414 w 414"/>
              <a:gd name="T5" fmla="*/ 764 h 799"/>
              <a:gd name="T6" fmla="*/ 36 w 414"/>
              <a:gd name="T7" fmla="*/ 383 h 799"/>
              <a:gd name="T8" fmla="*/ 266 w 414"/>
              <a:gd name="T9" fmla="*/ 34 h 799"/>
              <a:gd name="T10" fmla="*/ 253 w 414"/>
              <a:gd name="T11" fmla="*/ 0 h 799"/>
              <a:gd name="T12" fmla="*/ 0 w 414"/>
              <a:gd name="T13" fmla="*/ 383 h 799"/>
            </a:gdLst>
            <a:ahLst/>
            <a:cxnLst>
              <a:cxn ang="0">
                <a:pos x="T0" y="T1"/>
              </a:cxn>
              <a:cxn ang="0">
                <a:pos x="T2" y="T3"/>
              </a:cxn>
              <a:cxn ang="0">
                <a:pos x="T4" y="T5"/>
              </a:cxn>
              <a:cxn ang="0">
                <a:pos x="T6" y="T7"/>
              </a:cxn>
              <a:cxn ang="0">
                <a:pos x="T8" y="T9"/>
              </a:cxn>
              <a:cxn ang="0">
                <a:pos x="T10" y="T11"/>
              </a:cxn>
              <a:cxn ang="0">
                <a:pos x="T12" y="T13"/>
              </a:cxn>
            </a:cxnLst>
            <a:rect l="0" t="0" r="r" b="b"/>
            <a:pathLst>
              <a:path w="414" h="799">
                <a:moveTo>
                  <a:pt x="0" y="383"/>
                </a:moveTo>
                <a:cubicBezTo>
                  <a:pt x="0" y="612"/>
                  <a:pt x="185" y="798"/>
                  <a:pt x="414" y="799"/>
                </a:cubicBezTo>
                <a:cubicBezTo>
                  <a:pt x="414" y="764"/>
                  <a:pt x="414" y="764"/>
                  <a:pt x="414" y="764"/>
                </a:cubicBezTo>
                <a:cubicBezTo>
                  <a:pt x="205" y="762"/>
                  <a:pt x="36" y="592"/>
                  <a:pt x="36" y="383"/>
                </a:cubicBezTo>
                <a:cubicBezTo>
                  <a:pt x="36" y="226"/>
                  <a:pt x="131" y="92"/>
                  <a:pt x="266" y="34"/>
                </a:cubicBezTo>
                <a:cubicBezTo>
                  <a:pt x="253" y="0"/>
                  <a:pt x="253" y="0"/>
                  <a:pt x="253" y="0"/>
                </a:cubicBezTo>
                <a:cubicBezTo>
                  <a:pt x="104" y="64"/>
                  <a:pt x="0" y="211"/>
                  <a:pt x="0" y="383"/>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0" name="Freeform 11"/>
          <p:cNvSpPr/>
          <p:nvPr/>
        </p:nvSpPr>
        <p:spPr bwMode="auto">
          <a:xfrm>
            <a:off x="2931583" y="2847447"/>
            <a:ext cx="1055687" cy="1936750"/>
          </a:xfrm>
          <a:custGeom>
            <a:avLst/>
            <a:gdLst>
              <a:gd name="T0" fmla="*/ 0 w 378"/>
              <a:gd name="T1" fmla="*/ 312 h 693"/>
              <a:gd name="T2" fmla="*/ 378 w 378"/>
              <a:gd name="T3" fmla="*/ 693 h 693"/>
              <a:gd name="T4" fmla="*/ 378 w 378"/>
              <a:gd name="T5" fmla="*/ 657 h 693"/>
              <a:gd name="T6" fmla="*/ 36 w 378"/>
              <a:gd name="T7" fmla="*/ 312 h 693"/>
              <a:gd name="T8" fmla="*/ 180 w 378"/>
              <a:gd name="T9" fmla="*/ 32 h 693"/>
              <a:gd name="T10" fmla="*/ 163 w 378"/>
              <a:gd name="T11" fmla="*/ 0 h 693"/>
              <a:gd name="T12" fmla="*/ 0 w 378"/>
              <a:gd name="T13" fmla="*/ 312 h 693"/>
            </a:gdLst>
            <a:ahLst/>
            <a:cxnLst>
              <a:cxn ang="0">
                <a:pos x="T0" y="T1"/>
              </a:cxn>
              <a:cxn ang="0">
                <a:pos x="T2" y="T3"/>
              </a:cxn>
              <a:cxn ang="0">
                <a:pos x="T4" y="T5"/>
              </a:cxn>
              <a:cxn ang="0">
                <a:pos x="T6" y="T7"/>
              </a:cxn>
              <a:cxn ang="0">
                <a:pos x="T8" y="T9"/>
              </a:cxn>
              <a:cxn ang="0">
                <a:pos x="T10" y="T11"/>
              </a:cxn>
              <a:cxn ang="0">
                <a:pos x="T12" y="T13"/>
              </a:cxn>
            </a:cxnLst>
            <a:rect l="0" t="0" r="r" b="b"/>
            <a:pathLst>
              <a:path w="378" h="693">
                <a:moveTo>
                  <a:pt x="0" y="312"/>
                </a:moveTo>
                <a:cubicBezTo>
                  <a:pt x="0" y="521"/>
                  <a:pt x="169" y="691"/>
                  <a:pt x="378" y="693"/>
                </a:cubicBezTo>
                <a:cubicBezTo>
                  <a:pt x="378" y="657"/>
                  <a:pt x="378" y="657"/>
                  <a:pt x="378" y="657"/>
                </a:cubicBezTo>
                <a:cubicBezTo>
                  <a:pt x="189" y="656"/>
                  <a:pt x="36" y="502"/>
                  <a:pt x="36" y="312"/>
                </a:cubicBezTo>
                <a:cubicBezTo>
                  <a:pt x="36" y="197"/>
                  <a:pt x="92" y="94"/>
                  <a:pt x="180" y="32"/>
                </a:cubicBezTo>
                <a:cubicBezTo>
                  <a:pt x="163" y="0"/>
                  <a:pt x="163" y="0"/>
                  <a:pt x="163" y="0"/>
                </a:cubicBezTo>
                <a:cubicBezTo>
                  <a:pt x="64" y="69"/>
                  <a:pt x="0" y="183"/>
                  <a:pt x="0" y="312"/>
                </a:cubicBezTo>
                <a:close/>
              </a:path>
            </a:pathLst>
          </a:custGeom>
          <a:solidFill>
            <a:schemeClr val="accent4"/>
          </a:solidFill>
          <a:ln>
            <a:noFill/>
          </a:ln>
        </p:spPr>
        <p:txBody>
          <a:bodyPr/>
          <a:lstStyle/>
          <a:p>
            <a:endParaRPr lang="zh-CN" altLang="en-US" sz="1600"/>
          </a:p>
        </p:txBody>
      </p:sp>
      <p:sp>
        <p:nvSpPr>
          <p:cNvPr id="11" name="Freeform 12"/>
          <p:cNvSpPr/>
          <p:nvPr/>
        </p:nvSpPr>
        <p:spPr bwMode="auto">
          <a:xfrm>
            <a:off x="3031596" y="3152247"/>
            <a:ext cx="955675" cy="1531937"/>
          </a:xfrm>
          <a:custGeom>
            <a:avLst/>
            <a:gdLst>
              <a:gd name="T0" fmla="*/ 0 w 342"/>
              <a:gd name="T1" fmla="*/ 203 h 548"/>
              <a:gd name="T2" fmla="*/ 342 w 342"/>
              <a:gd name="T3" fmla="*/ 548 h 548"/>
              <a:gd name="T4" fmla="*/ 342 w 342"/>
              <a:gd name="T5" fmla="*/ 512 h 548"/>
              <a:gd name="T6" fmla="*/ 35 w 342"/>
              <a:gd name="T7" fmla="*/ 203 h 548"/>
              <a:gd name="T8" fmla="*/ 94 w 342"/>
              <a:gd name="T9" fmla="*/ 22 h 548"/>
              <a:gd name="T10" fmla="*/ 66 w 342"/>
              <a:gd name="T11" fmla="*/ 0 h 548"/>
              <a:gd name="T12" fmla="*/ 0 w 342"/>
              <a:gd name="T13" fmla="*/ 203 h 548"/>
            </a:gdLst>
            <a:ahLst/>
            <a:cxnLst>
              <a:cxn ang="0">
                <a:pos x="T0" y="T1"/>
              </a:cxn>
              <a:cxn ang="0">
                <a:pos x="T2" y="T3"/>
              </a:cxn>
              <a:cxn ang="0">
                <a:pos x="T4" y="T5"/>
              </a:cxn>
              <a:cxn ang="0">
                <a:pos x="T6" y="T7"/>
              </a:cxn>
              <a:cxn ang="0">
                <a:pos x="T8" y="T9"/>
              </a:cxn>
              <a:cxn ang="0">
                <a:pos x="T10" y="T11"/>
              </a:cxn>
              <a:cxn ang="0">
                <a:pos x="T12" y="T13"/>
              </a:cxn>
            </a:cxnLst>
            <a:rect l="0" t="0" r="r" b="b"/>
            <a:pathLst>
              <a:path w="342" h="548">
                <a:moveTo>
                  <a:pt x="0" y="203"/>
                </a:moveTo>
                <a:cubicBezTo>
                  <a:pt x="0" y="393"/>
                  <a:pt x="153" y="547"/>
                  <a:pt x="342" y="548"/>
                </a:cubicBezTo>
                <a:cubicBezTo>
                  <a:pt x="342" y="512"/>
                  <a:pt x="342" y="512"/>
                  <a:pt x="342" y="512"/>
                </a:cubicBezTo>
                <a:cubicBezTo>
                  <a:pt x="173" y="511"/>
                  <a:pt x="35" y="373"/>
                  <a:pt x="35" y="203"/>
                </a:cubicBezTo>
                <a:cubicBezTo>
                  <a:pt x="35" y="135"/>
                  <a:pt x="57" y="73"/>
                  <a:pt x="94" y="22"/>
                </a:cubicBezTo>
                <a:cubicBezTo>
                  <a:pt x="66" y="0"/>
                  <a:pt x="66" y="0"/>
                  <a:pt x="66" y="0"/>
                </a:cubicBezTo>
                <a:cubicBezTo>
                  <a:pt x="24" y="57"/>
                  <a:pt x="0" y="127"/>
                  <a:pt x="0" y="203"/>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2" name="Freeform 13"/>
          <p:cNvSpPr/>
          <p:nvPr/>
        </p:nvSpPr>
        <p:spPr bwMode="auto">
          <a:xfrm>
            <a:off x="3128433" y="3384022"/>
            <a:ext cx="858837" cy="1198562"/>
          </a:xfrm>
          <a:custGeom>
            <a:avLst/>
            <a:gdLst>
              <a:gd name="T0" fmla="*/ 0 w 307"/>
              <a:gd name="T1" fmla="*/ 120 h 429"/>
              <a:gd name="T2" fmla="*/ 307 w 307"/>
              <a:gd name="T3" fmla="*/ 429 h 429"/>
              <a:gd name="T4" fmla="*/ 307 w 307"/>
              <a:gd name="T5" fmla="*/ 393 h 429"/>
              <a:gd name="T6" fmla="*/ 36 w 307"/>
              <a:gd name="T7" fmla="*/ 120 h 429"/>
              <a:gd name="T8" fmla="*/ 57 w 307"/>
              <a:gd name="T9" fmla="*/ 14 h 429"/>
              <a:gd name="T10" fmla="*/ 25 w 307"/>
              <a:gd name="T11" fmla="*/ 0 h 429"/>
              <a:gd name="T12" fmla="*/ 0 w 307"/>
              <a:gd name="T13" fmla="*/ 120 h 429"/>
            </a:gdLst>
            <a:ahLst/>
            <a:cxnLst>
              <a:cxn ang="0">
                <a:pos x="T0" y="T1"/>
              </a:cxn>
              <a:cxn ang="0">
                <a:pos x="T2" y="T3"/>
              </a:cxn>
              <a:cxn ang="0">
                <a:pos x="T4" y="T5"/>
              </a:cxn>
              <a:cxn ang="0">
                <a:pos x="T6" y="T7"/>
              </a:cxn>
              <a:cxn ang="0">
                <a:pos x="T8" y="T9"/>
              </a:cxn>
              <a:cxn ang="0">
                <a:pos x="T10" y="T11"/>
              </a:cxn>
              <a:cxn ang="0">
                <a:pos x="T12" y="T13"/>
              </a:cxn>
            </a:cxnLst>
            <a:rect l="0" t="0" r="r" b="b"/>
            <a:pathLst>
              <a:path w="307" h="429">
                <a:moveTo>
                  <a:pt x="0" y="120"/>
                </a:moveTo>
                <a:cubicBezTo>
                  <a:pt x="0" y="290"/>
                  <a:pt x="138" y="428"/>
                  <a:pt x="307" y="429"/>
                </a:cubicBezTo>
                <a:cubicBezTo>
                  <a:pt x="307" y="393"/>
                  <a:pt x="307" y="393"/>
                  <a:pt x="307" y="393"/>
                </a:cubicBezTo>
                <a:cubicBezTo>
                  <a:pt x="157" y="392"/>
                  <a:pt x="36" y="270"/>
                  <a:pt x="36" y="120"/>
                </a:cubicBezTo>
                <a:cubicBezTo>
                  <a:pt x="36" y="83"/>
                  <a:pt x="44" y="47"/>
                  <a:pt x="57" y="14"/>
                </a:cubicBezTo>
                <a:cubicBezTo>
                  <a:pt x="25" y="0"/>
                  <a:pt x="25" y="0"/>
                  <a:pt x="25" y="0"/>
                </a:cubicBezTo>
                <a:cubicBezTo>
                  <a:pt x="9" y="37"/>
                  <a:pt x="0" y="78"/>
                  <a:pt x="0" y="120"/>
                </a:cubicBezTo>
                <a:close/>
              </a:path>
            </a:pathLst>
          </a:custGeom>
          <a:solidFill>
            <a:schemeClr val="accent5"/>
          </a:solidFill>
          <a:ln>
            <a:noFill/>
          </a:ln>
        </p:spPr>
        <p:txBody>
          <a:bodyPr/>
          <a:lstStyle/>
          <a:p>
            <a:endParaRPr lang="zh-CN" altLang="en-US" sz="1600"/>
          </a:p>
        </p:txBody>
      </p:sp>
      <p:sp>
        <p:nvSpPr>
          <p:cNvPr id="13" name="Freeform 14"/>
          <p:cNvSpPr/>
          <p:nvPr/>
        </p:nvSpPr>
        <p:spPr bwMode="auto">
          <a:xfrm>
            <a:off x="3230033" y="3718984"/>
            <a:ext cx="757237" cy="763587"/>
          </a:xfrm>
          <a:custGeom>
            <a:avLst/>
            <a:gdLst>
              <a:gd name="T0" fmla="*/ 0 w 271"/>
              <a:gd name="T1" fmla="*/ 0 h 273"/>
              <a:gd name="T2" fmla="*/ 271 w 271"/>
              <a:gd name="T3" fmla="*/ 273 h 273"/>
              <a:gd name="T4" fmla="*/ 271 w 271"/>
              <a:gd name="T5" fmla="*/ 238 h 273"/>
              <a:gd name="T6" fmla="*/ 36 w 271"/>
              <a:gd name="T7" fmla="*/ 0 h 273"/>
              <a:gd name="T8" fmla="*/ 0 w 271"/>
              <a:gd name="T9" fmla="*/ 0 h 273"/>
            </a:gdLst>
            <a:ahLst/>
            <a:cxnLst>
              <a:cxn ang="0">
                <a:pos x="T0" y="T1"/>
              </a:cxn>
              <a:cxn ang="0">
                <a:pos x="T2" y="T3"/>
              </a:cxn>
              <a:cxn ang="0">
                <a:pos x="T4" y="T5"/>
              </a:cxn>
              <a:cxn ang="0">
                <a:pos x="T6" y="T7"/>
              </a:cxn>
              <a:cxn ang="0">
                <a:pos x="T8" y="T9"/>
              </a:cxn>
            </a:cxnLst>
            <a:rect l="0" t="0" r="r" b="b"/>
            <a:pathLst>
              <a:path w="271" h="273">
                <a:moveTo>
                  <a:pt x="0" y="0"/>
                </a:moveTo>
                <a:cubicBezTo>
                  <a:pt x="0" y="150"/>
                  <a:pt x="121" y="272"/>
                  <a:pt x="271" y="273"/>
                </a:cubicBezTo>
                <a:cubicBezTo>
                  <a:pt x="271" y="238"/>
                  <a:pt x="271" y="238"/>
                  <a:pt x="271" y="238"/>
                </a:cubicBezTo>
                <a:cubicBezTo>
                  <a:pt x="141" y="236"/>
                  <a:pt x="36" y="131"/>
                  <a:pt x="36"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4" name="Freeform 15"/>
          <p:cNvSpPr/>
          <p:nvPr/>
        </p:nvSpPr>
        <p:spPr bwMode="auto">
          <a:xfrm>
            <a:off x="7849658" y="2956984"/>
            <a:ext cx="1231900" cy="1238250"/>
          </a:xfrm>
          <a:custGeom>
            <a:avLst/>
            <a:gdLst>
              <a:gd name="T0" fmla="*/ 415 w 441"/>
              <a:gd name="T1" fmla="*/ 0 h 443"/>
              <a:gd name="T2" fmla="*/ 441 w 441"/>
              <a:gd name="T3" fmla="*/ 0 h 443"/>
              <a:gd name="T4" fmla="*/ 0 w 441"/>
              <a:gd name="T5" fmla="*/ 443 h 443"/>
              <a:gd name="T6" fmla="*/ 0 w 441"/>
              <a:gd name="T7" fmla="*/ 417 h 443"/>
              <a:gd name="T8" fmla="*/ 415 w 441"/>
              <a:gd name="T9" fmla="*/ 0 h 443"/>
            </a:gdLst>
            <a:ahLst/>
            <a:cxnLst>
              <a:cxn ang="0">
                <a:pos x="T0" y="T1"/>
              </a:cxn>
              <a:cxn ang="0">
                <a:pos x="T2" y="T3"/>
              </a:cxn>
              <a:cxn ang="0">
                <a:pos x="T4" y="T5"/>
              </a:cxn>
              <a:cxn ang="0">
                <a:pos x="T6" y="T7"/>
              </a:cxn>
              <a:cxn ang="0">
                <a:pos x="T8" y="T9"/>
              </a:cxn>
            </a:cxnLst>
            <a:rect l="0" t="0" r="r" b="b"/>
            <a:pathLst>
              <a:path w="441" h="443">
                <a:moveTo>
                  <a:pt x="415" y="0"/>
                </a:moveTo>
                <a:cubicBezTo>
                  <a:pt x="441" y="0"/>
                  <a:pt x="441" y="0"/>
                  <a:pt x="441" y="0"/>
                </a:cubicBezTo>
                <a:cubicBezTo>
                  <a:pt x="441" y="244"/>
                  <a:pt x="244" y="442"/>
                  <a:pt x="0" y="443"/>
                </a:cubicBezTo>
                <a:cubicBezTo>
                  <a:pt x="0" y="417"/>
                  <a:pt x="0" y="417"/>
                  <a:pt x="0" y="417"/>
                </a:cubicBezTo>
                <a:cubicBezTo>
                  <a:pt x="229" y="416"/>
                  <a:pt x="415" y="230"/>
                  <a:pt x="415" y="0"/>
                </a:cubicBezTo>
                <a:close/>
              </a:path>
            </a:pathLst>
          </a:custGeom>
          <a:solidFill>
            <a:schemeClr val="accent5"/>
          </a:solidFill>
          <a:ln>
            <a:noFill/>
          </a:ln>
        </p:spPr>
        <p:txBody>
          <a:bodyPr/>
          <a:lstStyle/>
          <a:p>
            <a:endParaRPr lang="zh-CN" altLang="en-US" sz="1600"/>
          </a:p>
        </p:txBody>
      </p:sp>
      <p:sp>
        <p:nvSpPr>
          <p:cNvPr id="15" name="Freeform 16"/>
          <p:cNvSpPr/>
          <p:nvPr/>
        </p:nvSpPr>
        <p:spPr bwMode="auto">
          <a:xfrm>
            <a:off x="7849658" y="3183997"/>
            <a:ext cx="1133475" cy="938212"/>
          </a:xfrm>
          <a:custGeom>
            <a:avLst/>
            <a:gdLst>
              <a:gd name="T0" fmla="*/ 406 w 406"/>
              <a:gd name="T1" fmla="*/ 2 h 336"/>
              <a:gd name="T2" fmla="*/ 0 w 406"/>
              <a:gd name="T3" fmla="*/ 336 h 336"/>
              <a:gd name="T4" fmla="*/ 0 w 406"/>
              <a:gd name="T5" fmla="*/ 309 h 336"/>
              <a:gd name="T6" fmla="*/ 379 w 406"/>
              <a:gd name="T7" fmla="*/ 0 h 336"/>
              <a:gd name="T8" fmla="*/ 406 w 406"/>
              <a:gd name="T9" fmla="*/ 2 h 336"/>
            </a:gdLst>
            <a:ahLst/>
            <a:cxnLst>
              <a:cxn ang="0">
                <a:pos x="T0" y="T1"/>
              </a:cxn>
              <a:cxn ang="0">
                <a:pos x="T2" y="T3"/>
              </a:cxn>
              <a:cxn ang="0">
                <a:pos x="T4" y="T5"/>
              </a:cxn>
              <a:cxn ang="0">
                <a:pos x="T6" y="T7"/>
              </a:cxn>
              <a:cxn ang="0">
                <a:pos x="T8" y="T9"/>
              </a:cxn>
            </a:cxnLst>
            <a:rect l="0" t="0" r="r" b="b"/>
            <a:pathLst>
              <a:path w="406" h="336">
                <a:moveTo>
                  <a:pt x="406" y="2"/>
                </a:moveTo>
                <a:cubicBezTo>
                  <a:pt x="368" y="192"/>
                  <a:pt x="200" y="335"/>
                  <a:pt x="0" y="336"/>
                </a:cubicBezTo>
                <a:cubicBezTo>
                  <a:pt x="0" y="309"/>
                  <a:pt x="0" y="309"/>
                  <a:pt x="0" y="309"/>
                </a:cubicBezTo>
                <a:cubicBezTo>
                  <a:pt x="186" y="308"/>
                  <a:pt x="342" y="176"/>
                  <a:pt x="379" y="0"/>
                </a:cubicBezTo>
                <a:lnTo>
                  <a:pt x="406" y="2"/>
                </a:ln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6" name="Freeform 17"/>
          <p:cNvSpPr/>
          <p:nvPr/>
        </p:nvSpPr>
        <p:spPr bwMode="auto">
          <a:xfrm>
            <a:off x="7849658" y="2780772"/>
            <a:ext cx="1084262" cy="1265237"/>
          </a:xfrm>
          <a:custGeom>
            <a:avLst/>
            <a:gdLst>
              <a:gd name="T0" fmla="*/ 388 w 388"/>
              <a:gd name="T1" fmla="*/ 63 h 453"/>
              <a:gd name="T2" fmla="*/ 0 w 388"/>
              <a:gd name="T3" fmla="*/ 453 h 453"/>
              <a:gd name="T4" fmla="*/ 0 w 388"/>
              <a:gd name="T5" fmla="*/ 427 h 453"/>
              <a:gd name="T6" fmla="*/ 361 w 388"/>
              <a:gd name="T7" fmla="*/ 63 h 453"/>
              <a:gd name="T8" fmla="*/ 356 w 388"/>
              <a:gd name="T9" fmla="*/ 4 h 453"/>
              <a:gd name="T10" fmla="*/ 383 w 388"/>
              <a:gd name="T11" fmla="*/ 0 h 453"/>
              <a:gd name="T12" fmla="*/ 388 w 388"/>
              <a:gd name="T13" fmla="*/ 63 h 453"/>
            </a:gdLst>
            <a:ahLst/>
            <a:cxnLst>
              <a:cxn ang="0">
                <a:pos x="T0" y="T1"/>
              </a:cxn>
              <a:cxn ang="0">
                <a:pos x="T2" y="T3"/>
              </a:cxn>
              <a:cxn ang="0">
                <a:pos x="T4" y="T5"/>
              </a:cxn>
              <a:cxn ang="0">
                <a:pos x="T6" y="T7"/>
              </a:cxn>
              <a:cxn ang="0">
                <a:pos x="T8" y="T9"/>
              </a:cxn>
              <a:cxn ang="0">
                <a:pos x="T10" y="T11"/>
              </a:cxn>
              <a:cxn ang="0">
                <a:pos x="T12" y="T13"/>
              </a:cxn>
            </a:cxnLst>
            <a:rect l="0" t="0" r="r" b="b"/>
            <a:pathLst>
              <a:path w="388" h="453">
                <a:moveTo>
                  <a:pt x="388" y="63"/>
                </a:moveTo>
                <a:cubicBezTo>
                  <a:pt x="388" y="278"/>
                  <a:pt x="214" y="452"/>
                  <a:pt x="0" y="453"/>
                </a:cubicBezTo>
                <a:cubicBezTo>
                  <a:pt x="0" y="427"/>
                  <a:pt x="0" y="427"/>
                  <a:pt x="0" y="427"/>
                </a:cubicBezTo>
                <a:cubicBezTo>
                  <a:pt x="199" y="426"/>
                  <a:pt x="361" y="263"/>
                  <a:pt x="361" y="63"/>
                </a:cubicBezTo>
                <a:cubicBezTo>
                  <a:pt x="361" y="43"/>
                  <a:pt x="360" y="23"/>
                  <a:pt x="356" y="4"/>
                </a:cubicBezTo>
                <a:cubicBezTo>
                  <a:pt x="383" y="0"/>
                  <a:pt x="383" y="0"/>
                  <a:pt x="383" y="0"/>
                </a:cubicBezTo>
                <a:cubicBezTo>
                  <a:pt x="386" y="20"/>
                  <a:pt x="388" y="42"/>
                  <a:pt x="388" y="63"/>
                </a:cubicBezTo>
                <a:close/>
              </a:path>
            </a:pathLst>
          </a:custGeom>
          <a:solidFill>
            <a:schemeClr val="accent4"/>
          </a:solidFill>
          <a:ln>
            <a:noFill/>
          </a:ln>
        </p:spPr>
        <p:txBody>
          <a:bodyPr/>
          <a:lstStyle/>
          <a:p>
            <a:endParaRPr lang="zh-CN" altLang="en-US" sz="1600"/>
          </a:p>
        </p:txBody>
      </p:sp>
      <p:sp>
        <p:nvSpPr>
          <p:cNvPr id="17" name="Freeform 18"/>
          <p:cNvSpPr/>
          <p:nvPr/>
        </p:nvSpPr>
        <p:spPr bwMode="auto">
          <a:xfrm>
            <a:off x="7849658" y="2225147"/>
            <a:ext cx="1008062" cy="1749425"/>
          </a:xfrm>
          <a:custGeom>
            <a:avLst/>
            <a:gdLst>
              <a:gd name="T0" fmla="*/ 361 w 361"/>
              <a:gd name="T1" fmla="*/ 262 h 626"/>
              <a:gd name="T2" fmla="*/ 0 w 361"/>
              <a:gd name="T3" fmla="*/ 626 h 626"/>
              <a:gd name="T4" fmla="*/ 0 w 361"/>
              <a:gd name="T5" fmla="*/ 599 h 626"/>
              <a:gd name="T6" fmla="*/ 335 w 361"/>
              <a:gd name="T7" fmla="*/ 262 h 626"/>
              <a:gd name="T8" fmla="*/ 231 w 361"/>
              <a:gd name="T9" fmla="*/ 19 h 626"/>
              <a:gd name="T10" fmla="*/ 250 w 361"/>
              <a:gd name="T11" fmla="*/ 0 h 626"/>
              <a:gd name="T12" fmla="*/ 361 w 361"/>
              <a:gd name="T13" fmla="*/ 262 h 626"/>
            </a:gdLst>
            <a:ahLst/>
            <a:cxnLst>
              <a:cxn ang="0">
                <a:pos x="T0" y="T1"/>
              </a:cxn>
              <a:cxn ang="0">
                <a:pos x="T2" y="T3"/>
              </a:cxn>
              <a:cxn ang="0">
                <a:pos x="T4" y="T5"/>
              </a:cxn>
              <a:cxn ang="0">
                <a:pos x="T6" y="T7"/>
              </a:cxn>
              <a:cxn ang="0">
                <a:pos x="T8" y="T9"/>
              </a:cxn>
              <a:cxn ang="0">
                <a:pos x="T10" y="T11"/>
              </a:cxn>
              <a:cxn ang="0">
                <a:pos x="T12" y="T13"/>
              </a:cxn>
            </a:cxnLst>
            <a:rect l="0" t="0" r="r" b="b"/>
            <a:pathLst>
              <a:path w="361" h="626">
                <a:moveTo>
                  <a:pt x="361" y="262"/>
                </a:moveTo>
                <a:cubicBezTo>
                  <a:pt x="361" y="462"/>
                  <a:pt x="199" y="625"/>
                  <a:pt x="0" y="626"/>
                </a:cubicBezTo>
                <a:cubicBezTo>
                  <a:pt x="0" y="599"/>
                  <a:pt x="0" y="599"/>
                  <a:pt x="0" y="599"/>
                </a:cubicBezTo>
                <a:cubicBezTo>
                  <a:pt x="185" y="598"/>
                  <a:pt x="335" y="448"/>
                  <a:pt x="335" y="262"/>
                </a:cubicBezTo>
                <a:cubicBezTo>
                  <a:pt x="335" y="167"/>
                  <a:pt x="295" y="81"/>
                  <a:pt x="231" y="19"/>
                </a:cubicBezTo>
                <a:cubicBezTo>
                  <a:pt x="250" y="0"/>
                  <a:pt x="250" y="0"/>
                  <a:pt x="250" y="0"/>
                </a:cubicBezTo>
                <a:cubicBezTo>
                  <a:pt x="318" y="66"/>
                  <a:pt x="361" y="159"/>
                  <a:pt x="361" y="262"/>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8" name="Freeform 19"/>
          <p:cNvSpPr/>
          <p:nvPr/>
        </p:nvSpPr>
        <p:spPr bwMode="auto">
          <a:xfrm>
            <a:off x="7849658" y="2034647"/>
            <a:ext cx="935037" cy="1863725"/>
          </a:xfrm>
          <a:custGeom>
            <a:avLst/>
            <a:gdLst>
              <a:gd name="T0" fmla="*/ 335 w 335"/>
              <a:gd name="T1" fmla="*/ 330 h 667"/>
              <a:gd name="T2" fmla="*/ 0 w 335"/>
              <a:gd name="T3" fmla="*/ 667 h 667"/>
              <a:gd name="T4" fmla="*/ 0 w 335"/>
              <a:gd name="T5" fmla="*/ 640 h 667"/>
              <a:gd name="T6" fmla="*/ 308 w 335"/>
              <a:gd name="T7" fmla="*/ 330 h 667"/>
              <a:gd name="T8" fmla="*/ 62 w 335"/>
              <a:gd name="T9" fmla="*/ 27 h 667"/>
              <a:gd name="T10" fmla="*/ 65 w 335"/>
              <a:gd name="T11" fmla="*/ 0 h 667"/>
              <a:gd name="T12" fmla="*/ 335 w 335"/>
              <a:gd name="T13" fmla="*/ 330 h 667"/>
            </a:gdLst>
            <a:ahLst/>
            <a:cxnLst>
              <a:cxn ang="0">
                <a:pos x="T0" y="T1"/>
              </a:cxn>
              <a:cxn ang="0">
                <a:pos x="T2" y="T3"/>
              </a:cxn>
              <a:cxn ang="0">
                <a:pos x="T4" y="T5"/>
              </a:cxn>
              <a:cxn ang="0">
                <a:pos x="T6" y="T7"/>
              </a:cxn>
              <a:cxn ang="0">
                <a:pos x="T8" y="T9"/>
              </a:cxn>
              <a:cxn ang="0">
                <a:pos x="T10" y="T11"/>
              </a:cxn>
              <a:cxn ang="0">
                <a:pos x="T12" y="T13"/>
              </a:cxn>
            </a:cxnLst>
            <a:rect l="0" t="0" r="r" b="b"/>
            <a:pathLst>
              <a:path w="335" h="667">
                <a:moveTo>
                  <a:pt x="335" y="330"/>
                </a:moveTo>
                <a:cubicBezTo>
                  <a:pt x="335" y="516"/>
                  <a:pt x="185" y="666"/>
                  <a:pt x="0" y="667"/>
                </a:cubicBezTo>
                <a:cubicBezTo>
                  <a:pt x="0" y="640"/>
                  <a:pt x="0" y="640"/>
                  <a:pt x="0" y="640"/>
                </a:cubicBezTo>
                <a:cubicBezTo>
                  <a:pt x="170" y="639"/>
                  <a:pt x="308" y="501"/>
                  <a:pt x="308" y="330"/>
                </a:cubicBezTo>
                <a:cubicBezTo>
                  <a:pt x="308" y="181"/>
                  <a:pt x="203" y="56"/>
                  <a:pt x="62" y="27"/>
                </a:cubicBezTo>
                <a:cubicBezTo>
                  <a:pt x="65" y="0"/>
                  <a:pt x="65" y="0"/>
                  <a:pt x="65" y="0"/>
                </a:cubicBezTo>
                <a:cubicBezTo>
                  <a:pt x="219" y="31"/>
                  <a:pt x="335" y="167"/>
                  <a:pt x="335" y="330"/>
                </a:cubicBezTo>
                <a:close/>
              </a:path>
            </a:pathLst>
          </a:custGeom>
          <a:solidFill>
            <a:schemeClr val="accent3"/>
          </a:solidFill>
          <a:ln>
            <a:noFill/>
          </a:ln>
        </p:spPr>
        <p:txBody>
          <a:bodyPr/>
          <a:lstStyle/>
          <a:p>
            <a:endParaRPr lang="zh-CN" altLang="en-US" sz="1600"/>
          </a:p>
        </p:txBody>
      </p:sp>
      <p:sp>
        <p:nvSpPr>
          <p:cNvPr id="19" name="Freeform 20"/>
          <p:cNvSpPr/>
          <p:nvPr/>
        </p:nvSpPr>
        <p:spPr bwMode="auto">
          <a:xfrm>
            <a:off x="7849658" y="2160059"/>
            <a:ext cx="860425" cy="1663700"/>
          </a:xfrm>
          <a:custGeom>
            <a:avLst/>
            <a:gdLst>
              <a:gd name="T0" fmla="*/ 308 w 308"/>
              <a:gd name="T1" fmla="*/ 285 h 595"/>
              <a:gd name="T2" fmla="*/ 0 w 308"/>
              <a:gd name="T3" fmla="*/ 595 h 595"/>
              <a:gd name="T4" fmla="*/ 0 w 308"/>
              <a:gd name="T5" fmla="*/ 569 h 595"/>
              <a:gd name="T6" fmla="*/ 281 w 308"/>
              <a:gd name="T7" fmla="*/ 285 h 595"/>
              <a:gd name="T8" fmla="*/ 110 w 308"/>
              <a:gd name="T9" fmla="*/ 25 h 595"/>
              <a:gd name="T10" fmla="*/ 120 w 308"/>
              <a:gd name="T11" fmla="*/ 0 h 595"/>
              <a:gd name="T12" fmla="*/ 308 w 308"/>
              <a:gd name="T13" fmla="*/ 285 h 595"/>
            </a:gdLst>
            <a:ahLst/>
            <a:cxnLst>
              <a:cxn ang="0">
                <a:pos x="T0" y="T1"/>
              </a:cxn>
              <a:cxn ang="0">
                <a:pos x="T2" y="T3"/>
              </a:cxn>
              <a:cxn ang="0">
                <a:pos x="T4" y="T5"/>
              </a:cxn>
              <a:cxn ang="0">
                <a:pos x="T6" y="T7"/>
              </a:cxn>
              <a:cxn ang="0">
                <a:pos x="T8" y="T9"/>
              </a:cxn>
              <a:cxn ang="0">
                <a:pos x="T10" y="T11"/>
              </a:cxn>
              <a:cxn ang="0">
                <a:pos x="T12" y="T13"/>
              </a:cxn>
            </a:cxnLst>
            <a:rect l="0" t="0" r="r" b="b"/>
            <a:pathLst>
              <a:path w="308" h="595">
                <a:moveTo>
                  <a:pt x="308" y="285"/>
                </a:moveTo>
                <a:cubicBezTo>
                  <a:pt x="308" y="456"/>
                  <a:pt x="170" y="594"/>
                  <a:pt x="0" y="595"/>
                </a:cubicBezTo>
                <a:cubicBezTo>
                  <a:pt x="0" y="569"/>
                  <a:pt x="0" y="569"/>
                  <a:pt x="0" y="569"/>
                </a:cubicBezTo>
                <a:cubicBezTo>
                  <a:pt x="155" y="568"/>
                  <a:pt x="281" y="441"/>
                  <a:pt x="281" y="285"/>
                </a:cubicBezTo>
                <a:cubicBezTo>
                  <a:pt x="281" y="168"/>
                  <a:pt x="211" y="68"/>
                  <a:pt x="110" y="25"/>
                </a:cubicBezTo>
                <a:cubicBezTo>
                  <a:pt x="120" y="0"/>
                  <a:pt x="120" y="0"/>
                  <a:pt x="120" y="0"/>
                </a:cubicBezTo>
                <a:cubicBezTo>
                  <a:pt x="230" y="47"/>
                  <a:pt x="308" y="157"/>
                  <a:pt x="308" y="285"/>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20" name="Freeform 21"/>
          <p:cNvSpPr/>
          <p:nvPr/>
        </p:nvSpPr>
        <p:spPr bwMode="auto">
          <a:xfrm>
            <a:off x="7849658" y="2309284"/>
            <a:ext cx="784225" cy="1441450"/>
          </a:xfrm>
          <a:custGeom>
            <a:avLst/>
            <a:gdLst>
              <a:gd name="T0" fmla="*/ 281 w 281"/>
              <a:gd name="T1" fmla="*/ 232 h 516"/>
              <a:gd name="T2" fmla="*/ 0 w 281"/>
              <a:gd name="T3" fmla="*/ 516 h 516"/>
              <a:gd name="T4" fmla="*/ 0 w 281"/>
              <a:gd name="T5" fmla="*/ 489 h 516"/>
              <a:gd name="T6" fmla="*/ 255 w 281"/>
              <a:gd name="T7" fmla="*/ 232 h 516"/>
              <a:gd name="T8" fmla="*/ 148 w 281"/>
              <a:gd name="T9" fmla="*/ 23 h 516"/>
              <a:gd name="T10" fmla="*/ 160 w 281"/>
              <a:gd name="T11" fmla="*/ 0 h 516"/>
              <a:gd name="T12" fmla="*/ 281 w 281"/>
              <a:gd name="T13" fmla="*/ 232 h 516"/>
            </a:gdLst>
            <a:ahLst/>
            <a:cxnLst>
              <a:cxn ang="0">
                <a:pos x="T0" y="T1"/>
              </a:cxn>
              <a:cxn ang="0">
                <a:pos x="T2" y="T3"/>
              </a:cxn>
              <a:cxn ang="0">
                <a:pos x="T4" y="T5"/>
              </a:cxn>
              <a:cxn ang="0">
                <a:pos x="T6" y="T7"/>
              </a:cxn>
              <a:cxn ang="0">
                <a:pos x="T8" y="T9"/>
              </a:cxn>
              <a:cxn ang="0">
                <a:pos x="T10" y="T11"/>
              </a:cxn>
              <a:cxn ang="0">
                <a:pos x="T12" y="T13"/>
              </a:cxn>
            </a:cxnLst>
            <a:rect l="0" t="0" r="r" b="b"/>
            <a:pathLst>
              <a:path w="281" h="516">
                <a:moveTo>
                  <a:pt x="281" y="232"/>
                </a:moveTo>
                <a:cubicBezTo>
                  <a:pt x="281" y="388"/>
                  <a:pt x="155" y="515"/>
                  <a:pt x="0" y="516"/>
                </a:cubicBezTo>
                <a:cubicBezTo>
                  <a:pt x="0" y="489"/>
                  <a:pt x="0" y="489"/>
                  <a:pt x="0" y="489"/>
                </a:cubicBezTo>
                <a:cubicBezTo>
                  <a:pt x="141" y="488"/>
                  <a:pt x="255" y="373"/>
                  <a:pt x="255" y="232"/>
                </a:cubicBezTo>
                <a:cubicBezTo>
                  <a:pt x="255" y="146"/>
                  <a:pt x="213" y="70"/>
                  <a:pt x="148" y="23"/>
                </a:cubicBezTo>
                <a:cubicBezTo>
                  <a:pt x="160" y="0"/>
                  <a:pt x="160" y="0"/>
                  <a:pt x="160" y="0"/>
                </a:cubicBezTo>
                <a:cubicBezTo>
                  <a:pt x="234" y="51"/>
                  <a:pt x="281" y="136"/>
                  <a:pt x="281" y="232"/>
                </a:cubicBezTo>
                <a:close/>
              </a:path>
            </a:pathLst>
          </a:custGeom>
          <a:solidFill>
            <a:schemeClr val="accent2"/>
          </a:solidFill>
          <a:ln>
            <a:noFill/>
          </a:ln>
        </p:spPr>
        <p:txBody>
          <a:bodyPr/>
          <a:lstStyle/>
          <a:p>
            <a:endParaRPr lang="zh-CN" altLang="en-US" sz="1600"/>
          </a:p>
        </p:txBody>
      </p:sp>
      <p:sp>
        <p:nvSpPr>
          <p:cNvPr id="21" name="Freeform 22"/>
          <p:cNvSpPr/>
          <p:nvPr/>
        </p:nvSpPr>
        <p:spPr bwMode="auto">
          <a:xfrm>
            <a:off x="7849658" y="2534709"/>
            <a:ext cx="712787" cy="1139825"/>
          </a:xfrm>
          <a:custGeom>
            <a:avLst/>
            <a:gdLst>
              <a:gd name="T0" fmla="*/ 255 w 255"/>
              <a:gd name="T1" fmla="*/ 151 h 408"/>
              <a:gd name="T2" fmla="*/ 0 w 255"/>
              <a:gd name="T3" fmla="*/ 408 h 408"/>
              <a:gd name="T4" fmla="*/ 0 w 255"/>
              <a:gd name="T5" fmla="*/ 381 h 408"/>
              <a:gd name="T6" fmla="*/ 228 w 255"/>
              <a:gd name="T7" fmla="*/ 151 h 408"/>
              <a:gd name="T8" fmla="*/ 185 w 255"/>
              <a:gd name="T9" fmla="*/ 16 h 408"/>
              <a:gd name="T10" fmla="*/ 205 w 255"/>
              <a:gd name="T11" fmla="*/ 0 h 408"/>
              <a:gd name="T12" fmla="*/ 255 w 255"/>
              <a:gd name="T13" fmla="*/ 151 h 408"/>
            </a:gdLst>
            <a:ahLst/>
            <a:cxnLst>
              <a:cxn ang="0">
                <a:pos x="T0" y="T1"/>
              </a:cxn>
              <a:cxn ang="0">
                <a:pos x="T2" y="T3"/>
              </a:cxn>
              <a:cxn ang="0">
                <a:pos x="T4" y="T5"/>
              </a:cxn>
              <a:cxn ang="0">
                <a:pos x="T6" y="T7"/>
              </a:cxn>
              <a:cxn ang="0">
                <a:pos x="T8" y="T9"/>
              </a:cxn>
              <a:cxn ang="0">
                <a:pos x="T10" y="T11"/>
              </a:cxn>
              <a:cxn ang="0">
                <a:pos x="T12" y="T13"/>
              </a:cxn>
            </a:cxnLst>
            <a:rect l="0" t="0" r="r" b="b"/>
            <a:pathLst>
              <a:path w="255" h="408">
                <a:moveTo>
                  <a:pt x="255" y="151"/>
                </a:moveTo>
                <a:cubicBezTo>
                  <a:pt x="255" y="292"/>
                  <a:pt x="141" y="407"/>
                  <a:pt x="0" y="408"/>
                </a:cubicBezTo>
                <a:cubicBezTo>
                  <a:pt x="0" y="381"/>
                  <a:pt x="0" y="381"/>
                  <a:pt x="0" y="381"/>
                </a:cubicBezTo>
                <a:cubicBezTo>
                  <a:pt x="126" y="380"/>
                  <a:pt x="228" y="278"/>
                  <a:pt x="228" y="151"/>
                </a:cubicBezTo>
                <a:cubicBezTo>
                  <a:pt x="228" y="101"/>
                  <a:pt x="212" y="54"/>
                  <a:pt x="185" y="16"/>
                </a:cubicBezTo>
                <a:cubicBezTo>
                  <a:pt x="205" y="0"/>
                  <a:pt x="205" y="0"/>
                  <a:pt x="205" y="0"/>
                </a:cubicBezTo>
                <a:cubicBezTo>
                  <a:pt x="236" y="42"/>
                  <a:pt x="255" y="94"/>
                  <a:pt x="255" y="151"/>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22" name="Freeform 23"/>
          <p:cNvSpPr/>
          <p:nvPr/>
        </p:nvSpPr>
        <p:spPr bwMode="auto">
          <a:xfrm>
            <a:off x="7849658" y="2707747"/>
            <a:ext cx="636587" cy="892175"/>
          </a:xfrm>
          <a:custGeom>
            <a:avLst/>
            <a:gdLst>
              <a:gd name="T0" fmla="*/ 228 w 228"/>
              <a:gd name="T1" fmla="*/ 89 h 319"/>
              <a:gd name="T2" fmla="*/ 0 w 228"/>
              <a:gd name="T3" fmla="*/ 319 h 319"/>
              <a:gd name="T4" fmla="*/ 0 w 228"/>
              <a:gd name="T5" fmla="*/ 293 h 319"/>
              <a:gd name="T6" fmla="*/ 202 w 228"/>
              <a:gd name="T7" fmla="*/ 89 h 319"/>
              <a:gd name="T8" fmla="*/ 186 w 228"/>
              <a:gd name="T9" fmla="*/ 10 h 319"/>
              <a:gd name="T10" fmla="*/ 210 w 228"/>
              <a:gd name="T11" fmla="*/ 0 h 319"/>
              <a:gd name="T12" fmla="*/ 228 w 228"/>
              <a:gd name="T13" fmla="*/ 89 h 319"/>
            </a:gdLst>
            <a:ahLst/>
            <a:cxnLst>
              <a:cxn ang="0">
                <a:pos x="T0" y="T1"/>
              </a:cxn>
              <a:cxn ang="0">
                <a:pos x="T2" y="T3"/>
              </a:cxn>
              <a:cxn ang="0">
                <a:pos x="T4" y="T5"/>
              </a:cxn>
              <a:cxn ang="0">
                <a:pos x="T6" y="T7"/>
              </a:cxn>
              <a:cxn ang="0">
                <a:pos x="T8" y="T9"/>
              </a:cxn>
              <a:cxn ang="0">
                <a:pos x="T10" y="T11"/>
              </a:cxn>
              <a:cxn ang="0">
                <a:pos x="T12" y="T13"/>
              </a:cxn>
            </a:cxnLst>
            <a:rect l="0" t="0" r="r" b="b"/>
            <a:pathLst>
              <a:path w="228" h="319">
                <a:moveTo>
                  <a:pt x="228" y="89"/>
                </a:moveTo>
                <a:cubicBezTo>
                  <a:pt x="228" y="216"/>
                  <a:pt x="126" y="318"/>
                  <a:pt x="0" y="319"/>
                </a:cubicBezTo>
                <a:cubicBezTo>
                  <a:pt x="0" y="293"/>
                  <a:pt x="0" y="293"/>
                  <a:pt x="0" y="293"/>
                </a:cubicBezTo>
                <a:cubicBezTo>
                  <a:pt x="111" y="292"/>
                  <a:pt x="202" y="201"/>
                  <a:pt x="202" y="89"/>
                </a:cubicBezTo>
                <a:cubicBezTo>
                  <a:pt x="202" y="61"/>
                  <a:pt x="196" y="35"/>
                  <a:pt x="186" y="10"/>
                </a:cubicBezTo>
                <a:cubicBezTo>
                  <a:pt x="210" y="0"/>
                  <a:pt x="210" y="0"/>
                  <a:pt x="210" y="0"/>
                </a:cubicBezTo>
                <a:cubicBezTo>
                  <a:pt x="222" y="27"/>
                  <a:pt x="228" y="57"/>
                  <a:pt x="228" y="89"/>
                </a:cubicBezTo>
                <a:close/>
              </a:path>
            </a:pathLst>
          </a:custGeom>
          <a:solidFill>
            <a:schemeClr val="accent1"/>
          </a:solidFill>
          <a:ln>
            <a:noFill/>
          </a:ln>
        </p:spPr>
        <p:txBody>
          <a:bodyPr/>
          <a:lstStyle/>
          <a:p>
            <a:endParaRPr lang="zh-CN" altLang="en-US" sz="1600"/>
          </a:p>
        </p:txBody>
      </p:sp>
      <p:sp>
        <p:nvSpPr>
          <p:cNvPr id="23" name="Freeform 24"/>
          <p:cNvSpPr/>
          <p:nvPr/>
        </p:nvSpPr>
        <p:spPr bwMode="auto">
          <a:xfrm>
            <a:off x="7849658" y="2956984"/>
            <a:ext cx="563562" cy="569912"/>
          </a:xfrm>
          <a:custGeom>
            <a:avLst/>
            <a:gdLst>
              <a:gd name="T0" fmla="*/ 202 w 202"/>
              <a:gd name="T1" fmla="*/ 0 h 204"/>
              <a:gd name="T2" fmla="*/ 0 w 202"/>
              <a:gd name="T3" fmla="*/ 204 h 204"/>
              <a:gd name="T4" fmla="*/ 0 w 202"/>
              <a:gd name="T5" fmla="*/ 177 h 204"/>
              <a:gd name="T6" fmla="*/ 175 w 202"/>
              <a:gd name="T7" fmla="*/ 0 h 204"/>
              <a:gd name="T8" fmla="*/ 202 w 202"/>
              <a:gd name="T9" fmla="*/ 0 h 204"/>
            </a:gdLst>
            <a:ahLst/>
            <a:cxnLst>
              <a:cxn ang="0">
                <a:pos x="T0" y="T1"/>
              </a:cxn>
              <a:cxn ang="0">
                <a:pos x="T2" y="T3"/>
              </a:cxn>
              <a:cxn ang="0">
                <a:pos x="T4" y="T5"/>
              </a:cxn>
              <a:cxn ang="0">
                <a:pos x="T6" y="T7"/>
              </a:cxn>
              <a:cxn ang="0">
                <a:pos x="T8" y="T9"/>
              </a:cxn>
            </a:cxnLst>
            <a:rect l="0" t="0" r="r" b="b"/>
            <a:pathLst>
              <a:path w="202" h="204">
                <a:moveTo>
                  <a:pt x="202" y="0"/>
                </a:moveTo>
                <a:cubicBezTo>
                  <a:pt x="202" y="112"/>
                  <a:pt x="111" y="203"/>
                  <a:pt x="0" y="204"/>
                </a:cubicBezTo>
                <a:cubicBezTo>
                  <a:pt x="0" y="177"/>
                  <a:pt x="0" y="177"/>
                  <a:pt x="0" y="177"/>
                </a:cubicBezTo>
                <a:cubicBezTo>
                  <a:pt x="97" y="176"/>
                  <a:pt x="175" y="97"/>
                  <a:pt x="175" y="0"/>
                </a:cubicBezTo>
                <a:lnTo>
                  <a:pt x="202" y="0"/>
                </a:ln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27" name="TextBox 217"/>
          <p:cNvSpPr txBox="1"/>
          <p:nvPr/>
        </p:nvSpPr>
        <p:spPr bwMode="auto">
          <a:xfrm>
            <a:off x="6092295" y="3446703"/>
            <a:ext cx="1609725" cy="954107"/>
          </a:xfrm>
          <a:prstGeom prst="rect">
            <a:avLst/>
          </a:prstGeom>
          <a:noFill/>
        </p:spPr>
        <p:txBody>
          <a:bodyPr wrap="squar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pPr algn="just"/>
            <a:r>
              <a:rPr lang="zh-CN" altLang="zh-CN" sz="1400" dirty="0"/>
              <a:t>单击添加段落文字单击添加段落文字单击添加段落</a:t>
            </a:r>
            <a:endParaRPr lang="zh-CN" altLang="zh-CN" sz="1400" dirty="0">
              <a:solidFill>
                <a:schemeClr val="tx1">
                  <a:lumMod val="75000"/>
                  <a:lumOff val="25000"/>
                </a:schemeClr>
              </a:solidFill>
            </a:endParaRPr>
          </a:p>
        </p:txBody>
      </p:sp>
      <p:sp>
        <p:nvSpPr>
          <p:cNvPr id="32" name="TextBox 222"/>
          <p:cNvSpPr txBox="1"/>
          <p:nvPr/>
        </p:nvSpPr>
        <p:spPr bwMode="auto">
          <a:xfrm>
            <a:off x="4116600" y="4405567"/>
            <a:ext cx="1852712" cy="954107"/>
          </a:xfrm>
          <a:prstGeom prst="rect">
            <a:avLst/>
          </a:prstGeom>
          <a:noFill/>
        </p:spPr>
        <p:txBody>
          <a:bodyPr wrap="squar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pPr algn="just"/>
            <a:r>
              <a:rPr lang="zh-CN" altLang="zh-CN" sz="1400" dirty="0"/>
              <a:t>单击添加段落文字单击添加段落文字单击添加段落</a:t>
            </a:r>
            <a:endParaRPr lang="zh-CN" altLang="zh-CN" sz="1400" dirty="0">
              <a:solidFill>
                <a:schemeClr val="tx1">
                  <a:lumMod val="75000"/>
                  <a:lumOff val="25000"/>
                </a:schemeClr>
              </a:solidFill>
            </a:endParaRPr>
          </a:p>
        </p:txBody>
      </p:sp>
      <p:sp>
        <p:nvSpPr>
          <p:cNvPr id="36" name="Freeform 7"/>
          <p:cNvSpPr>
            <a:spLocks noEditPoints="1"/>
          </p:cNvSpPr>
          <p:nvPr/>
        </p:nvSpPr>
        <p:spPr bwMode="auto">
          <a:xfrm>
            <a:off x="5189008" y="2206097"/>
            <a:ext cx="1035050" cy="1035050"/>
          </a:xfrm>
          <a:custGeom>
            <a:avLst/>
            <a:gdLst>
              <a:gd name="T0" fmla="*/ 138 w 276"/>
              <a:gd name="T1" fmla="*/ 0 h 276"/>
              <a:gd name="T2" fmla="*/ 236 w 276"/>
              <a:gd name="T3" fmla="*/ 41 h 276"/>
              <a:gd name="T4" fmla="*/ 276 w 276"/>
              <a:gd name="T5" fmla="*/ 138 h 276"/>
              <a:gd name="T6" fmla="*/ 236 w 276"/>
              <a:gd name="T7" fmla="*/ 236 h 276"/>
              <a:gd name="T8" fmla="*/ 138 w 276"/>
              <a:gd name="T9" fmla="*/ 276 h 276"/>
              <a:gd name="T10" fmla="*/ 41 w 276"/>
              <a:gd name="T11" fmla="*/ 236 h 276"/>
              <a:gd name="T12" fmla="*/ 0 w 276"/>
              <a:gd name="T13" fmla="*/ 138 h 276"/>
              <a:gd name="T14" fmla="*/ 41 w 276"/>
              <a:gd name="T15" fmla="*/ 41 h 276"/>
              <a:gd name="T16" fmla="*/ 138 w 276"/>
              <a:gd name="T17" fmla="*/ 0 h 276"/>
              <a:gd name="T18" fmla="*/ 156 w 276"/>
              <a:gd name="T19" fmla="*/ 133 h 276"/>
              <a:gd name="T20" fmla="*/ 153 w 276"/>
              <a:gd name="T21" fmla="*/ 128 h 276"/>
              <a:gd name="T22" fmla="*/ 194 w 276"/>
              <a:gd name="T23" fmla="*/ 67 h 276"/>
              <a:gd name="T24" fmla="*/ 185 w 276"/>
              <a:gd name="T25" fmla="*/ 60 h 276"/>
              <a:gd name="T26" fmla="*/ 141 w 276"/>
              <a:gd name="T27" fmla="*/ 121 h 276"/>
              <a:gd name="T28" fmla="*/ 129 w 276"/>
              <a:gd name="T29" fmla="*/ 123 h 276"/>
              <a:gd name="T30" fmla="*/ 119 w 276"/>
              <a:gd name="T31" fmla="*/ 149 h 276"/>
              <a:gd name="T32" fmla="*/ 145 w 276"/>
              <a:gd name="T33" fmla="*/ 160 h 276"/>
              <a:gd name="T34" fmla="*/ 149 w 276"/>
              <a:gd name="T35" fmla="*/ 158 h 276"/>
              <a:gd name="T36" fmla="*/ 198 w 276"/>
              <a:gd name="T37" fmla="*/ 173 h 276"/>
              <a:gd name="T38" fmla="*/ 202 w 276"/>
              <a:gd name="T39" fmla="*/ 160 h 276"/>
              <a:gd name="T40" fmla="*/ 157 w 276"/>
              <a:gd name="T41" fmla="*/ 142 h 276"/>
              <a:gd name="T42" fmla="*/ 156 w 276"/>
              <a:gd name="T43" fmla="*/ 133 h 276"/>
              <a:gd name="T44" fmla="*/ 210 w 276"/>
              <a:gd name="T45" fmla="*/ 67 h 276"/>
              <a:gd name="T46" fmla="*/ 138 w 276"/>
              <a:gd name="T47" fmla="*/ 38 h 276"/>
              <a:gd name="T48" fmla="*/ 67 w 276"/>
              <a:gd name="T49" fmla="*/ 67 h 276"/>
              <a:gd name="T50" fmla="*/ 38 w 276"/>
              <a:gd name="T51" fmla="*/ 138 h 276"/>
              <a:gd name="T52" fmla="*/ 67 w 276"/>
              <a:gd name="T53" fmla="*/ 210 h 276"/>
              <a:gd name="T54" fmla="*/ 138 w 276"/>
              <a:gd name="T55" fmla="*/ 239 h 276"/>
              <a:gd name="T56" fmla="*/ 210 w 276"/>
              <a:gd name="T57" fmla="*/ 210 h 276"/>
              <a:gd name="T58" fmla="*/ 239 w 276"/>
              <a:gd name="T59" fmla="*/ 138 h 276"/>
              <a:gd name="T60" fmla="*/ 210 w 276"/>
              <a:gd name="T61" fmla="*/ 67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6" h="276">
                <a:moveTo>
                  <a:pt x="138" y="0"/>
                </a:moveTo>
                <a:cubicBezTo>
                  <a:pt x="176" y="0"/>
                  <a:pt x="211" y="16"/>
                  <a:pt x="236" y="41"/>
                </a:cubicBezTo>
                <a:cubicBezTo>
                  <a:pt x="261" y="66"/>
                  <a:pt x="276" y="100"/>
                  <a:pt x="276" y="138"/>
                </a:cubicBezTo>
                <a:cubicBezTo>
                  <a:pt x="276" y="176"/>
                  <a:pt x="261" y="211"/>
                  <a:pt x="236" y="236"/>
                </a:cubicBezTo>
                <a:cubicBezTo>
                  <a:pt x="211" y="261"/>
                  <a:pt x="176" y="276"/>
                  <a:pt x="138" y="276"/>
                </a:cubicBezTo>
                <a:cubicBezTo>
                  <a:pt x="100" y="276"/>
                  <a:pt x="66" y="261"/>
                  <a:pt x="41" y="236"/>
                </a:cubicBezTo>
                <a:cubicBezTo>
                  <a:pt x="16" y="211"/>
                  <a:pt x="0" y="176"/>
                  <a:pt x="0" y="138"/>
                </a:cubicBezTo>
                <a:cubicBezTo>
                  <a:pt x="0" y="100"/>
                  <a:pt x="16" y="66"/>
                  <a:pt x="41" y="41"/>
                </a:cubicBezTo>
                <a:cubicBezTo>
                  <a:pt x="66" y="16"/>
                  <a:pt x="100" y="0"/>
                  <a:pt x="138" y="0"/>
                </a:cubicBezTo>
                <a:close/>
                <a:moveTo>
                  <a:pt x="156" y="133"/>
                </a:moveTo>
                <a:cubicBezTo>
                  <a:pt x="155" y="131"/>
                  <a:pt x="154" y="129"/>
                  <a:pt x="153" y="128"/>
                </a:cubicBezTo>
                <a:cubicBezTo>
                  <a:pt x="168" y="109"/>
                  <a:pt x="182" y="89"/>
                  <a:pt x="194" y="67"/>
                </a:cubicBezTo>
                <a:cubicBezTo>
                  <a:pt x="191" y="65"/>
                  <a:pt x="188" y="63"/>
                  <a:pt x="185" y="60"/>
                </a:cubicBezTo>
                <a:cubicBezTo>
                  <a:pt x="168" y="79"/>
                  <a:pt x="153" y="100"/>
                  <a:pt x="141" y="121"/>
                </a:cubicBezTo>
                <a:cubicBezTo>
                  <a:pt x="137" y="121"/>
                  <a:pt x="133" y="121"/>
                  <a:pt x="129" y="123"/>
                </a:cubicBezTo>
                <a:cubicBezTo>
                  <a:pt x="119" y="127"/>
                  <a:pt x="114" y="139"/>
                  <a:pt x="119" y="149"/>
                </a:cubicBezTo>
                <a:cubicBezTo>
                  <a:pt x="123" y="160"/>
                  <a:pt x="135" y="164"/>
                  <a:pt x="145" y="160"/>
                </a:cubicBezTo>
                <a:cubicBezTo>
                  <a:pt x="147" y="159"/>
                  <a:pt x="148" y="158"/>
                  <a:pt x="149" y="158"/>
                </a:cubicBezTo>
                <a:cubicBezTo>
                  <a:pt x="164" y="164"/>
                  <a:pt x="180" y="170"/>
                  <a:pt x="198" y="173"/>
                </a:cubicBezTo>
                <a:cubicBezTo>
                  <a:pt x="199" y="168"/>
                  <a:pt x="201" y="164"/>
                  <a:pt x="202" y="160"/>
                </a:cubicBezTo>
                <a:cubicBezTo>
                  <a:pt x="188" y="152"/>
                  <a:pt x="173" y="146"/>
                  <a:pt x="157" y="142"/>
                </a:cubicBezTo>
                <a:cubicBezTo>
                  <a:pt x="158" y="139"/>
                  <a:pt x="157" y="136"/>
                  <a:pt x="156" y="133"/>
                </a:cubicBezTo>
                <a:close/>
                <a:moveTo>
                  <a:pt x="210" y="67"/>
                </a:moveTo>
                <a:cubicBezTo>
                  <a:pt x="191" y="49"/>
                  <a:pt x="166" y="38"/>
                  <a:pt x="138" y="38"/>
                </a:cubicBezTo>
                <a:cubicBezTo>
                  <a:pt x="111" y="38"/>
                  <a:pt x="85" y="49"/>
                  <a:pt x="67" y="67"/>
                </a:cubicBezTo>
                <a:cubicBezTo>
                  <a:pt x="49" y="85"/>
                  <a:pt x="38" y="111"/>
                  <a:pt x="38" y="138"/>
                </a:cubicBezTo>
                <a:cubicBezTo>
                  <a:pt x="38" y="166"/>
                  <a:pt x="49" y="191"/>
                  <a:pt x="67" y="210"/>
                </a:cubicBezTo>
                <a:cubicBezTo>
                  <a:pt x="85" y="228"/>
                  <a:pt x="111" y="239"/>
                  <a:pt x="138" y="239"/>
                </a:cubicBezTo>
                <a:cubicBezTo>
                  <a:pt x="166" y="239"/>
                  <a:pt x="191" y="228"/>
                  <a:pt x="210" y="210"/>
                </a:cubicBezTo>
                <a:cubicBezTo>
                  <a:pt x="228" y="191"/>
                  <a:pt x="239" y="166"/>
                  <a:pt x="239" y="138"/>
                </a:cubicBezTo>
                <a:cubicBezTo>
                  <a:pt x="239" y="111"/>
                  <a:pt x="228" y="85"/>
                  <a:pt x="210" y="67"/>
                </a:cubicBezTo>
                <a:close/>
              </a:path>
            </a:pathLst>
          </a:custGeom>
          <a:solidFill>
            <a:schemeClr val="bg1">
              <a:lumMod val="75000"/>
            </a:schemeClr>
          </a:solidFill>
          <a:ln w="12" cap="flat">
            <a:noFill/>
            <a:prstDash val="solid"/>
            <a:miter lim="800000"/>
          </a:ln>
        </p:spPr>
        <p:txBody>
          <a:bodyPr vert="horz" wrap="square" lIns="91440" tIns="45720" rIns="91440" bIns="45720" numCol="1" anchor="t" anchorCtr="0" compatLnSpc="1"/>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500"/>
                                        <p:tgtEl>
                                          <p:spTgt spid="7"/>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horizontal)">
                                      <p:cBhvr>
                                        <p:cTn id="19" dur="500"/>
                                        <p:tgtEl>
                                          <p:spTgt spid="8"/>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randombar(horizontal)">
                                      <p:cBhvr>
                                        <p:cTn id="25" dur="500"/>
                                        <p:tgtEl>
                                          <p:spTgt spid="10"/>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randombar(horizontal)">
                                      <p:cBhvr>
                                        <p:cTn id="28" dur="500"/>
                                        <p:tgtEl>
                                          <p:spTgt spid="11"/>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randombar(horizontal)">
                                      <p:cBhvr>
                                        <p:cTn id="31" dur="500"/>
                                        <p:tgtEl>
                                          <p:spTgt spid="12"/>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randombar(horizontal)">
                                      <p:cBhvr>
                                        <p:cTn id="34" dur="500"/>
                                        <p:tgtEl>
                                          <p:spTgt spid="13"/>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randombar(horizontal)">
                                      <p:cBhvr>
                                        <p:cTn id="37" dur="500"/>
                                        <p:tgtEl>
                                          <p:spTgt spid="14"/>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randombar(horizontal)">
                                      <p:cBhvr>
                                        <p:cTn id="40" dur="500"/>
                                        <p:tgtEl>
                                          <p:spTgt spid="15"/>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randombar(horizontal)">
                                      <p:cBhvr>
                                        <p:cTn id="43" dur="500"/>
                                        <p:tgtEl>
                                          <p:spTgt spid="16"/>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randombar(horizontal)">
                                      <p:cBhvr>
                                        <p:cTn id="46" dur="500"/>
                                        <p:tgtEl>
                                          <p:spTgt spid="17"/>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randombar(horizontal)">
                                      <p:cBhvr>
                                        <p:cTn id="49" dur="500"/>
                                        <p:tgtEl>
                                          <p:spTgt spid="18"/>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randombar(horizontal)">
                                      <p:cBhvr>
                                        <p:cTn id="52" dur="500"/>
                                        <p:tgtEl>
                                          <p:spTgt spid="19"/>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randombar(horizontal)">
                                      <p:cBhvr>
                                        <p:cTn id="55" dur="500"/>
                                        <p:tgtEl>
                                          <p:spTgt spid="20"/>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randombar(horizontal)">
                                      <p:cBhvr>
                                        <p:cTn id="58" dur="500"/>
                                        <p:tgtEl>
                                          <p:spTgt spid="21"/>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randombar(horizontal)">
                                      <p:cBhvr>
                                        <p:cTn id="61" dur="500"/>
                                        <p:tgtEl>
                                          <p:spTgt spid="22"/>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randombar(horizontal)">
                                      <p:cBhvr>
                                        <p:cTn id="64" dur="500"/>
                                        <p:tgtEl>
                                          <p:spTgt spid="23"/>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randombar(horizontal)">
                                      <p:cBhvr>
                                        <p:cTn id="67" dur="500"/>
                                        <p:tgtEl>
                                          <p:spTgt spid="27"/>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randombar(horizontal)">
                                      <p:cBhvr>
                                        <p:cTn id="70" dur="500"/>
                                        <p:tgtEl>
                                          <p:spTgt spid="32"/>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randombar(horizontal)">
                                      <p:cBhvr>
                                        <p:cTn id="7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7" grpId="0"/>
      <p:bldP spid="32" grpId="0"/>
      <p:bldP spid="3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23" name="Group 2"/>
          <p:cNvGrpSpPr/>
          <p:nvPr/>
        </p:nvGrpSpPr>
        <p:grpSpPr bwMode="auto">
          <a:xfrm>
            <a:off x="4371071" y="1558925"/>
            <a:ext cx="3124200" cy="4332288"/>
            <a:chOff x="1824" y="958"/>
            <a:chExt cx="1968" cy="2729"/>
          </a:xfrm>
        </p:grpSpPr>
        <p:sp>
          <p:nvSpPr>
            <p:cNvPr id="24" name="AutoShape 3"/>
            <p:cNvSpPr>
              <a:spLocks noChangeArrowheads="1"/>
            </p:cNvSpPr>
            <p:nvPr/>
          </p:nvSpPr>
          <p:spPr bwMode="gray">
            <a:xfrm>
              <a:off x="2304" y="2490"/>
              <a:ext cx="1056" cy="383"/>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25" name="AutoShape 4"/>
            <p:cNvSpPr>
              <a:spLocks noChangeArrowheads="1"/>
            </p:cNvSpPr>
            <p:nvPr/>
          </p:nvSpPr>
          <p:spPr bwMode="gray">
            <a:xfrm>
              <a:off x="2304" y="2155"/>
              <a:ext cx="1056" cy="383"/>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26" name="AutoShape 5"/>
            <p:cNvSpPr>
              <a:spLocks noChangeArrowheads="1"/>
            </p:cNvSpPr>
            <p:nvPr/>
          </p:nvSpPr>
          <p:spPr bwMode="gray">
            <a:xfrm>
              <a:off x="2304" y="1819"/>
              <a:ext cx="1056" cy="383"/>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27" name="Text Box 6"/>
            <p:cNvSpPr txBox="1">
              <a:spLocks noChangeArrowheads="1"/>
            </p:cNvSpPr>
            <p:nvPr/>
          </p:nvSpPr>
          <p:spPr bwMode="gray">
            <a:xfrm>
              <a:off x="2644" y="1964"/>
              <a:ext cx="396"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zh-CN" sz="1800">
                  <a:solidFill>
                    <a:schemeClr val="bg1"/>
                  </a:solidFill>
                  <a:ea typeface="宋体" panose="02010600030101010101" pitchFamily="2" charset="-122"/>
                </a:rPr>
                <a:t>Text</a:t>
              </a:r>
            </a:p>
          </p:txBody>
        </p:sp>
        <p:sp>
          <p:nvSpPr>
            <p:cNvPr id="28" name="Text Box 7"/>
            <p:cNvSpPr txBox="1">
              <a:spLocks noChangeArrowheads="1"/>
            </p:cNvSpPr>
            <p:nvPr/>
          </p:nvSpPr>
          <p:spPr bwMode="gray">
            <a:xfrm>
              <a:off x="2644" y="2299"/>
              <a:ext cx="3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zh-CN" sz="1800">
                  <a:solidFill>
                    <a:schemeClr val="bg1"/>
                  </a:solidFill>
                  <a:ea typeface="宋体" panose="02010600030101010101" pitchFamily="2" charset="-122"/>
                </a:rPr>
                <a:t>Text</a:t>
              </a:r>
            </a:p>
          </p:txBody>
        </p:sp>
        <p:sp>
          <p:nvSpPr>
            <p:cNvPr id="29" name="Text Box 8"/>
            <p:cNvSpPr txBox="1">
              <a:spLocks noChangeArrowheads="1"/>
            </p:cNvSpPr>
            <p:nvPr/>
          </p:nvSpPr>
          <p:spPr bwMode="gray">
            <a:xfrm>
              <a:off x="2644" y="2634"/>
              <a:ext cx="3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zh-CN" sz="1800">
                  <a:solidFill>
                    <a:schemeClr val="bg1"/>
                  </a:solidFill>
                  <a:ea typeface="宋体" panose="02010600030101010101" pitchFamily="2" charset="-122"/>
                </a:rPr>
                <a:t>Text</a:t>
              </a:r>
            </a:p>
          </p:txBody>
        </p:sp>
        <p:sp>
          <p:nvSpPr>
            <p:cNvPr id="30" name="AutoShape 9"/>
            <p:cNvSpPr>
              <a:spLocks noChangeArrowheads="1"/>
            </p:cNvSpPr>
            <p:nvPr/>
          </p:nvSpPr>
          <p:spPr bwMode="gray">
            <a:xfrm>
              <a:off x="1872" y="1676"/>
              <a:ext cx="336" cy="1292"/>
            </a:xfrm>
            <a:prstGeom prst="leftArrow">
              <a:avLst>
                <a:gd name="adj1" fmla="val 65583"/>
                <a:gd name="adj2" fmla="val 65181"/>
              </a:avLst>
            </a:prstGeom>
            <a:gradFill rotWithShape="1">
              <a:gsLst>
                <a:gs pos="0">
                  <a:schemeClr val="bg2"/>
                </a:gs>
                <a:gs pos="100000">
                  <a:schemeClr val="bg2">
                    <a:gamma/>
                    <a:shade val="46275"/>
                    <a:invGamma/>
                    <a:alpha val="12000"/>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31" name="AutoShape 10"/>
            <p:cNvSpPr>
              <a:spLocks noChangeArrowheads="1"/>
            </p:cNvSpPr>
            <p:nvPr/>
          </p:nvSpPr>
          <p:spPr bwMode="gray">
            <a:xfrm>
              <a:off x="3458" y="1676"/>
              <a:ext cx="334" cy="1292"/>
            </a:xfrm>
            <a:prstGeom prst="rightArrow">
              <a:avLst>
                <a:gd name="adj1" fmla="val 67750"/>
                <a:gd name="adj2" fmla="val 66167"/>
              </a:avLst>
            </a:prstGeom>
            <a:gradFill rotWithShape="1">
              <a:gsLst>
                <a:gs pos="0">
                  <a:schemeClr val="bg2">
                    <a:gamma/>
                    <a:shade val="46275"/>
                    <a:invGamma/>
                    <a:alpha val="12000"/>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32" name="AutoShape 11"/>
            <p:cNvSpPr>
              <a:spLocks noChangeArrowheads="1"/>
            </p:cNvSpPr>
            <p:nvPr/>
          </p:nvSpPr>
          <p:spPr bwMode="gray">
            <a:xfrm>
              <a:off x="1824" y="958"/>
              <a:ext cx="1920" cy="383"/>
            </a:xfrm>
            <a:prstGeom prst="can">
              <a:avLst>
                <a:gd name="adj" fmla="val 27866"/>
              </a:avLst>
            </a:prstGeom>
            <a:solidFill>
              <a:schemeClr val="accent1">
                <a:lumMod val="75000"/>
              </a:schemeClr>
            </a:solidFill>
            <a:ln w="9525">
              <a:solidFill>
                <a:schemeClr val="accent1">
                  <a:lumMod val="75000"/>
                </a:schemeClr>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33" name="AutoShape 12"/>
            <p:cNvSpPr>
              <a:spLocks noChangeArrowheads="1"/>
            </p:cNvSpPr>
            <p:nvPr/>
          </p:nvSpPr>
          <p:spPr bwMode="gray">
            <a:xfrm>
              <a:off x="2283" y="1436"/>
              <a:ext cx="1104" cy="335"/>
            </a:xfrm>
            <a:prstGeom prst="upArrow">
              <a:avLst>
                <a:gd name="adj1" fmla="val 68380"/>
                <a:gd name="adj2" fmla="val 70833"/>
              </a:avLst>
            </a:prstGeom>
            <a:gradFill rotWithShape="1">
              <a:gsLst>
                <a:gs pos="0">
                  <a:schemeClr val="bg2"/>
                </a:gs>
                <a:gs pos="100000">
                  <a:schemeClr val="bg2">
                    <a:gamma/>
                    <a:tint val="63529"/>
                    <a:invGamma/>
                    <a:alpha val="12000"/>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34" name="Text Box 13"/>
            <p:cNvSpPr txBox="1">
              <a:spLocks noChangeArrowheads="1"/>
            </p:cNvSpPr>
            <p:nvPr/>
          </p:nvSpPr>
          <p:spPr bwMode="gray">
            <a:xfrm>
              <a:off x="2629" y="1104"/>
              <a:ext cx="3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zh-CN" sz="1800">
                  <a:solidFill>
                    <a:schemeClr val="bg1"/>
                  </a:solidFill>
                  <a:ea typeface="宋体" panose="02010600030101010101" pitchFamily="2" charset="-122"/>
                </a:rPr>
                <a:t>Text</a:t>
              </a:r>
            </a:p>
          </p:txBody>
        </p:sp>
        <p:sp>
          <p:nvSpPr>
            <p:cNvPr id="35" name="AutoShape 14"/>
            <p:cNvSpPr>
              <a:spLocks noChangeArrowheads="1"/>
            </p:cNvSpPr>
            <p:nvPr/>
          </p:nvSpPr>
          <p:spPr bwMode="gray">
            <a:xfrm>
              <a:off x="1872" y="3304"/>
              <a:ext cx="1920" cy="383"/>
            </a:xfrm>
            <a:prstGeom prst="can">
              <a:avLst>
                <a:gd name="adj" fmla="val 32032"/>
              </a:avLst>
            </a:prstGeom>
            <a:solidFill>
              <a:schemeClr val="accent1"/>
            </a:solidFill>
            <a:ln w="9525">
              <a:solidFill>
                <a:schemeClr val="accent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36" name="Text Box 15"/>
            <p:cNvSpPr txBox="1">
              <a:spLocks noChangeArrowheads="1"/>
            </p:cNvSpPr>
            <p:nvPr/>
          </p:nvSpPr>
          <p:spPr bwMode="gray">
            <a:xfrm>
              <a:off x="2629" y="3450"/>
              <a:ext cx="3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zh-CN" sz="1800">
                  <a:solidFill>
                    <a:schemeClr val="bg1"/>
                  </a:solidFill>
                  <a:ea typeface="宋体" panose="02010600030101010101" pitchFamily="2" charset="-122"/>
                </a:rPr>
                <a:t>Text</a:t>
              </a:r>
            </a:p>
          </p:txBody>
        </p:sp>
        <p:sp>
          <p:nvSpPr>
            <p:cNvPr id="37" name="AutoShape 16"/>
            <p:cNvSpPr>
              <a:spLocks noChangeArrowheads="1"/>
            </p:cNvSpPr>
            <p:nvPr/>
          </p:nvSpPr>
          <p:spPr bwMode="gray">
            <a:xfrm>
              <a:off x="2269" y="2921"/>
              <a:ext cx="1106" cy="330"/>
            </a:xfrm>
            <a:prstGeom prst="downArrow">
              <a:avLst>
                <a:gd name="adj1" fmla="val 67093"/>
                <a:gd name="adj2" fmla="val 64051"/>
              </a:avLst>
            </a:prstGeom>
            <a:gradFill rotWithShape="1">
              <a:gsLst>
                <a:gs pos="0">
                  <a:schemeClr val="bg2">
                    <a:gamma/>
                    <a:tint val="63529"/>
                    <a:invGamma/>
                    <a:alpha val="12000"/>
                  </a:schemeClr>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grpSp>
      <p:grpSp>
        <p:nvGrpSpPr>
          <p:cNvPr id="38" name="Group 18"/>
          <p:cNvGrpSpPr/>
          <p:nvPr/>
        </p:nvGrpSpPr>
        <p:grpSpPr bwMode="auto">
          <a:xfrm>
            <a:off x="7647671" y="2166938"/>
            <a:ext cx="1828800" cy="3116262"/>
            <a:chOff x="3888" y="1341"/>
            <a:chExt cx="1152" cy="1963"/>
          </a:xfrm>
          <a:solidFill>
            <a:schemeClr val="accent1"/>
          </a:solidFill>
        </p:grpSpPr>
        <p:sp>
          <p:nvSpPr>
            <p:cNvPr id="39" name="AutoShape 19"/>
            <p:cNvSpPr>
              <a:spLocks noChangeArrowheads="1"/>
            </p:cNvSpPr>
            <p:nvPr/>
          </p:nvSpPr>
          <p:spPr bwMode="auto">
            <a:xfrm>
              <a:off x="3888" y="1341"/>
              <a:ext cx="1152" cy="1963"/>
            </a:xfrm>
            <a:prstGeom prst="roundRect">
              <a:avLst>
                <a:gd name="adj" fmla="val 16667"/>
              </a:avLst>
            </a:prstGeom>
            <a:grpFill/>
            <a:ln w="38100">
              <a:solidFill>
                <a:schemeClr val="accent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endParaRPr lang="zh-CN" altLang="en-US" sz="1800">
                <a:latin typeface="Verdana" panose="020B0604030504040204" pitchFamily="34" charset="0"/>
                <a:ea typeface="宋体" panose="02010600030101010101" pitchFamily="2" charset="-122"/>
              </a:endParaRPr>
            </a:p>
          </p:txBody>
        </p:sp>
        <p:sp>
          <p:nvSpPr>
            <p:cNvPr id="40" name="TextBox 4"/>
            <p:cNvSpPr txBox="1">
              <a:spLocks noChangeArrowheads="1"/>
            </p:cNvSpPr>
            <p:nvPr/>
          </p:nvSpPr>
          <p:spPr bwMode="auto">
            <a:xfrm>
              <a:off x="4060" y="1882"/>
              <a:ext cx="907" cy="862"/>
            </a:xfrm>
            <a:prstGeom prst="rect">
              <a:avLst/>
            </a:prstGeom>
            <a:grpFill/>
            <a:ln w="9525">
              <a:solidFill>
                <a:schemeClr val="accent1"/>
              </a:solidFill>
              <a:miter lim="800000"/>
            </a:ln>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lnSpc>
                  <a:spcPct val="150000"/>
                </a:lnSpc>
              </a:pPr>
              <a:r>
                <a:rPr lang="zh-CN" altLang="en-US" sz="1400">
                  <a:solidFill>
                    <a:srgbClr val="000000"/>
                  </a:solidFill>
                  <a:latin typeface="Franklin Gothic Book" panose="020B0503020102020204" pitchFamily="34" charset="0"/>
                  <a:ea typeface="微软雅黑" panose="020B0503020204020204" pitchFamily="34" charset="-122"/>
                </a:rPr>
                <a:t>请输入相关内容请输入相关内容请输入相关内容请输入相关内容</a:t>
              </a:r>
            </a:p>
          </p:txBody>
        </p:sp>
      </p:grpSp>
      <p:grpSp>
        <p:nvGrpSpPr>
          <p:cNvPr id="41" name="Group 21"/>
          <p:cNvGrpSpPr/>
          <p:nvPr/>
        </p:nvGrpSpPr>
        <p:grpSpPr bwMode="auto">
          <a:xfrm>
            <a:off x="2466071" y="2166938"/>
            <a:ext cx="1828800" cy="3116262"/>
            <a:chOff x="624" y="1341"/>
            <a:chExt cx="1152" cy="1963"/>
          </a:xfrm>
          <a:solidFill>
            <a:schemeClr val="accent1"/>
          </a:solidFill>
        </p:grpSpPr>
        <p:sp>
          <p:nvSpPr>
            <p:cNvPr id="42" name="AutoShape 22"/>
            <p:cNvSpPr>
              <a:spLocks noChangeArrowheads="1"/>
            </p:cNvSpPr>
            <p:nvPr/>
          </p:nvSpPr>
          <p:spPr bwMode="auto">
            <a:xfrm>
              <a:off x="624" y="1341"/>
              <a:ext cx="1152" cy="1963"/>
            </a:xfrm>
            <a:prstGeom prst="roundRect">
              <a:avLst>
                <a:gd name="adj" fmla="val 16667"/>
              </a:avLst>
            </a:prstGeom>
            <a:grpFill/>
            <a:ln w="38100">
              <a:solidFill>
                <a:schemeClr val="accent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endParaRPr lang="zh-CN" altLang="en-US" sz="1800">
                <a:latin typeface="Verdana" panose="020B0604030504040204" pitchFamily="34" charset="0"/>
                <a:ea typeface="宋体" panose="02010600030101010101" pitchFamily="2" charset="-122"/>
              </a:endParaRPr>
            </a:p>
          </p:txBody>
        </p:sp>
        <p:sp>
          <p:nvSpPr>
            <p:cNvPr id="43" name="TextBox 4"/>
            <p:cNvSpPr txBox="1">
              <a:spLocks noChangeArrowheads="1"/>
            </p:cNvSpPr>
            <p:nvPr/>
          </p:nvSpPr>
          <p:spPr bwMode="auto">
            <a:xfrm>
              <a:off x="748" y="1882"/>
              <a:ext cx="907" cy="862"/>
            </a:xfrm>
            <a:prstGeom prst="rect">
              <a:avLst/>
            </a:prstGeom>
            <a:grpFill/>
            <a:ln w="9525">
              <a:solidFill>
                <a:schemeClr val="accent1"/>
              </a:solidFill>
              <a:miter lim="800000"/>
            </a:ln>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lnSpc>
                  <a:spcPct val="150000"/>
                </a:lnSpc>
              </a:pPr>
              <a:r>
                <a:rPr lang="zh-CN" altLang="en-US" sz="1400">
                  <a:solidFill>
                    <a:srgbClr val="000000"/>
                  </a:solidFill>
                  <a:latin typeface="Franklin Gothic Book" panose="020B0503020102020204" pitchFamily="34" charset="0"/>
                  <a:ea typeface="微软雅黑" panose="020B0503020204020204" pitchFamily="34" charset="-122"/>
                </a:rPr>
                <a:t>请输入相关内容请输入相关内容请输入相关内容请输入相关内容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6" fill="hold" nodeType="after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barn(inHorizontal)">
                                      <p:cBhvr>
                                        <p:cTn id="13" dur="500"/>
                                        <p:tgtEl>
                                          <p:spTgt spid="38"/>
                                        </p:tgtEl>
                                      </p:cBhvr>
                                    </p:animEffect>
                                  </p:childTnLst>
                                </p:cTn>
                              </p:par>
                            </p:childTnLst>
                          </p:cTn>
                        </p:par>
                        <p:par>
                          <p:cTn id="14" fill="hold">
                            <p:stCondLst>
                              <p:cond delay="1500"/>
                            </p:stCondLst>
                            <p:childTnLst>
                              <p:par>
                                <p:cTn id="15" presetID="16" presetClass="entr" presetSubtype="26" fill="hold" nodeType="after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barn(inHorizontal)">
                                      <p:cBhvr>
                                        <p:cTn id="1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76" name="组合 7"/>
          <p:cNvGrpSpPr/>
          <p:nvPr/>
        </p:nvGrpSpPr>
        <p:grpSpPr>
          <a:xfrm>
            <a:off x="1724025" y="1476375"/>
            <a:ext cx="8755063" cy="1338263"/>
            <a:chOff x="736575" y="3188469"/>
            <a:chExt cx="8755767" cy="1338084"/>
          </a:xfrm>
        </p:grpSpPr>
        <p:sp>
          <p:nvSpPr>
            <p:cNvPr id="77" name="圆角矩形 76"/>
            <p:cNvSpPr/>
            <p:nvPr/>
          </p:nvSpPr>
          <p:spPr>
            <a:xfrm flipH="1">
              <a:off x="1020761" y="3307516"/>
              <a:ext cx="8471581" cy="1133323"/>
            </a:xfrm>
            <a:prstGeom prst="roundRect">
              <a:avLst>
                <a:gd name="adj" fmla="val 50000"/>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nvGrpSpPr>
            <p:cNvPr id="78" name="组合 6"/>
            <p:cNvGrpSpPr/>
            <p:nvPr/>
          </p:nvGrpSpPr>
          <p:grpSpPr>
            <a:xfrm>
              <a:off x="736575" y="3188469"/>
              <a:ext cx="1338084" cy="1338084"/>
              <a:chOff x="3567745" y="3971974"/>
              <a:chExt cx="1338084" cy="1338084"/>
            </a:xfrm>
          </p:grpSpPr>
          <p:grpSp>
            <p:nvGrpSpPr>
              <p:cNvPr id="81" name="组合 4"/>
              <p:cNvGrpSpPr/>
              <p:nvPr/>
            </p:nvGrpSpPr>
            <p:grpSpPr>
              <a:xfrm>
                <a:off x="3567745" y="3971974"/>
                <a:ext cx="1338084" cy="1338084"/>
                <a:chOff x="5213600" y="2517129"/>
                <a:chExt cx="2023672" cy="2023672"/>
              </a:xfrm>
            </p:grpSpPr>
            <p:sp>
              <p:nvSpPr>
                <p:cNvPr id="83" name="椭圆 82"/>
                <p:cNvSpPr/>
                <p:nvPr/>
              </p:nvSpPr>
              <p:spPr>
                <a:xfrm>
                  <a:off x="5213600" y="2517129"/>
                  <a:ext cx="2024106" cy="202367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4" name="椭圆 83"/>
                <p:cNvSpPr/>
                <p:nvPr/>
              </p:nvSpPr>
              <p:spPr>
                <a:xfrm>
                  <a:off x="5261621" y="2565140"/>
                  <a:ext cx="1928063" cy="1927650"/>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82" name="椭圆 81"/>
              <p:cNvSpPr/>
              <p:nvPr/>
            </p:nvSpPr>
            <p:spPr>
              <a:xfrm>
                <a:off x="3695023" y="4099252"/>
                <a:ext cx="1083528" cy="1083528"/>
              </a:xfrm>
              <a:prstGeom prst="ellipse">
                <a:avLst/>
              </a:prstGeom>
              <a:solidFill>
                <a:schemeClr val="accent1"/>
              </a:solidFill>
              <a:ln>
                <a:solidFill>
                  <a:schemeClr val="accent1"/>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79" name="文本框 77"/>
            <p:cNvSpPr txBox="1"/>
            <p:nvPr/>
          </p:nvSpPr>
          <p:spPr>
            <a:xfrm>
              <a:off x="950937" y="3613486"/>
              <a:ext cx="878819" cy="461665"/>
            </a:xfrm>
            <a:prstGeom prst="rect">
              <a:avLst/>
            </a:prstGeom>
            <a:noFill/>
            <a:ln w="9525">
              <a:noFill/>
              <a:miter/>
            </a:ln>
          </p:spPr>
          <p:txBody>
            <a:bodyPr>
              <a:spAutoFit/>
            </a:bodyPr>
            <a:lstStyle/>
            <a:p>
              <a:pPr lvl="0" algn="ctr" eaLnBrk="1" hangingPunct="1"/>
              <a:r>
                <a:rPr lang="en-US" altLang="zh-CN" sz="2400" b="1" dirty="0">
                  <a:solidFill>
                    <a:schemeClr val="bg1"/>
                  </a:solidFill>
                  <a:latin typeface="Arial" panose="020B0604020202020204" pitchFamily="34" charset="0"/>
                  <a:ea typeface="微软雅黑" panose="020B0503020204020204" pitchFamily="34" charset="-122"/>
                </a:rPr>
                <a:t>Titel</a:t>
              </a:r>
            </a:p>
          </p:txBody>
        </p:sp>
        <p:sp>
          <p:nvSpPr>
            <p:cNvPr id="80" name="TextBox 72"/>
            <p:cNvSpPr txBox="1"/>
            <p:nvPr/>
          </p:nvSpPr>
          <p:spPr>
            <a:xfrm>
              <a:off x="3113254" y="3509101"/>
              <a:ext cx="5261398" cy="738565"/>
            </a:xfrm>
            <a:prstGeom prst="rect">
              <a:avLst/>
            </a:prstGeom>
            <a:noFill/>
          </p:spPr>
          <p:txBody>
            <a:bodyPr>
              <a:spAutoFit/>
            </a:bodyPr>
            <a:lstStyle/>
            <a:p>
              <a:r>
                <a:rPr lang="zh-CN" altLang="en-US" sz="1400" dirty="0">
                  <a:solidFill>
                    <a:schemeClr val="tx1">
                      <a:lumMod val="50000"/>
                      <a:lumOff val="50000"/>
                    </a:schemeClr>
                  </a:solidFill>
                  <a:latin typeface="时尚中黑简体" panose="01010104010101010101" pitchFamily="2" charset="-122"/>
                  <a:ea typeface="时尚中黑简体" panose="01010104010101010101" pitchFamily="2" charset="-122"/>
                </a:rPr>
                <a:t>点击添加标题文字点击添加标题文字点击添加标题点击添加点击添加标题文字点击添加标题文字点击添加标题点击添加</a:t>
              </a:r>
            </a:p>
            <a:p>
              <a:endParaRPr lang="zh-CN" altLang="en-US" sz="1400" dirty="0">
                <a:solidFill>
                  <a:schemeClr val="tx1">
                    <a:lumMod val="50000"/>
                    <a:lumOff val="50000"/>
                  </a:schemeClr>
                </a:solidFill>
                <a:latin typeface="时尚中黑简体" panose="01010104010101010101" pitchFamily="2" charset="-122"/>
                <a:ea typeface="时尚中黑简体" panose="01010104010101010101" pitchFamily="2" charset="-122"/>
              </a:endParaRPr>
            </a:p>
          </p:txBody>
        </p:sp>
      </p:grpSp>
      <p:grpSp>
        <p:nvGrpSpPr>
          <p:cNvPr id="85" name="组合 80"/>
          <p:cNvGrpSpPr/>
          <p:nvPr/>
        </p:nvGrpSpPr>
        <p:grpSpPr>
          <a:xfrm>
            <a:off x="1724025" y="3078163"/>
            <a:ext cx="8755063" cy="1336675"/>
            <a:chOff x="736575" y="3188469"/>
            <a:chExt cx="8755767" cy="1338084"/>
          </a:xfrm>
        </p:grpSpPr>
        <p:sp>
          <p:nvSpPr>
            <p:cNvPr id="86" name="圆角矩形 85"/>
            <p:cNvSpPr/>
            <p:nvPr/>
          </p:nvSpPr>
          <p:spPr>
            <a:xfrm flipH="1">
              <a:off x="1020761" y="3307657"/>
              <a:ext cx="8471581" cy="1133081"/>
            </a:xfrm>
            <a:prstGeom prst="roundRect">
              <a:avLst>
                <a:gd name="adj" fmla="val 50000"/>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nvGrpSpPr>
            <p:cNvPr id="87" name="组合 82"/>
            <p:cNvGrpSpPr/>
            <p:nvPr/>
          </p:nvGrpSpPr>
          <p:grpSpPr>
            <a:xfrm>
              <a:off x="736575" y="3188469"/>
              <a:ext cx="1338084" cy="1338084"/>
              <a:chOff x="3567745" y="3971974"/>
              <a:chExt cx="1338084" cy="1338084"/>
            </a:xfrm>
          </p:grpSpPr>
          <p:grpSp>
            <p:nvGrpSpPr>
              <p:cNvPr id="90" name="组合 85"/>
              <p:cNvGrpSpPr/>
              <p:nvPr/>
            </p:nvGrpSpPr>
            <p:grpSpPr>
              <a:xfrm>
                <a:off x="3567745" y="3971974"/>
                <a:ext cx="1338084" cy="1338084"/>
                <a:chOff x="5213600" y="2517129"/>
                <a:chExt cx="2023672" cy="2023672"/>
              </a:xfrm>
            </p:grpSpPr>
            <p:sp>
              <p:nvSpPr>
                <p:cNvPr id="92" name="椭圆 91"/>
                <p:cNvSpPr/>
                <p:nvPr/>
              </p:nvSpPr>
              <p:spPr>
                <a:xfrm>
                  <a:off x="5213600" y="2517129"/>
                  <a:ext cx="2024106" cy="202367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3" name="椭圆 92"/>
                <p:cNvSpPr/>
                <p:nvPr/>
              </p:nvSpPr>
              <p:spPr>
                <a:xfrm>
                  <a:off x="5261621" y="2565197"/>
                  <a:ext cx="1928063" cy="1927536"/>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91" name="椭圆 90"/>
              <p:cNvSpPr/>
              <p:nvPr/>
            </p:nvSpPr>
            <p:spPr>
              <a:xfrm>
                <a:off x="3695023" y="4099252"/>
                <a:ext cx="1083528" cy="1083528"/>
              </a:xfrm>
              <a:prstGeom prst="ellipse">
                <a:avLst/>
              </a:prstGeom>
              <a:solidFill>
                <a:schemeClr val="accent1"/>
              </a:solidFill>
              <a:ln>
                <a:solidFill>
                  <a:schemeClr val="accent1"/>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88" name="文本框 83"/>
            <p:cNvSpPr txBox="1"/>
            <p:nvPr/>
          </p:nvSpPr>
          <p:spPr>
            <a:xfrm>
              <a:off x="950937" y="3613486"/>
              <a:ext cx="878819" cy="461665"/>
            </a:xfrm>
            <a:prstGeom prst="rect">
              <a:avLst/>
            </a:prstGeom>
            <a:noFill/>
            <a:ln w="9525">
              <a:noFill/>
              <a:miter/>
            </a:ln>
          </p:spPr>
          <p:txBody>
            <a:bodyPr>
              <a:spAutoFit/>
            </a:bodyPr>
            <a:lstStyle/>
            <a:p>
              <a:pPr lvl="0" algn="ctr" eaLnBrk="1" hangingPunct="1"/>
              <a:r>
                <a:rPr lang="en-US" altLang="zh-CN" sz="2400" b="1" dirty="0">
                  <a:solidFill>
                    <a:schemeClr val="bg1"/>
                  </a:solidFill>
                  <a:latin typeface="Arial" panose="020B0604020202020204" pitchFamily="34" charset="0"/>
                  <a:ea typeface="微软雅黑" panose="020B0503020204020204" pitchFamily="34" charset="-122"/>
                </a:rPr>
                <a:t>Titel</a:t>
              </a:r>
            </a:p>
          </p:txBody>
        </p:sp>
        <p:sp>
          <p:nvSpPr>
            <p:cNvPr id="89" name="TextBox 72"/>
            <p:cNvSpPr txBox="1"/>
            <p:nvPr/>
          </p:nvSpPr>
          <p:spPr>
            <a:xfrm>
              <a:off x="3113254" y="3509482"/>
              <a:ext cx="5261398" cy="738965"/>
            </a:xfrm>
            <a:prstGeom prst="rect">
              <a:avLst/>
            </a:prstGeom>
            <a:noFill/>
          </p:spPr>
          <p:txBody>
            <a:bodyPr>
              <a:spAutoFit/>
            </a:bodyPr>
            <a:lstStyle/>
            <a:p>
              <a:r>
                <a:rPr lang="zh-CN" altLang="en-US" sz="1400" dirty="0">
                  <a:solidFill>
                    <a:schemeClr val="tx1">
                      <a:lumMod val="50000"/>
                      <a:lumOff val="50000"/>
                    </a:schemeClr>
                  </a:solidFill>
                  <a:latin typeface="时尚中黑简体" panose="01010104010101010101" pitchFamily="2" charset="-122"/>
                  <a:ea typeface="时尚中黑简体" panose="01010104010101010101" pitchFamily="2" charset="-122"/>
                </a:rPr>
                <a:t>点击添加标题文字点击添加标题文字点击添加标题点击添加点击添加标题文字点击添加标题文字点击添加标题点击添加</a:t>
              </a:r>
            </a:p>
            <a:p>
              <a:pPr lvl="0" algn="ctr" eaLnBrk="1" hangingPunct="1"/>
              <a:r>
                <a:rPr lang="en-US" altLang="zh-CN" sz="1400" dirty="0">
                  <a:solidFill>
                    <a:srgbClr val="595959"/>
                  </a:solidFill>
                  <a:ea typeface="微软雅黑" panose="020B0503020204020204" pitchFamily="34" charset="-122"/>
                </a:rPr>
                <a:t>. </a:t>
              </a:r>
            </a:p>
          </p:txBody>
        </p:sp>
      </p:grpSp>
      <p:grpSp>
        <p:nvGrpSpPr>
          <p:cNvPr id="94" name="组合 91"/>
          <p:cNvGrpSpPr/>
          <p:nvPr/>
        </p:nvGrpSpPr>
        <p:grpSpPr>
          <a:xfrm>
            <a:off x="1724025" y="4678363"/>
            <a:ext cx="8755063" cy="1338262"/>
            <a:chOff x="736575" y="3188469"/>
            <a:chExt cx="8755767" cy="1338084"/>
          </a:xfrm>
        </p:grpSpPr>
        <p:sp>
          <p:nvSpPr>
            <p:cNvPr id="95" name="圆角矩形 94"/>
            <p:cNvSpPr/>
            <p:nvPr/>
          </p:nvSpPr>
          <p:spPr>
            <a:xfrm flipH="1">
              <a:off x="1020761" y="3307515"/>
              <a:ext cx="8471581" cy="1133324"/>
            </a:xfrm>
            <a:prstGeom prst="roundRect">
              <a:avLst>
                <a:gd name="adj" fmla="val 50000"/>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nvGrpSpPr>
            <p:cNvPr id="96" name="组合 93"/>
            <p:cNvGrpSpPr/>
            <p:nvPr/>
          </p:nvGrpSpPr>
          <p:grpSpPr>
            <a:xfrm>
              <a:off x="736575" y="3188469"/>
              <a:ext cx="1338084" cy="1338084"/>
              <a:chOff x="3567745" y="3971974"/>
              <a:chExt cx="1338084" cy="1338084"/>
            </a:xfrm>
          </p:grpSpPr>
          <p:grpSp>
            <p:nvGrpSpPr>
              <p:cNvPr id="99" name="组合 97"/>
              <p:cNvGrpSpPr/>
              <p:nvPr/>
            </p:nvGrpSpPr>
            <p:grpSpPr>
              <a:xfrm>
                <a:off x="3567745" y="3971974"/>
                <a:ext cx="1338084" cy="1338084"/>
                <a:chOff x="5213600" y="2517129"/>
                <a:chExt cx="2023672" cy="2023672"/>
              </a:xfrm>
            </p:grpSpPr>
            <p:sp>
              <p:nvSpPr>
                <p:cNvPr id="101" name="椭圆 100"/>
                <p:cNvSpPr/>
                <p:nvPr/>
              </p:nvSpPr>
              <p:spPr>
                <a:xfrm>
                  <a:off x="5213600" y="2517129"/>
                  <a:ext cx="2024106" cy="202367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2" name="椭圆 101"/>
                <p:cNvSpPr/>
                <p:nvPr/>
              </p:nvSpPr>
              <p:spPr>
                <a:xfrm>
                  <a:off x="5261621" y="2565140"/>
                  <a:ext cx="1928063" cy="1927650"/>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100" name="椭圆 99"/>
              <p:cNvSpPr/>
              <p:nvPr/>
            </p:nvSpPr>
            <p:spPr>
              <a:xfrm>
                <a:off x="3695023" y="4099252"/>
                <a:ext cx="1083528" cy="1083528"/>
              </a:xfrm>
              <a:prstGeom prst="ellipse">
                <a:avLst/>
              </a:prstGeom>
              <a:solidFill>
                <a:schemeClr val="accent1"/>
              </a:solidFill>
              <a:ln>
                <a:solidFill>
                  <a:schemeClr val="accent1"/>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97" name="文本框 95"/>
            <p:cNvSpPr txBox="1"/>
            <p:nvPr/>
          </p:nvSpPr>
          <p:spPr>
            <a:xfrm>
              <a:off x="950937" y="3613486"/>
              <a:ext cx="878819" cy="461665"/>
            </a:xfrm>
            <a:prstGeom prst="rect">
              <a:avLst/>
            </a:prstGeom>
            <a:noFill/>
            <a:ln w="9525">
              <a:noFill/>
              <a:miter/>
            </a:ln>
          </p:spPr>
          <p:txBody>
            <a:bodyPr>
              <a:spAutoFit/>
            </a:bodyPr>
            <a:lstStyle/>
            <a:p>
              <a:pPr lvl="0" algn="ctr" eaLnBrk="1" hangingPunct="1"/>
              <a:r>
                <a:rPr lang="en-US" altLang="zh-CN" sz="2400" b="1" dirty="0">
                  <a:solidFill>
                    <a:schemeClr val="bg1"/>
                  </a:solidFill>
                  <a:latin typeface="Arial" panose="020B0604020202020204" pitchFamily="34" charset="0"/>
                  <a:ea typeface="微软雅黑" panose="020B0503020204020204" pitchFamily="34" charset="-122"/>
                </a:rPr>
                <a:t>Titel</a:t>
              </a:r>
            </a:p>
          </p:txBody>
        </p:sp>
        <p:sp>
          <p:nvSpPr>
            <p:cNvPr id="98" name="TextBox 72"/>
            <p:cNvSpPr txBox="1"/>
            <p:nvPr/>
          </p:nvSpPr>
          <p:spPr>
            <a:xfrm>
              <a:off x="3113254" y="3509101"/>
              <a:ext cx="5261398" cy="523150"/>
            </a:xfrm>
            <a:prstGeom prst="rect">
              <a:avLst/>
            </a:prstGeom>
            <a:noFill/>
          </p:spPr>
          <p:txBody>
            <a:bodyPr>
              <a:spAutoFit/>
            </a:bodyPr>
            <a:lstStyle/>
            <a:p>
              <a:r>
                <a:rPr lang="zh-CN" altLang="en-US" sz="1400" dirty="0">
                  <a:solidFill>
                    <a:schemeClr val="tx1">
                      <a:lumMod val="50000"/>
                      <a:lumOff val="50000"/>
                    </a:schemeClr>
                  </a:solidFill>
                  <a:latin typeface="时尚中黑简体" panose="01010104010101010101" pitchFamily="2" charset="-122"/>
                  <a:ea typeface="时尚中黑简体" panose="01010104010101010101" pitchFamily="2" charset="-122"/>
                </a:rPr>
                <a:t>点击添加标题文字点击添加标题文字点击添加标题点击添加点击添加标题文字点击添加标题文字点击添加标题点击添加</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6"/>
                                        </p:tgtEl>
                                        <p:attrNameLst>
                                          <p:attrName>style.visibility</p:attrName>
                                        </p:attrNameLst>
                                      </p:cBhvr>
                                      <p:to>
                                        <p:strVal val="visible"/>
                                      </p:to>
                                    </p:set>
                                    <p:anim calcmode="lin" valueType="num">
                                      <p:cBhvr additive="base">
                                        <p:cTn id="7" dur="500"/>
                                        <p:tgtEl>
                                          <p:spTgt spid="76"/>
                                        </p:tgtEl>
                                        <p:attrNameLst>
                                          <p:attrName>ppt_y</p:attrName>
                                        </p:attrNameLst>
                                      </p:cBhvr>
                                      <p:tavLst>
                                        <p:tav tm="0">
                                          <p:val>
                                            <p:strVal val="#ppt_y+#ppt_h*1.125000"/>
                                          </p:val>
                                        </p:tav>
                                        <p:tav tm="100000">
                                          <p:val>
                                            <p:strVal val="#ppt_y"/>
                                          </p:val>
                                        </p:tav>
                                      </p:tavLst>
                                    </p:anim>
                                    <p:animEffect transition="in" filter="wipe(up)">
                                      <p:cBhvr>
                                        <p:cTn id="8" dur="500"/>
                                        <p:tgtEl>
                                          <p:spTgt spid="76"/>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85"/>
                                        </p:tgtEl>
                                        <p:attrNameLst>
                                          <p:attrName>style.visibility</p:attrName>
                                        </p:attrNameLst>
                                      </p:cBhvr>
                                      <p:to>
                                        <p:strVal val="visible"/>
                                      </p:to>
                                    </p:set>
                                    <p:anim calcmode="lin" valueType="num">
                                      <p:cBhvr additive="base">
                                        <p:cTn id="13" dur="500"/>
                                        <p:tgtEl>
                                          <p:spTgt spid="85"/>
                                        </p:tgtEl>
                                        <p:attrNameLst>
                                          <p:attrName>ppt_y</p:attrName>
                                        </p:attrNameLst>
                                      </p:cBhvr>
                                      <p:tavLst>
                                        <p:tav tm="0">
                                          <p:val>
                                            <p:strVal val="#ppt_y+#ppt_h*1.125000"/>
                                          </p:val>
                                        </p:tav>
                                        <p:tav tm="100000">
                                          <p:val>
                                            <p:strVal val="#ppt_y"/>
                                          </p:val>
                                        </p:tav>
                                      </p:tavLst>
                                    </p:anim>
                                    <p:animEffect transition="in" filter="wipe(up)">
                                      <p:cBhvr>
                                        <p:cTn id="14" dur="500"/>
                                        <p:tgtEl>
                                          <p:spTgt spid="85"/>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94"/>
                                        </p:tgtEl>
                                        <p:attrNameLst>
                                          <p:attrName>style.visibility</p:attrName>
                                        </p:attrNameLst>
                                      </p:cBhvr>
                                      <p:to>
                                        <p:strVal val="visible"/>
                                      </p:to>
                                    </p:set>
                                    <p:anim calcmode="lin" valueType="num">
                                      <p:cBhvr additive="base">
                                        <p:cTn id="19" dur="500"/>
                                        <p:tgtEl>
                                          <p:spTgt spid="94"/>
                                        </p:tgtEl>
                                        <p:attrNameLst>
                                          <p:attrName>ppt_y</p:attrName>
                                        </p:attrNameLst>
                                      </p:cBhvr>
                                      <p:tavLst>
                                        <p:tav tm="0">
                                          <p:val>
                                            <p:strVal val="#ppt_y+#ppt_h*1.125000"/>
                                          </p:val>
                                        </p:tav>
                                        <p:tav tm="100000">
                                          <p:val>
                                            <p:strVal val="#ppt_y"/>
                                          </p:val>
                                        </p:tav>
                                      </p:tavLst>
                                    </p:anim>
                                    <p:animEffect transition="in" filter="wipe(up)">
                                      <p:cBhvr>
                                        <p:cTn id="20"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文本框 3"/>
          <p:cNvSpPr txBox="1"/>
          <p:nvPr/>
        </p:nvSpPr>
        <p:spPr>
          <a:xfrm>
            <a:off x="1734269" y="4314790"/>
            <a:ext cx="2031325" cy="646331"/>
          </a:xfrm>
          <a:prstGeom prst="rect">
            <a:avLst/>
          </a:prstGeom>
          <a:noFill/>
        </p:spPr>
        <p:txBody>
          <a:bodyPr wrap="none" rtlCol="0">
            <a:spAutoFit/>
          </a:bodyPr>
          <a:lstStyle/>
          <a:p>
            <a:r>
              <a:rPr lang="zh-CN" altLang="en-US" dirty="0">
                <a:solidFill>
                  <a:schemeClr val="tx1">
                    <a:lumMod val="75000"/>
                    <a:lumOff val="25000"/>
                  </a:schemeClr>
                </a:solidFill>
                <a:latin typeface="+mj-ea"/>
                <a:ea typeface="+mj-ea"/>
                <a:sym typeface="+mn-lt"/>
              </a:rPr>
              <a:t>点击添加标题文字</a:t>
            </a:r>
            <a:endParaRPr lang="en-US" altLang="zh-CN" dirty="0">
              <a:solidFill>
                <a:schemeClr val="tx1">
                  <a:lumMod val="75000"/>
                  <a:lumOff val="25000"/>
                </a:schemeClr>
              </a:solidFill>
              <a:latin typeface="+mj-ea"/>
              <a:ea typeface="+mj-ea"/>
              <a:sym typeface="+mn-lt"/>
            </a:endParaRPr>
          </a:p>
          <a:p>
            <a:r>
              <a:rPr lang="zh-CN" altLang="en-US" dirty="0">
                <a:solidFill>
                  <a:schemeClr val="tx1">
                    <a:lumMod val="75000"/>
                    <a:lumOff val="25000"/>
                  </a:schemeClr>
                </a:solidFill>
                <a:latin typeface="+mj-ea"/>
                <a:ea typeface="+mj-ea"/>
                <a:sym typeface="+mn-lt"/>
              </a:rPr>
              <a:t>点击添加标题文字</a:t>
            </a:r>
          </a:p>
        </p:txBody>
      </p:sp>
      <p:sp>
        <p:nvSpPr>
          <p:cNvPr id="5" name="KSO_Shape"/>
          <p:cNvSpPr>
            <a:spLocks noChangeAspect="1"/>
          </p:cNvSpPr>
          <p:nvPr/>
        </p:nvSpPr>
        <p:spPr>
          <a:xfrm>
            <a:off x="8054467" y="2467883"/>
            <a:ext cx="321675" cy="431780"/>
          </a:xfrm>
          <a:custGeom>
            <a:avLst/>
            <a:gdLst/>
            <a:ahLst/>
            <a:cxnLst/>
            <a:rect l="l" t="t" r="r" b="b"/>
            <a:pathLst>
              <a:path w="1171576" h="1571810">
                <a:moveTo>
                  <a:pt x="662070" y="927911"/>
                </a:moveTo>
                <a:lnTo>
                  <a:pt x="795754" y="1040206"/>
                </a:lnTo>
                <a:lnTo>
                  <a:pt x="662070" y="1184585"/>
                </a:lnTo>
                <a:close/>
                <a:moveTo>
                  <a:pt x="662070" y="398563"/>
                </a:moveTo>
                <a:lnTo>
                  <a:pt x="795754" y="510858"/>
                </a:lnTo>
                <a:lnTo>
                  <a:pt x="662070" y="655237"/>
                </a:lnTo>
                <a:close/>
                <a:moveTo>
                  <a:pt x="539081" y="115152"/>
                </a:moveTo>
                <a:cubicBezTo>
                  <a:pt x="540863" y="298745"/>
                  <a:pt x="542646" y="482338"/>
                  <a:pt x="544428" y="665931"/>
                </a:cubicBezTo>
                <a:lnTo>
                  <a:pt x="325186" y="430647"/>
                </a:lnTo>
                <a:lnTo>
                  <a:pt x="250323" y="510858"/>
                </a:lnTo>
                <a:lnTo>
                  <a:pt x="533733" y="788921"/>
                </a:lnTo>
                <a:lnTo>
                  <a:pt x="234281" y="1077679"/>
                </a:lnTo>
                <a:lnTo>
                  <a:pt x="309144" y="1152542"/>
                </a:lnTo>
                <a:lnTo>
                  <a:pt x="549775" y="922605"/>
                </a:lnTo>
                <a:cubicBezTo>
                  <a:pt x="547993" y="1102633"/>
                  <a:pt x="546210" y="1282661"/>
                  <a:pt x="544428" y="1462689"/>
                </a:cubicBezTo>
                <a:lnTo>
                  <a:pt x="950828" y="1066984"/>
                </a:lnTo>
                <a:lnTo>
                  <a:pt x="683460" y="783573"/>
                </a:lnTo>
                <a:lnTo>
                  <a:pt x="945481" y="516205"/>
                </a:lnTo>
                <a:close/>
                <a:moveTo>
                  <a:pt x="585788" y="184"/>
                </a:moveTo>
                <a:cubicBezTo>
                  <a:pt x="1023610" y="9709"/>
                  <a:pt x="1171576" y="352004"/>
                  <a:pt x="1171576" y="785997"/>
                </a:cubicBezTo>
                <a:cubicBezTo>
                  <a:pt x="1171576" y="1219990"/>
                  <a:pt x="1080760" y="1571810"/>
                  <a:pt x="585788" y="1571810"/>
                </a:cubicBezTo>
                <a:cubicBezTo>
                  <a:pt x="90816" y="1571810"/>
                  <a:pt x="0" y="1219990"/>
                  <a:pt x="0" y="785997"/>
                </a:cubicBezTo>
                <a:cubicBezTo>
                  <a:pt x="0" y="352004"/>
                  <a:pt x="147966" y="-9341"/>
                  <a:pt x="585788" y="184"/>
                </a:cubicBezTo>
                <a:close/>
              </a:path>
            </a:pathLst>
          </a:custGeom>
          <a:solidFill>
            <a:schemeClr val="accent5"/>
          </a:solidFill>
          <a:ln w="12700">
            <a:noFill/>
          </a:ln>
          <a:effectLst>
            <a:innerShdw blurRad="25400" dist="12700" dir="13500000">
              <a:prstClr val="black">
                <a:alpha val="50000"/>
              </a:prstClr>
            </a:innerShdw>
            <a:reflection blurRad="6350" stA="52000" endA="300" endPos="35000" dist="381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latin typeface="+mj-ea"/>
              <a:ea typeface="+mj-ea"/>
              <a:sym typeface="+mn-lt"/>
            </a:endParaRPr>
          </a:p>
        </p:txBody>
      </p:sp>
      <p:sp>
        <p:nvSpPr>
          <p:cNvPr id="6" name="文本框 5"/>
          <p:cNvSpPr txBox="1"/>
          <p:nvPr/>
        </p:nvSpPr>
        <p:spPr>
          <a:xfrm>
            <a:off x="1734269" y="2456831"/>
            <a:ext cx="2031325" cy="646331"/>
          </a:xfrm>
          <a:prstGeom prst="rect">
            <a:avLst/>
          </a:prstGeom>
          <a:noFill/>
        </p:spPr>
        <p:txBody>
          <a:bodyPr wrap="none" rtlCol="0">
            <a:spAutoFit/>
          </a:bodyPr>
          <a:lstStyle/>
          <a:p>
            <a:r>
              <a:rPr lang="zh-CN" altLang="en-US" dirty="0">
                <a:solidFill>
                  <a:schemeClr val="tx1">
                    <a:lumMod val="75000"/>
                    <a:lumOff val="25000"/>
                  </a:schemeClr>
                </a:solidFill>
                <a:latin typeface="+mj-ea"/>
                <a:ea typeface="+mj-ea"/>
                <a:sym typeface="+mn-lt"/>
              </a:rPr>
              <a:t>点击添加标题文字</a:t>
            </a:r>
            <a:endParaRPr lang="en-US" altLang="zh-CN" dirty="0">
              <a:solidFill>
                <a:schemeClr val="tx1">
                  <a:lumMod val="75000"/>
                  <a:lumOff val="25000"/>
                </a:schemeClr>
              </a:solidFill>
              <a:latin typeface="+mj-ea"/>
              <a:ea typeface="+mj-ea"/>
              <a:sym typeface="+mn-lt"/>
            </a:endParaRPr>
          </a:p>
          <a:p>
            <a:r>
              <a:rPr lang="zh-CN" altLang="en-US" dirty="0">
                <a:solidFill>
                  <a:schemeClr val="tx1">
                    <a:lumMod val="75000"/>
                    <a:lumOff val="25000"/>
                  </a:schemeClr>
                </a:solidFill>
                <a:latin typeface="+mj-ea"/>
                <a:ea typeface="+mj-ea"/>
                <a:sym typeface="+mn-lt"/>
              </a:rPr>
              <a:t>点击添加标题文字</a:t>
            </a:r>
          </a:p>
        </p:txBody>
      </p:sp>
      <p:sp>
        <p:nvSpPr>
          <p:cNvPr id="7" name="KSO_Shape"/>
          <p:cNvSpPr>
            <a:spLocks noChangeAspect="1"/>
          </p:cNvSpPr>
          <p:nvPr/>
        </p:nvSpPr>
        <p:spPr>
          <a:xfrm>
            <a:off x="3879750" y="2599691"/>
            <a:ext cx="376291" cy="360610"/>
          </a:xfrm>
          <a:custGeom>
            <a:avLst/>
            <a:gdLst/>
            <a:ahLst/>
            <a:cxnLst/>
            <a:rect l="l" t="t" r="r" b="b"/>
            <a:pathLst>
              <a:path w="1889279" h="1810503">
                <a:moveTo>
                  <a:pt x="1408636" y="1462945"/>
                </a:moveTo>
                <a:cubicBezTo>
                  <a:pt x="1471912" y="1494489"/>
                  <a:pt x="1528819" y="1532588"/>
                  <a:pt x="1575786" y="1578162"/>
                </a:cubicBezTo>
                <a:cubicBezTo>
                  <a:pt x="1467281" y="1672800"/>
                  <a:pt x="1335058" y="1742507"/>
                  <a:pt x="1188886" y="1779443"/>
                </a:cubicBezTo>
                <a:cubicBezTo>
                  <a:pt x="1278166" y="1700386"/>
                  <a:pt x="1353810" y="1592053"/>
                  <a:pt x="1408636" y="1462945"/>
                </a:cubicBezTo>
                <a:close/>
                <a:moveTo>
                  <a:pt x="494888" y="1445849"/>
                </a:moveTo>
                <a:cubicBezTo>
                  <a:pt x="556747" y="1590569"/>
                  <a:pt x="643865" y="1709702"/>
                  <a:pt x="747068" y="1790925"/>
                </a:cubicBezTo>
                <a:cubicBezTo>
                  <a:pt x="576321" y="1756303"/>
                  <a:pt x="422614" y="1677538"/>
                  <a:pt x="300900" y="1566189"/>
                </a:cubicBezTo>
                <a:cubicBezTo>
                  <a:pt x="355309" y="1517036"/>
                  <a:pt x="421005" y="1476420"/>
                  <a:pt x="494888" y="1445849"/>
                </a:cubicBezTo>
                <a:close/>
                <a:moveTo>
                  <a:pt x="900586" y="1355871"/>
                </a:moveTo>
                <a:lnTo>
                  <a:pt x="900586" y="1808904"/>
                </a:lnTo>
                <a:lnTo>
                  <a:pt x="884222" y="1808113"/>
                </a:lnTo>
                <a:cubicBezTo>
                  <a:pt x="745280" y="1742581"/>
                  <a:pt x="627378" y="1604992"/>
                  <a:pt x="551037" y="1423344"/>
                </a:cubicBezTo>
                <a:cubicBezTo>
                  <a:pt x="655969" y="1381011"/>
                  <a:pt x="774745" y="1357337"/>
                  <a:pt x="900586" y="1355871"/>
                </a:cubicBezTo>
                <a:close/>
                <a:moveTo>
                  <a:pt x="953521" y="1355186"/>
                </a:moveTo>
                <a:cubicBezTo>
                  <a:pt x="1099660" y="1356509"/>
                  <a:pt x="1236550" y="1386650"/>
                  <a:pt x="1354036" y="1440083"/>
                </a:cubicBezTo>
                <a:cubicBezTo>
                  <a:pt x="1283551" y="1605630"/>
                  <a:pt x="1178611" y="1734316"/>
                  <a:pt x="1054486" y="1804443"/>
                </a:cubicBezTo>
                <a:lnTo>
                  <a:pt x="953521" y="1810503"/>
                </a:lnTo>
                <a:close/>
                <a:moveTo>
                  <a:pt x="1517159" y="931303"/>
                </a:moveTo>
                <a:lnTo>
                  <a:pt x="1889279" y="931303"/>
                </a:lnTo>
                <a:cubicBezTo>
                  <a:pt x="1883282" y="1167646"/>
                  <a:pt x="1781715" y="1381244"/>
                  <a:pt x="1618873" y="1536894"/>
                </a:cubicBezTo>
                <a:cubicBezTo>
                  <a:pt x="1566437" y="1485571"/>
                  <a:pt x="1502786" y="1442774"/>
                  <a:pt x="1431939" y="1407715"/>
                </a:cubicBezTo>
                <a:cubicBezTo>
                  <a:pt x="1485774" y="1266553"/>
                  <a:pt x="1516428" y="1104135"/>
                  <a:pt x="1517159" y="931303"/>
                </a:cubicBezTo>
                <a:close/>
                <a:moveTo>
                  <a:pt x="953521" y="931303"/>
                </a:moveTo>
                <a:lnTo>
                  <a:pt x="1456842" y="931303"/>
                </a:lnTo>
                <a:cubicBezTo>
                  <a:pt x="1456123" y="1096196"/>
                  <a:pt x="1427268" y="1250986"/>
                  <a:pt x="1375819" y="1384691"/>
                </a:cubicBezTo>
                <a:cubicBezTo>
                  <a:pt x="1251537" y="1327928"/>
                  <a:pt x="1107288" y="1296191"/>
                  <a:pt x="953521" y="1294902"/>
                </a:cubicBezTo>
                <a:close/>
                <a:moveTo>
                  <a:pt x="448568" y="931303"/>
                </a:moveTo>
                <a:lnTo>
                  <a:pt x="900586" y="931303"/>
                </a:lnTo>
                <a:lnTo>
                  <a:pt x="900586" y="1295603"/>
                </a:lnTo>
                <a:cubicBezTo>
                  <a:pt x="766605" y="1297053"/>
                  <a:pt x="640053" y="1322469"/>
                  <a:pt x="528061" y="1368046"/>
                </a:cubicBezTo>
                <a:cubicBezTo>
                  <a:pt x="478984" y="1238632"/>
                  <a:pt x="450499" y="1089843"/>
                  <a:pt x="448568" y="931303"/>
                </a:cubicBezTo>
                <a:close/>
                <a:moveTo>
                  <a:pt x="0" y="931303"/>
                </a:moveTo>
                <a:lnTo>
                  <a:pt x="388264" y="931303"/>
                </a:lnTo>
                <a:cubicBezTo>
                  <a:pt x="390220" y="1097785"/>
                  <a:pt x="420532" y="1254193"/>
                  <a:pt x="473139" y="1390578"/>
                </a:cubicBezTo>
                <a:cubicBezTo>
                  <a:pt x="391203" y="1423988"/>
                  <a:pt x="318506" y="1469260"/>
                  <a:pt x="258353" y="1524144"/>
                </a:cubicBezTo>
                <a:cubicBezTo>
                  <a:pt x="102364" y="1370026"/>
                  <a:pt x="5849" y="1161456"/>
                  <a:pt x="0" y="931303"/>
                </a:cubicBezTo>
                <a:close/>
                <a:moveTo>
                  <a:pt x="536834" y="421694"/>
                </a:moveTo>
                <a:cubicBezTo>
                  <a:pt x="646682" y="464986"/>
                  <a:pt x="770110" y="489176"/>
                  <a:pt x="900586" y="490537"/>
                </a:cubicBezTo>
                <a:lnTo>
                  <a:pt x="900586" y="875390"/>
                </a:lnTo>
                <a:lnTo>
                  <a:pt x="448805" y="875390"/>
                </a:lnTo>
                <a:cubicBezTo>
                  <a:pt x="451150" y="709592"/>
                  <a:pt x="482649" y="554587"/>
                  <a:pt x="536834" y="421694"/>
                </a:cubicBezTo>
                <a:close/>
                <a:moveTo>
                  <a:pt x="1356131" y="409527"/>
                </a:moveTo>
                <a:cubicBezTo>
                  <a:pt x="1415590" y="544412"/>
                  <a:pt x="1451132" y="703874"/>
                  <a:pt x="1455052" y="875390"/>
                </a:cubicBezTo>
                <a:lnTo>
                  <a:pt x="953521" y="875390"/>
                </a:lnTo>
                <a:lnTo>
                  <a:pt x="953521" y="491238"/>
                </a:lnTo>
                <a:cubicBezTo>
                  <a:pt x="1099303" y="490092"/>
                  <a:pt x="1236528" y="461431"/>
                  <a:pt x="1356131" y="409527"/>
                </a:cubicBezTo>
                <a:close/>
                <a:moveTo>
                  <a:pt x="271202" y="273767"/>
                </a:moveTo>
                <a:cubicBezTo>
                  <a:pt x="330895" y="324894"/>
                  <a:pt x="401533" y="367494"/>
                  <a:pt x="480768" y="398692"/>
                </a:cubicBezTo>
                <a:cubicBezTo>
                  <a:pt x="424147" y="539118"/>
                  <a:pt x="390867" y="701724"/>
                  <a:pt x="388496" y="875390"/>
                </a:cubicBezTo>
                <a:lnTo>
                  <a:pt x="238" y="875390"/>
                </a:lnTo>
                <a:cubicBezTo>
                  <a:pt x="7162" y="640451"/>
                  <a:pt x="108645" y="428248"/>
                  <a:pt x="271202" y="273767"/>
                </a:cubicBezTo>
                <a:close/>
                <a:moveTo>
                  <a:pt x="1605567" y="261436"/>
                </a:moveTo>
                <a:cubicBezTo>
                  <a:pt x="1775300" y="417133"/>
                  <a:pt x="1881942" y="634296"/>
                  <a:pt x="1889035" y="875390"/>
                </a:cubicBezTo>
                <a:lnTo>
                  <a:pt x="1515364" y="875390"/>
                </a:lnTo>
                <a:cubicBezTo>
                  <a:pt x="1511419" y="696081"/>
                  <a:pt x="1474168" y="529014"/>
                  <a:pt x="1413107" y="386152"/>
                </a:cubicBezTo>
                <a:cubicBezTo>
                  <a:pt x="1485941" y="353453"/>
                  <a:pt x="1551126" y="311628"/>
                  <a:pt x="1605567" y="261436"/>
                </a:cubicBezTo>
                <a:close/>
                <a:moveTo>
                  <a:pt x="748157" y="19413"/>
                </a:moveTo>
                <a:cubicBezTo>
                  <a:pt x="649482" y="96557"/>
                  <a:pt x="565491" y="208310"/>
                  <a:pt x="504779" y="344256"/>
                </a:cubicBezTo>
                <a:cubicBezTo>
                  <a:pt x="432706" y="315858"/>
                  <a:pt x="368354" y="277545"/>
                  <a:pt x="313920" y="231604"/>
                </a:cubicBezTo>
                <a:cubicBezTo>
                  <a:pt x="434240" y="127070"/>
                  <a:pt x="583275" y="52667"/>
                  <a:pt x="748157" y="19413"/>
                </a:cubicBezTo>
                <a:close/>
                <a:moveTo>
                  <a:pt x="1137621" y="18543"/>
                </a:moveTo>
                <a:cubicBezTo>
                  <a:pt x="1297904" y="50310"/>
                  <a:pt x="1443338" y="120918"/>
                  <a:pt x="1562575" y="219802"/>
                </a:cubicBezTo>
                <a:cubicBezTo>
                  <a:pt x="1512842" y="265093"/>
                  <a:pt x="1453308" y="302843"/>
                  <a:pt x="1386970" y="332857"/>
                </a:cubicBezTo>
                <a:cubicBezTo>
                  <a:pt x="1323718" y="199817"/>
                  <a:pt x="1237626" y="91674"/>
                  <a:pt x="1137621" y="18543"/>
                </a:cubicBezTo>
                <a:close/>
                <a:moveTo>
                  <a:pt x="900586" y="1702"/>
                </a:moveTo>
                <a:lnTo>
                  <a:pt x="900586" y="430269"/>
                </a:lnTo>
                <a:cubicBezTo>
                  <a:pt x="778345" y="428899"/>
                  <a:pt x="662774" y="406468"/>
                  <a:pt x="560047" y="366408"/>
                </a:cubicBezTo>
                <a:cubicBezTo>
                  <a:pt x="637783" y="193348"/>
                  <a:pt x="753999" y="63227"/>
                  <a:pt x="890213" y="2203"/>
                </a:cubicBezTo>
                <a:close/>
                <a:moveTo>
                  <a:pt x="953521" y="0"/>
                </a:moveTo>
                <a:lnTo>
                  <a:pt x="981035" y="1330"/>
                </a:lnTo>
                <a:cubicBezTo>
                  <a:pt x="1124068" y="53565"/>
                  <a:pt x="1247786" y="180867"/>
                  <a:pt x="1332000" y="354889"/>
                </a:cubicBezTo>
                <a:cubicBezTo>
                  <a:pt x="1219743" y="403080"/>
                  <a:pt x="1090709" y="429800"/>
                  <a:pt x="953521" y="430954"/>
                </a:cubicBezTo>
                <a:close/>
              </a:path>
            </a:pathLst>
          </a:custGeom>
          <a:solidFill>
            <a:schemeClr val="accent1"/>
          </a:solidFill>
          <a:ln w="12700">
            <a:noFill/>
          </a:ln>
          <a:effectLst>
            <a:innerShdw blurRad="25400" dist="12700" dir="13500000">
              <a:prstClr val="black">
                <a:alpha val="50000"/>
              </a:prstClr>
            </a:innerShdw>
            <a:reflection blurRad="6350" stA="52000" endA="300" endPos="35000" dist="635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latin typeface="+mj-ea"/>
              <a:ea typeface="+mj-ea"/>
              <a:sym typeface="+mn-lt"/>
            </a:endParaRPr>
          </a:p>
        </p:txBody>
      </p:sp>
      <p:sp>
        <p:nvSpPr>
          <p:cNvPr id="8" name="文本框 7"/>
          <p:cNvSpPr txBox="1"/>
          <p:nvPr/>
        </p:nvSpPr>
        <p:spPr>
          <a:xfrm flipH="1">
            <a:off x="8522073" y="5022293"/>
            <a:ext cx="2031325" cy="646331"/>
          </a:xfrm>
          <a:prstGeom prst="rect">
            <a:avLst/>
          </a:prstGeom>
          <a:noFill/>
        </p:spPr>
        <p:txBody>
          <a:bodyPr wrap="none" rtlCol="0">
            <a:spAutoFit/>
          </a:bodyPr>
          <a:lstStyle/>
          <a:p>
            <a:r>
              <a:rPr lang="zh-CN" altLang="en-US" dirty="0">
                <a:solidFill>
                  <a:schemeClr val="tx1">
                    <a:lumMod val="75000"/>
                    <a:lumOff val="25000"/>
                  </a:schemeClr>
                </a:solidFill>
                <a:latin typeface="+mj-ea"/>
                <a:ea typeface="+mj-ea"/>
                <a:sym typeface="+mn-lt"/>
              </a:rPr>
              <a:t>点击添加标题文字</a:t>
            </a:r>
            <a:endParaRPr lang="en-US" altLang="zh-CN" dirty="0">
              <a:solidFill>
                <a:schemeClr val="tx1">
                  <a:lumMod val="75000"/>
                  <a:lumOff val="25000"/>
                </a:schemeClr>
              </a:solidFill>
              <a:latin typeface="+mj-ea"/>
              <a:ea typeface="+mj-ea"/>
              <a:sym typeface="+mn-lt"/>
            </a:endParaRPr>
          </a:p>
          <a:p>
            <a:r>
              <a:rPr lang="zh-CN" altLang="en-US" dirty="0">
                <a:solidFill>
                  <a:schemeClr val="tx1">
                    <a:lumMod val="75000"/>
                    <a:lumOff val="25000"/>
                  </a:schemeClr>
                </a:solidFill>
                <a:latin typeface="+mj-ea"/>
                <a:ea typeface="+mj-ea"/>
                <a:sym typeface="+mn-lt"/>
              </a:rPr>
              <a:t>点击添加标题文字</a:t>
            </a:r>
          </a:p>
        </p:txBody>
      </p:sp>
      <p:sp>
        <p:nvSpPr>
          <p:cNvPr id="9" name="KSO_Shape"/>
          <p:cNvSpPr>
            <a:spLocks noChangeAspect="1"/>
          </p:cNvSpPr>
          <p:nvPr/>
        </p:nvSpPr>
        <p:spPr>
          <a:xfrm>
            <a:off x="8002253" y="3821205"/>
            <a:ext cx="426103" cy="284779"/>
          </a:xfrm>
          <a:custGeom>
            <a:avLst/>
            <a:gdLst/>
            <a:ahLst/>
            <a:cxnLst/>
            <a:rect l="l" t="t" r="r" b="b"/>
            <a:pathLst>
              <a:path w="4974795" h="3320682">
                <a:moveTo>
                  <a:pt x="1897867" y="1805825"/>
                </a:moveTo>
                <a:lnTo>
                  <a:pt x="2485737" y="2315734"/>
                </a:lnTo>
                <a:lnTo>
                  <a:pt x="3073607" y="1805825"/>
                </a:lnTo>
                <a:lnTo>
                  <a:pt x="4820061" y="3320682"/>
                </a:lnTo>
                <a:lnTo>
                  <a:pt x="151413" y="3320682"/>
                </a:lnTo>
                <a:close/>
                <a:moveTo>
                  <a:pt x="0" y="159634"/>
                </a:moveTo>
                <a:lnTo>
                  <a:pt x="1788328" y="1710812"/>
                </a:lnTo>
                <a:lnTo>
                  <a:pt x="0" y="3261996"/>
                </a:lnTo>
                <a:close/>
                <a:moveTo>
                  <a:pt x="4974795" y="156753"/>
                </a:moveTo>
                <a:lnTo>
                  <a:pt x="4974795" y="3264872"/>
                </a:lnTo>
                <a:lnTo>
                  <a:pt x="3183146" y="1710812"/>
                </a:lnTo>
                <a:close/>
                <a:moveTo>
                  <a:pt x="35040" y="0"/>
                </a:moveTo>
                <a:lnTo>
                  <a:pt x="4936434" y="0"/>
                </a:lnTo>
                <a:lnTo>
                  <a:pt x="2485737" y="2125709"/>
                </a:lnTo>
                <a:close/>
              </a:path>
            </a:pathLst>
          </a:custGeom>
          <a:solidFill>
            <a:schemeClr val="accent4"/>
          </a:solidFill>
          <a:ln w="12700">
            <a:noFill/>
          </a:ln>
          <a:effectLst>
            <a:innerShdw blurRad="25400" dist="12700" dir="13500000">
              <a:prstClr val="black">
                <a:alpha val="50000"/>
              </a:prstClr>
            </a:innerShdw>
            <a:reflection blurRad="6350" stA="52000" endA="300" endPos="35000" dist="762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latin typeface="+mj-ea"/>
              <a:ea typeface="+mj-ea"/>
              <a:sym typeface="+mn-lt"/>
            </a:endParaRPr>
          </a:p>
        </p:txBody>
      </p:sp>
      <p:sp>
        <p:nvSpPr>
          <p:cNvPr id="10" name="KSO_Shape"/>
          <p:cNvSpPr>
            <a:spLocks noChangeAspect="1"/>
          </p:cNvSpPr>
          <p:nvPr/>
        </p:nvSpPr>
        <p:spPr>
          <a:xfrm>
            <a:off x="3865585" y="4428668"/>
            <a:ext cx="404620" cy="418574"/>
          </a:xfrm>
          <a:custGeom>
            <a:avLst/>
            <a:gdLst/>
            <a:ahLst/>
            <a:cxnLst/>
            <a:rect l="l" t="t"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solidFill>
            <a:schemeClr val="accent2"/>
          </a:solidFill>
          <a:ln w="12700">
            <a:noFill/>
          </a:ln>
          <a:effectLst>
            <a:innerShdw blurRad="25400" dist="12700" dir="13500000">
              <a:prstClr val="black">
                <a:alpha val="50000"/>
              </a:prstClr>
            </a:inn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latin typeface="+mj-ea"/>
              <a:ea typeface="+mj-ea"/>
              <a:sym typeface="+mn-lt"/>
            </a:endParaRPr>
          </a:p>
        </p:txBody>
      </p:sp>
      <p:sp>
        <p:nvSpPr>
          <p:cNvPr id="11" name="文本框 10"/>
          <p:cNvSpPr txBox="1"/>
          <p:nvPr/>
        </p:nvSpPr>
        <p:spPr>
          <a:xfrm flipH="1">
            <a:off x="8522073" y="2360608"/>
            <a:ext cx="2031325" cy="646331"/>
          </a:xfrm>
          <a:prstGeom prst="rect">
            <a:avLst/>
          </a:prstGeom>
          <a:noFill/>
        </p:spPr>
        <p:txBody>
          <a:bodyPr wrap="none" rtlCol="0">
            <a:spAutoFit/>
          </a:bodyPr>
          <a:lstStyle/>
          <a:p>
            <a:r>
              <a:rPr lang="zh-CN" altLang="en-US" dirty="0">
                <a:solidFill>
                  <a:schemeClr val="tx1">
                    <a:lumMod val="75000"/>
                    <a:lumOff val="25000"/>
                  </a:schemeClr>
                </a:solidFill>
                <a:latin typeface="+mj-ea"/>
                <a:ea typeface="+mj-ea"/>
                <a:sym typeface="+mn-lt"/>
              </a:rPr>
              <a:t>点击添加标题文字</a:t>
            </a:r>
            <a:endParaRPr lang="en-US" altLang="zh-CN" dirty="0">
              <a:solidFill>
                <a:schemeClr val="tx1">
                  <a:lumMod val="75000"/>
                  <a:lumOff val="25000"/>
                </a:schemeClr>
              </a:solidFill>
              <a:latin typeface="+mj-ea"/>
              <a:ea typeface="+mj-ea"/>
              <a:sym typeface="+mn-lt"/>
            </a:endParaRPr>
          </a:p>
          <a:p>
            <a:r>
              <a:rPr lang="zh-CN" altLang="en-US" dirty="0">
                <a:solidFill>
                  <a:schemeClr val="tx1">
                    <a:lumMod val="75000"/>
                    <a:lumOff val="25000"/>
                  </a:schemeClr>
                </a:solidFill>
                <a:latin typeface="+mj-ea"/>
                <a:ea typeface="+mj-ea"/>
                <a:sym typeface="+mn-lt"/>
              </a:rPr>
              <a:t>点击添加标题文字</a:t>
            </a:r>
          </a:p>
        </p:txBody>
      </p:sp>
      <p:sp>
        <p:nvSpPr>
          <p:cNvPr id="12" name="KSO_Shape"/>
          <p:cNvSpPr>
            <a:spLocks noChangeAspect="1"/>
          </p:cNvSpPr>
          <p:nvPr/>
        </p:nvSpPr>
        <p:spPr>
          <a:xfrm flipH="1">
            <a:off x="8026076" y="5171053"/>
            <a:ext cx="378456" cy="348810"/>
          </a:xfrm>
          <a:custGeom>
            <a:avLst/>
            <a:gdLst/>
            <a:ahLst/>
            <a:cxnLst/>
            <a:rect l="l" t="t" r="r" b="b"/>
            <a:pathLst>
              <a:path w="2922576" h="2692126">
                <a:moveTo>
                  <a:pt x="553896" y="1279436"/>
                </a:moveTo>
                <a:cubicBezTo>
                  <a:pt x="792021" y="1473111"/>
                  <a:pt x="992046" y="1742986"/>
                  <a:pt x="1211121" y="1974761"/>
                </a:cubicBezTo>
                <a:lnTo>
                  <a:pt x="1201596" y="2431961"/>
                </a:lnTo>
                <a:cubicBezTo>
                  <a:pt x="947596" y="2384336"/>
                  <a:pt x="769796" y="2336711"/>
                  <a:pt x="639621" y="2117636"/>
                </a:cubicBezTo>
                <a:cubicBezTo>
                  <a:pt x="509446" y="1898561"/>
                  <a:pt x="582471" y="1558836"/>
                  <a:pt x="553896" y="1279436"/>
                </a:cubicBezTo>
                <a:close/>
                <a:moveTo>
                  <a:pt x="1414250" y="349940"/>
                </a:moveTo>
                <a:lnTo>
                  <a:pt x="1576175" y="702365"/>
                </a:lnTo>
                <a:lnTo>
                  <a:pt x="1840671" y="351223"/>
                </a:lnTo>
                <a:cubicBezTo>
                  <a:pt x="1946050" y="474823"/>
                  <a:pt x="2011221" y="645739"/>
                  <a:pt x="2011221" y="834547"/>
                </a:cubicBezTo>
                <a:cubicBezTo>
                  <a:pt x="2019964" y="1198269"/>
                  <a:pt x="1873746" y="1469720"/>
                  <a:pt x="1527496" y="1508764"/>
                </a:cubicBezTo>
                <a:lnTo>
                  <a:pt x="1534971" y="2136686"/>
                </a:lnTo>
                <a:cubicBezTo>
                  <a:pt x="1804846" y="1854111"/>
                  <a:pt x="2036621" y="1552486"/>
                  <a:pt x="2344596" y="1288961"/>
                </a:cubicBezTo>
                <a:cubicBezTo>
                  <a:pt x="2347771" y="1504861"/>
                  <a:pt x="2350946" y="1939836"/>
                  <a:pt x="2192196" y="2193836"/>
                </a:cubicBezTo>
                <a:cubicBezTo>
                  <a:pt x="1995346" y="2466886"/>
                  <a:pt x="1623871" y="2444661"/>
                  <a:pt x="1344471" y="2441486"/>
                </a:cubicBezTo>
                <a:lnTo>
                  <a:pt x="1353780" y="1510652"/>
                </a:lnTo>
                <a:cubicBezTo>
                  <a:pt x="992542" y="1480514"/>
                  <a:pt x="840254" y="1205525"/>
                  <a:pt x="849171" y="834547"/>
                </a:cubicBezTo>
                <a:cubicBezTo>
                  <a:pt x="853745" y="644286"/>
                  <a:pt x="913894" y="479273"/>
                  <a:pt x="1011904" y="360081"/>
                </a:cubicBezTo>
                <a:lnTo>
                  <a:pt x="1014200" y="359465"/>
                </a:lnTo>
                <a:lnTo>
                  <a:pt x="1214225" y="683315"/>
                </a:lnTo>
                <a:close/>
                <a:moveTo>
                  <a:pt x="480281" y="174535"/>
                </a:moveTo>
                <a:cubicBezTo>
                  <a:pt x="324175" y="174535"/>
                  <a:pt x="197626" y="319405"/>
                  <a:pt x="197626" y="498111"/>
                </a:cubicBezTo>
                <a:lnTo>
                  <a:pt x="197626" y="2194015"/>
                </a:lnTo>
                <a:cubicBezTo>
                  <a:pt x="197626" y="2372721"/>
                  <a:pt x="324175" y="2517591"/>
                  <a:pt x="480281" y="2517591"/>
                </a:cubicBezTo>
                <a:lnTo>
                  <a:pt x="2458598" y="2517591"/>
                </a:lnTo>
                <a:cubicBezTo>
                  <a:pt x="2614704" y="2517591"/>
                  <a:pt x="2741253" y="2372721"/>
                  <a:pt x="2741253" y="2194015"/>
                </a:cubicBezTo>
                <a:lnTo>
                  <a:pt x="2741253" y="498111"/>
                </a:lnTo>
                <a:cubicBezTo>
                  <a:pt x="2741253" y="319405"/>
                  <a:pt x="2614704" y="174535"/>
                  <a:pt x="2458598" y="174535"/>
                </a:cubicBezTo>
                <a:close/>
                <a:moveTo>
                  <a:pt x="324765" y="0"/>
                </a:moveTo>
                <a:lnTo>
                  <a:pt x="2597811" y="0"/>
                </a:lnTo>
                <a:cubicBezTo>
                  <a:pt x="2777173" y="0"/>
                  <a:pt x="2922576" y="166453"/>
                  <a:pt x="2922576" y="371783"/>
                </a:cubicBezTo>
                <a:lnTo>
                  <a:pt x="2922576" y="2320344"/>
                </a:lnTo>
                <a:cubicBezTo>
                  <a:pt x="2922576" y="2525673"/>
                  <a:pt x="2777173" y="2692126"/>
                  <a:pt x="2597811" y="2692126"/>
                </a:cubicBezTo>
                <a:lnTo>
                  <a:pt x="324765" y="2692126"/>
                </a:lnTo>
                <a:cubicBezTo>
                  <a:pt x="145402" y="2692126"/>
                  <a:pt x="0" y="2525673"/>
                  <a:pt x="0" y="2320344"/>
                </a:cubicBezTo>
                <a:lnTo>
                  <a:pt x="0" y="371783"/>
                </a:lnTo>
                <a:cubicBezTo>
                  <a:pt x="0" y="166453"/>
                  <a:pt x="145402" y="0"/>
                  <a:pt x="324765" y="0"/>
                </a:cubicBezTo>
                <a:close/>
              </a:path>
            </a:pathLst>
          </a:custGeom>
          <a:solidFill>
            <a:schemeClr val="accent1"/>
          </a:solidFill>
          <a:ln w="12700">
            <a:noFill/>
          </a:ln>
          <a:effectLst>
            <a:innerShdw blurRad="25400" dist="12700" dir="13500000">
              <a:prstClr val="black">
                <a:alpha val="50000"/>
              </a:prstClr>
            </a:innerShdw>
            <a:reflection blurRad="6350" stA="52000" endA="300" endPos="35000" dist="381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latin typeface="+mj-ea"/>
              <a:ea typeface="+mj-ea"/>
              <a:sym typeface="+mn-lt"/>
            </a:endParaRPr>
          </a:p>
        </p:txBody>
      </p:sp>
      <p:sp>
        <p:nvSpPr>
          <p:cNvPr id="13" name="文本框 12"/>
          <p:cNvSpPr txBox="1"/>
          <p:nvPr/>
        </p:nvSpPr>
        <p:spPr>
          <a:xfrm flipH="1">
            <a:off x="8522073" y="3668421"/>
            <a:ext cx="2031325" cy="646331"/>
          </a:xfrm>
          <a:prstGeom prst="rect">
            <a:avLst/>
          </a:prstGeom>
          <a:noFill/>
        </p:spPr>
        <p:txBody>
          <a:bodyPr wrap="none" rtlCol="0">
            <a:spAutoFit/>
          </a:bodyPr>
          <a:lstStyle/>
          <a:p>
            <a:r>
              <a:rPr lang="zh-CN" altLang="en-US" dirty="0">
                <a:solidFill>
                  <a:schemeClr val="tx1">
                    <a:lumMod val="75000"/>
                    <a:lumOff val="25000"/>
                  </a:schemeClr>
                </a:solidFill>
                <a:latin typeface="+mj-ea"/>
                <a:ea typeface="+mj-ea"/>
                <a:sym typeface="+mn-lt"/>
              </a:rPr>
              <a:t>点击添加标题文字</a:t>
            </a:r>
            <a:endParaRPr lang="en-US" altLang="zh-CN" dirty="0">
              <a:solidFill>
                <a:schemeClr val="tx1">
                  <a:lumMod val="75000"/>
                  <a:lumOff val="25000"/>
                </a:schemeClr>
              </a:solidFill>
              <a:latin typeface="+mj-ea"/>
              <a:ea typeface="+mj-ea"/>
              <a:sym typeface="+mn-lt"/>
            </a:endParaRPr>
          </a:p>
          <a:p>
            <a:r>
              <a:rPr lang="zh-CN" altLang="en-US" dirty="0">
                <a:solidFill>
                  <a:schemeClr val="tx1">
                    <a:lumMod val="75000"/>
                    <a:lumOff val="25000"/>
                  </a:schemeClr>
                </a:solidFill>
                <a:latin typeface="+mj-ea"/>
                <a:ea typeface="+mj-ea"/>
                <a:sym typeface="+mn-lt"/>
              </a:rPr>
              <a:t>点击添加标题文字</a:t>
            </a:r>
          </a:p>
        </p:txBody>
      </p:sp>
      <p:sp>
        <p:nvSpPr>
          <p:cNvPr id="14" name="椭圆 13"/>
          <p:cNvSpPr/>
          <p:nvPr/>
        </p:nvSpPr>
        <p:spPr bwMode="auto">
          <a:xfrm>
            <a:off x="4590514" y="5522373"/>
            <a:ext cx="3013054" cy="94296"/>
          </a:xfrm>
          <a:prstGeom prst="ellipse">
            <a:avLst/>
          </a:prstGeom>
          <a:gradFill flip="none" rotWithShape="1">
            <a:gsLst>
              <a:gs pos="100000">
                <a:schemeClr val="tx1">
                  <a:lumMod val="85000"/>
                  <a:lumOff val="15000"/>
                  <a:alpha val="0"/>
                </a:schemeClr>
              </a:gs>
              <a:gs pos="0">
                <a:schemeClr val="tx1">
                  <a:lumMod val="85000"/>
                  <a:lumOff val="15000"/>
                  <a:alpha val="7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latin typeface="+mj-ea"/>
              <a:ea typeface="+mj-ea"/>
              <a:sym typeface="+mn-lt"/>
            </a:endParaRPr>
          </a:p>
        </p:txBody>
      </p:sp>
      <p:grpSp>
        <p:nvGrpSpPr>
          <p:cNvPr id="15" name="组合 14"/>
          <p:cNvGrpSpPr/>
          <p:nvPr/>
        </p:nvGrpSpPr>
        <p:grpSpPr>
          <a:xfrm>
            <a:off x="4366237" y="2301496"/>
            <a:ext cx="1731274" cy="1710088"/>
            <a:chOff x="4281488" y="1830388"/>
            <a:chExt cx="1816100" cy="1793875"/>
          </a:xfrm>
        </p:grpSpPr>
        <p:sp>
          <p:nvSpPr>
            <p:cNvPr id="16" name="Freeform 5"/>
            <p:cNvSpPr/>
            <p:nvPr/>
          </p:nvSpPr>
          <p:spPr bwMode="auto">
            <a:xfrm>
              <a:off x="4281488" y="1830388"/>
              <a:ext cx="1816100" cy="1793875"/>
            </a:xfrm>
            <a:custGeom>
              <a:avLst/>
              <a:gdLst>
                <a:gd name="T0" fmla="*/ 195 w 483"/>
                <a:gd name="T1" fmla="*/ 294 h 477"/>
                <a:gd name="T2" fmla="*/ 196 w 483"/>
                <a:gd name="T3" fmla="*/ 294 h 477"/>
                <a:gd name="T4" fmla="*/ 298 w 483"/>
                <a:gd name="T5" fmla="*/ 279 h 477"/>
                <a:gd name="T6" fmla="*/ 396 w 483"/>
                <a:gd name="T7" fmla="*/ 208 h 477"/>
                <a:gd name="T8" fmla="*/ 443 w 483"/>
                <a:gd name="T9" fmla="*/ 115 h 477"/>
                <a:gd name="T10" fmla="*/ 483 w 483"/>
                <a:gd name="T11" fmla="*/ 84 h 477"/>
                <a:gd name="T12" fmla="*/ 483 w 483"/>
                <a:gd name="T13" fmla="*/ 84 h 477"/>
                <a:gd name="T14" fmla="*/ 382 w 483"/>
                <a:gd name="T15" fmla="*/ 12 h 477"/>
                <a:gd name="T16" fmla="*/ 309 w 483"/>
                <a:gd name="T17" fmla="*/ 0 h 477"/>
                <a:gd name="T18" fmla="*/ 221 w 483"/>
                <a:gd name="T19" fmla="*/ 19 h 477"/>
                <a:gd name="T20" fmla="*/ 0 w 483"/>
                <a:gd name="T21" fmla="*/ 425 h 477"/>
                <a:gd name="T22" fmla="*/ 3 w 483"/>
                <a:gd name="T23" fmla="*/ 477 h 477"/>
                <a:gd name="T24" fmla="*/ 46 w 483"/>
                <a:gd name="T25" fmla="*/ 383 h 477"/>
                <a:gd name="T26" fmla="*/ 195 w 483"/>
                <a:gd name="T27" fmla="*/ 294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3" h="477">
                  <a:moveTo>
                    <a:pt x="195" y="294"/>
                  </a:moveTo>
                  <a:cubicBezTo>
                    <a:pt x="196" y="294"/>
                    <a:pt x="196" y="294"/>
                    <a:pt x="196" y="294"/>
                  </a:cubicBezTo>
                  <a:cubicBezTo>
                    <a:pt x="298" y="279"/>
                    <a:pt x="298" y="279"/>
                    <a:pt x="298" y="279"/>
                  </a:cubicBezTo>
                  <a:cubicBezTo>
                    <a:pt x="335" y="273"/>
                    <a:pt x="380" y="241"/>
                    <a:pt x="396" y="208"/>
                  </a:cubicBezTo>
                  <a:cubicBezTo>
                    <a:pt x="443" y="115"/>
                    <a:pt x="443" y="115"/>
                    <a:pt x="443" y="115"/>
                  </a:cubicBezTo>
                  <a:cubicBezTo>
                    <a:pt x="453" y="95"/>
                    <a:pt x="467" y="84"/>
                    <a:pt x="483" y="84"/>
                  </a:cubicBezTo>
                  <a:cubicBezTo>
                    <a:pt x="483" y="84"/>
                    <a:pt x="483" y="84"/>
                    <a:pt x="483" y="84"/>
                  </a:cubicBezTo>
                  <a:cubicBezTo>
                    <a:pt x="463" y="59"/>
                    <a:pt x="431" y="28"/>
                    <a:pt x="382" y="12"/>
                  </a:cubicBezTo>
                  <a:cubicBezTo>
                    <a:pt x="358" y="4"/>
                    <a:pt x="333" y="0"/>
                    <a:pt x="309" y="0"/>
                  </a:cubicBezTo>
                  <a:cubicBezTo>
                    <a:pt x="258" y="0"/>
                    <a:pt x="225" y="17"/>
                    <a:pt x="221" y="19"/>
                  </a:cubicBezTo>
                  <a:cubicBezTo>
                    <a:pt x="83" y="108"/>
                    <a:pt x="0" y="260"/>
                    <a:pt x="0" y="425"/>
                  </a:cubicBezTo>
                  <a:cubicBezTo>
                    <a:pt x="0" y="442"/>
                    <a:pt x="1" y="460"/>
                    <a:pt x="3" y="477"/>
                  </a:cubicBezTo>
                  <a:cubicBezTo>
                    <a:pt x="10" y="444"/>
                    <a:pt x="24" y="412"/>
                    <a:pt x="46" y="383"/>
                  </a:cubicBezTo>
                  <a:cubicBezTo>
                    <a:pt x="102" y="307"/>
                    <a:pt x="191" y="295"/>
                    <a:pt x="195" y="294"/>
                  </a:cubicBezTo>
                  <a:close/>
                </a:path>
              </a:pathLst>
            </a:custGeom>
            <a:gradFill flip="none" rotWithShape="1">
              <a:gsLst>
                <a:gs pos="50000">
                  <a:schemeClr val="accent1"/>
                </a:gs>
                <a:gs pos="0">
                  <a:schemeClr val="accent1">
                    <a:lumMod val="60000"/>
                    <a:lumOff val="4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mj-ea"/>
                <a:ea typeface="+mj-ea"/>
              </a:endParaRPr>
            </a:p>
          </p:txBody>
        </p:sp>
        <p:sp>
          <p:nvSpPr>
            <p:cNvPr id="17" name="Freeform 5"/>
            <p:cNvSpPr/>
            <p:nvPr/>
          </p:nvSpPr>
          <p:spPr bwMode="auto">
            <a:xfrm>
              <a:off x="4281488" y="1830388"/>
              <a:ext cx="1816100" cy="1793875"/>
            </a:xfrm>
            <a:custGeom>
              <a:avLst/>
              <a:gdLst>
                <a:gd name="T0" fmla="*/ 195 w 483"/>
                <a:gd name="T1" fmla="*/ 294 h 477"/>
                <a:gd name="T2" fmla="*/ 196 w 483"/>
                <a:gd name="T3" fmla="*/ 294 h 477"/>
                <a:gd name="T4" fmla="*/ 298 w 483"/>
                <a:gd name="T5" fmla="*/ 279 h 477"/>
                <a:gd name="T6" fmla="*/ 396 w 483"/>
                <a:gd name="T7" fmla="*/ 208 h 477"/>
                <a:gd name="T8" fmla="*/ 443 w 483"/>
                <a:gd name="T9" fmla="*/ 115 h 477"/>
                <a:gd name="T10" fmla="*/ 483 w 483"/>
                <a:gd name="T11" fmla="*/ 84 h 477"/>
                <a:gd name="T12" fmla="*/ 483 w 483"/>
                <a:gd name="T13" fmla="*/ 84 h 477"/>
                <a:gd name="T14" fmla="*/ 382 w 483"/>
                <a:gd name="T15" fmla="*/ 12 h 477"/>
                <a:gd name="T16" fmla="*/ 309 w 483"/>
                <a:gd name="T17" fmla="*/ 0 h 477"/>
                <a:gd name="T18" fmla="*/ 221 w 483"/>
                <a:gd name="T19" fmla="*/ 19 h 477"/>
                <a:gd name="T20" fmla="*/ 0 w 483"/>
                <a:gd name="T21" fmla="*/ 425 h 477"/>
                <a:gd name="T22" fmla="*/ 3 w 483"/>
                <a:gd name="T23" fmla="*/ 477 h 477"/>
                <a:gd name="T24" fmla="*/ 46 w 483"/>
                <a:gd name="T25" fmla="*/ 383 h 477"/>
                <a:gd name="T26" fmla="*/ 195 w 483"/>
                <a:gd name="T27" fmla="*/ 294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3" h="477">
                  <a:moveTo>
                    <a:pt x="195" y="294"/>
                  </a:moveTo>
                  <a:cubicBezTo>
                    <a:pt x="196" y="294"/>
                    <a:pt x="196" y="294"/>
                    <a:pt x="196" y="294"/>
                  </a:cubicBezTo>
                  <a:cubicBezTo>
                    <a:pt x="298" y="279"/>
                    <a:pt x="298" y="279"/>
                    <a:pt x="298" y="279"/>
                  </a:cubicBezTo>
                  <a:cubicBezTo>
                    <a:pt x="335" y="273"/>
                    <a:pt x="380" y="241"/>
                    <a:pt x="396" y="208"/>
                  </a:cubicBezTo>
                  <a:cubicBezTo>
                    <a:pt x="443" y="115"/>
                    <a:pt x="443" y="115"/>
                    <a:pt x="443" y="115"/>
                  </a:cubicBezTo>
                  <a:cubicBezTo>
                    <a:pt x="453" y="95"/>
                    <a:pt x="467" y="84"/>
                    <a:pt x="483" y="84"/>
                  </a:cubicBezTo>
                  <a:cubicBezTo>
                    <a:pt x="483" y="84"/>
                    <a:pt x="483" y="84"/>
                    <a:pt x="483" y="84"/>
                  </a:cubicBezTo>
                  <a:cubicBezTo>
                    <a:pt x="463" y="59"/>
                    <a:pt x="431" y="28"/>
                    <a:pt x="382" y="12"/>
                  </a:cubicBezTo>
                  <a:cubicBezTo>
                    <a:pt x="358" y="4"/>
                    <a:pt x="333" y="0"/>
                    <a:pt x="309" y="0"/>
                  </a:cubicBezTo>
                  <a:cubicBezTo>
                    <a:pt x="258" y="0"/>
                    <a:pt x="225" y="17"/>
                    <a:pt x="221" y="19"/>
                  </a:cubicBezTo>
                  <a:cubicBezTo>
                    <a:pt x="83" y="108"/>
                    <a:pt x="0" y="260"/>
                    <a:pt x="0" y="425"/>
                  </a:cubicBezTo>
                  <a:cubicBezTo>
                    <a:pt x="0" y="442"/>
                    <a:pt x="1" y="460"/>
                    <a:pt x="3" y="477"/>
                  </a:cubicBezTo>
                  <a:cubicBezTo>
                    <a:pt x="10" y="444"/>
                    <a:pt x="24" y="412"/>
                    <a:pt x="46" y="383"/>
                  </a:cubicBezTo>
                  <a:cubicBezTo>
                    <a:pt x="102" y="307"/>
                    <a:pt x="191" y="295"/>
                    <a:pt x="195" y="294"/>
                  </a:cubicBezTo>
                  <a:close/>
                </a:path>
              </a:pathLst>
            </a:custGeom>
            <a:gradFill flip="none" rotWithShape="1">
              <a:gsLst>
                <a:gs pos="50000">
                  <a:schemeClr val="accent1"/>
                </a:gs>
                <a:gs pos="100000">
                  <a:schemeClr val="accent1">
                    <a:lumMod val="75000"/>
                    <a:lumOff val="25000"/>
                  </a:schemeClr>
                </a:gs>
              </a:gsLst>
              <a:path path="circle">
                <a:fillToRect r="100000" b="100000"/>
              </a:path>
              <a:tileRect l="-100000" t="-10000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grpSp>
        <p:nvGrpSpPr>
          <p:cNvPr id="18" name="组合 17"/>
          <p:cNvGrpSpPr/>
          <p:nvPr/>
        </p:nvGrpSpPr>
        <p:grpSpPr>
          <a:xfrm>
            <a:off x="5384723" y="2094166"/>
            <a:ext cx="2011245" cy="1354451"/>
            <a:chOff x="5349876" y="1612900"/>
            <a:chExt cx="2109788" cy="1420813"/>
          </a:xfrm>
        </p:grpSpPr>
        <p:sp>
          <p:nvSpPr>
            <p:cNvPr id="19" name="Freeform 6"/>
            <p:cNvSpPr/>
            <p:nvPr/>
          </p:nvSpPr>
          <p:spPr bwMode="auto">
            <a:xfrm>
              <a:off x="5349876" y="1612900"/>
              <a:ext cx="2109788" cy="1420813"/>
            </a:xfrm>
            <a:custGeom>
              <a:avLst/>
              <a:gdLst>
                <a:gd name="T0" fmla="*/ 103 w 561"/>
                <a:gd name="T1" fmla="*/ 54 h 378"/>
                <a:gd name="T2" fmla="*/ 232 w 561"/>
                <a:gd name="T3" fmla="*/ 162 h 378"/>
                <a:gd name="T4" fmla="*/ 238 w 561"/>
                <a:gd name="T5" fmla="*/ 173 h 378"/>
                <a:gd name="T6" fmla="*/ 285 w 561"/>
                <a:gd name="T7" fmla="*/ 266 h 378"/>
                <a:gd name="T8" fmla="*/ 383 w 561"/>
                <a:gd name="T9" fmla="*/ 337 h 378"/>
                <a:gd name="T10" fmla="*/ 485 w 561"/>
                <a:gd name="T11" fmla="*/ 352 h 378"/>
                <a:gd name="T12" fmla="*/ 526 w 561"/>
                <a:gd name="T13" fmla="*/ 378 h 378"/>
                <a:gd name="T14" fmla="*/ 560 w 561"/>
                <a:gd name="T15" fmla="*/ 260 h 378"/>
                <a:gd name="T16" fmla="*/ 504 w 561"/>
                <a:gd name="T17" fmla="*/ 110 h 378"/>
                <a:gd name="T18" fmla="*/ 199 w 561"/>
                <a:gd name="T19" fmla="*/ 0 h 378"/>
                <a:gd name="T20" fmla="*/ 0 w 561"/>
                <a:gd name="T21" fmla="*/ 43 h 378"/>
                <a:gd name="T22" fmla="*/ 25 w 561"/>
                <a:gd name="T23" fmla="*/ 42 h 378"/>
                <a:gd name="T24" fmla="*/ 103 w 561"/>
                <a:gd name="T25" fmla="*/ 54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1" h="378">
                  <a:moveTo>
                    <a:pt x="103" y="54"/>
                  </a:moveTo>
                  <a:cubicBezTo>
                    <a:pt x="190" y="83"/>
                    <a:pt x="228" y="153"/>
                    <a:pt x="232" y="162"/>
                  </a:cubicBezTo>
                  <a:cubicBezTo>
                    <a:pt x="234" y="165"/>
                    <a:pt x="236" y="169"/>
                    <a:pt x="238" y="173"/>
                  </a:cubicBezTo>
                  <a:cubicBezTo>
                    <a:pt x="285" y="266"/>
                    <a:pt x="285" y="266"/>
                    <a:pt x="285" y="266"/>
                  </a:cubicBezTo>
                  <a:cubicBezTo>
                    <a:pt x="301" y="299"/>
                    <a:pt x="346" y="331"/>
                    <a:pt x="383" y="337"/>
                  </a:cubicBezTo>
                  <a:cubicBezTo>
                    <a:pt x="485" y="352"/>
                    <a:pt x="485" y="352"/>
                    <a:pt x="485" y="352"/>
                  </a:cubicBezTo>
                  <a:cubicBezTo>
                    <a:pt x="506" y="355"/>
                    <a:pt x="521" y="364"/>
                    <a:pt x="526" y="378"/>
                  </a:cubicBezTo>
                  <a:cubicBezTo>
                    <a:pt x="542" y="351"/>
                    <a:pt x="560" y="309"/>
                    <a:pt x="560" y="260"/>
                  </a:cubicBezTo>
                  <a:cubicBezTo>
                    <a:pt x="561" y="168"/>
                    <a:pt x="511" y="116"/>
                    <a:pt x="504" y="110"/>
                  </a:cubicBezTo>
                  <a:cubicBezTo>
                    <a:pt x="419" y="39"/>
                    <a:pt x="310" y="0"/>
                    <a:pt x="199" y="0"/>
                  </a:cubicBezTo>
                  <a:cubicBezTo>
                    <a:pt x="129" y="0"/>
                    <a:pt x="63" y="15"/>
                    <a:pt x="0" y="43"/>
                  </a:cubicBezTo>
                  <a:cubicBezTo>
                    <a:pt x="8" y="42"/>
                    <a:pt x="16" y="42"/>
                    <a:pt x="25" y="42"/>
                  </a:cubicBezTo>
                  <a:cubicBezTo>
                    <a:pt x="51" y="42"/>
                    <a:pt x="77" y="46"/>
                    <a:pt x="103" y="54"/>
                  </a:cubicBezTo>
                  <a:close/>
                </a:path>
              </a:pathLst>
            </a:custGeom>
            <a:gradFill flip="none" rotWithShape="1">
              <a:gsLst>
                <a:gs pos="50000">
                  <a:schemeClr val="accent5"/>
                </a:gs>
                <a:gs pos="0">
                  <a:schemeClr val="accent5">
                    <a:lumMod val="60000"/>
                    <a:lumOff val="4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mj-ea"/>
                <a:ea typeface="+mj-ea"/>
              </a:endParaRPr>
            </a:p>
          </p:txBody>
        </p:sp>
        <p:sp>
          <p:nvSpPr>
            <p:cNvPr id="20" name="Freeform 6"/>
            <p:cNvSpPr/>
            <p:nvPr/>
          </p:nvSpPr>
          <p:spPr bwMode="auto">
            <a:xfrm>
              <a:off x="5349876" y="1612900"/>
              <a:ext cx="2109788" cy="1420813"/>
            </a:xfrm>
            <a:custGeom>
              <a:avLst/>
              <a:gdLst>
                <a:gd name="T0" fmla="*/ 103 w 561"/>
                <a:gd name="T1" fmla="*/ 54 h 378"/>
                <a:gd name="T2" fmla="*/ 232 w 561"/>
                <a:gd name="T3" fmla="*/ 162 h 378"/>
                <a:gd name="T4" fmla="*/ 238 w 561"/>
                <a:gd name="T5" fmla="*/ 173 h 378"/>
                <a:gd name="T6" fmla="*/ 285 w 561"/>
                <a:gd name="T7" fmla="*/ 266 h 378"/>
                <a:gd name="T8" fmla="*/ 383 w 561"/>
                <a:gd name="T9" fmla="*/ 337 h 378"/>
                <a:gd name="T10" fmla="*/ 485 w 561"/>
                <a:gd name="T11" fmla="*/ 352 h 378"/>
                <a:gd name="T12" fmla="*/ 526 w 561"/>
                <a:gd name="T13" fmla="*/ 378 h 378"/>
                <a:gd name="T14" fmla="*/ 560 w 561"/>
                <a:gd name="T15" fmla="*/ 260 h 378"/>
                <a:gd name="T16" fmla="*/ 504 w 561"/>
                <a:gd name="T17" fmla="*/ 110 h 378"/>
                <a:gd name="T18" fmla="*/ 199 w 561"/>
                <a:gd name="T19" fmla="*/ 0 h 378"/>
                <a:gd name="T20" fmla="*/ 0 w 561"/>
                <a:gd name="T21" fmla="*/ 43 h 378"/>
                <a:gd name="T22" fmla="*/ 25 w 561"/>
                <a:gd name="T23" fmla="*/ 42 h 378"/>
                <a:gd name="T24" fmla="*/ 103 w 561"/>
                <a:gd name="T25" fmla="*/ 54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1" h="378">
                  <a:moveTo>
                    <a:pt x="103" y="54"/>
                  </a:moveTo>
                  <a:cubicBezTo>
                    <a:pt x="190" y="83"/>
                    <a:pt x="228" y="153"/>
                    <a:pt x="232" y="162"/>
                  </a:cubicBezTo>
                  <a:cubicBezTo>
                    <a:pt x="234" y="165"/>
                    <a:pt x="236" y="169"/>
                    <a:pt x="238" y="173"/>
                  </a:cubicBezTo>
                  <a:cubicBezTo>
                    <a:pt x="285" y="266"/>
                    <a:pt x="285" y="266"/>
                    <a:pt x="285" y="266"/>
                  </a:cubicBezTo>
                  <a:cubicBezTo>
                    <a:pt x="301" y="299"/>
                    <a:pt x="346" y="331"/>
                    <a:pt x="383" y="337"/>
                  </a:cubicBezTo>
                  <a:cubicBezTo>
                    <a:pt x="485" y="352"/>
                    <a:pt x="485" y="352"/>
                    <a:pt x="485" y="352"/>
                  </a:cubicBezTo>
                  <a:cubicBezTo>
                    <a:pt x="506" y="355"/>
                    <a:pt x="521" y="364"/>
                    <a:pt x="526" y="378"/>
                  </a:cubicBezTo>
                  <a:cubicBezTo>
                    <a:pt x="542" y="351"/>
                    <a:pt x="560" y="309"/>
                    <a:pt x="560" y="260"/>
                  </a:cubicBezTo>
                  <a:cubicBezTo>
                    <a:pt x="561" y="168"/>
                    <a:pt x="511" y="116"/>
                    <a:pt x="504" y="110"/>
                  </a:cubicBezTo>
                  <a:cubicBezTo>
                    <a:pt x="419" y="39"/>
                    <a:pt x="310" y="0"/>
                    <a:pt x="199" y="0"/>
                  </a:cubicBezTo>
                  <a:cubicBezTo>
                    <a:pt x="129" y="0"/>
                    <a:pt x="63" y="15"/>
                    <a:pt x="0" y="43"/>
                  </a:cubicBezTo>
                  <a:cubicBezTo>
                    <a:pt x="8" y="42"/>
                    <a:pt x="16" y="42"/>
                    <a:pt x="25" y="42"/>
                  </a:cubicBezTo>
                  <a:cubicBezTo>
                    <a:pt x="51" y="42"/>
                    <a:pt x="77" y="46"/>
                    <a:pt x="103" y="54"/>
                  </a:cubicBezTo>
                  <a:close/>
                </a:path>
              </a:pathLst>
            </a:custGeom>
            <a:gradFill flip="none" rotWithShape="1">
              <a:gsLst>
                <a:gs pos="50000">
                  <a:schemeClr val="accent5"/>
                </a:gs>
                <a:gs pos="100000">
                  <a:schemeClr val="accent5">
                    <a:lumMod val="75000"/>
                    <a:lumOff val="25000"/>
                  </a:schemeClr>
                </a:gs>
              </a:gsLst>
              <a:path path="circle">
                <a:fillToRect r="100000" b="100000"/>
              </a:path>
              <a:tileRect l="-100000" t="-10000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grpSp>
        <p:nvGrpSpPr>
          <p:cNvPr id="21" name="组合 20"/>
          <p:cNvGrpSpPr/>
          <p:nvPr/>
        </p:nvGrpSpPr>
        <p:grpSpPr>
          <a:xfrm>
            <a:off x="5374129" y="4616924"/>
            <a:ext cx="2194360" cy="939792"/>
            <a:chOff x="5338763" y="4259263"/>
            <a:chExt cx="2301875" cy="985838"/>
          </a:xfrm>
        </p:grpSpPr>
        <p:sp>
          <p:nvSpPr>
            <p:cNvPr id="22" name="Freeform 7"/>
            <p:cNvSpPr/>
            <p:nvPr/>
          </p:nvSpPr>
          <p:spPr bwMode="auto">
            <a:xfrm>
              <a:off x="5338763" y="4259263"/>
              <a:ext cx="2301875" cy="985838"/>
            </a:xfrm>
            <a:custGeom>
              <a:avLst/>
              <a:gdLst>
                <a:gd name="T0" fmla="*/ 612 w 612"/>
                <a:gd name="T1" fmla="*/ 33 h 262"/>
                <a:gd name="T2" fmla="*/ 520 w 612"/>
                <a:gd name="T3" fmla="*/ 81 h 262"/>
                <a:gd name="T4" fmla="*/ 463 w 612"/>
                <a:gd name="T5" fmla="*/ 89 h 262"/>
                <a:gd name="T6" fmla="*/ 353 w 612"/>
                <a:gd name="T7" fmla="*/ 60 h 262"/>
                <a:gd name="T8" fmla="*/ 262 w 612"/>
                <a:gd name="T9" fmla="*/ 13 h 262"/>
                <a:gd name="T10" fmla="*/ 202 w 612"/>
                <a:gd name="T11" fmla="*/ 0 h 262"/>
                <a:gd name="T12" fmla="*/ 141 w 612"/>
                <a:gd name="T13" fmla="*/ 13 h 262"/>
                <a:gd name="T14" fmla="*/ 49 w 612"/>
                <a:gd name="T15" fmla="*/ 61 h 262"/>
                <a:gd name="T16" fmla="*/ 19 w 612"/>
                <a:gd name="T17" fmla="*/ 69 h 262"/>
                <a:gd name="T18" fmla="*/ 0 w 612"/>
                <a:gd name="T19" fmla="*/ 64 h 262"/>
                <a:gd name="T20" fmla="*/ 40 w 612"/>
                <a:gd name="T21" fmla="*/ 172 h 262"/>
                <a:gd name="T22" fmla="*/ 173 w 612"/>
                <a:gd name="T23" fmla="*/ 261 h 262"/>
                <a:gd name="T24" fmla="*/ 202 w 612"/>
                <a:gd name="T25" fmla="*/ 262 h 262"/>
                <a:gd name="T26" fmla="*/ 443 w 612"/>
                <a:gd name="T27" fmla="*/ 197 h 262"/>
                <a:gd name="T28" fmla="*/ 612 w 612"/>
                <a:gd name="T29" fmla="*/ 33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2" h="262">
                  <a:moveTo>
                    <a:pt x="612" y="33"/>
                  </a:moveTo>
                  <a:cubicBezTo>
                    <a:pt x="586" y="55"/>
                    <a:pt x="555" y="71"/>
                    <a:pt x="520" y="81"/>
                  </a:cubicBezTo>
                  <a:cubicBezTo>
                    <a:pt x="501" y="86"/>
                    <a:pt x="482" y="89"/>
                    <a:pt x="463" y="89"/>
                  </a:cubicBezTo>
                  <a:cubicBezTo>
                    <a:pt x="401" y="89"/>
                    <a:pt x="358" y="63"/>
                    <a:pt x="353" y="60"/>
                  </a:cubicBezTo>
                  <a:cubicBezTo>
                    <a:pt x="262" y="13"/>
                    <a:pt x="262" y="13"/>
                    <a:pt x="262" y="13"/>
                  </a:cubicBezTo>
                  <a:cubicBezTo>
                    <a:pt x="246" y="5"/>
                    <a:pt x="225" y="0"/>
                    <a:pt x="202" y="0"/>
                  </a:cubicBezTo>
                  <a:cubicBezTo>
                    <a:pt x="179" y="0"/>
                    <a:pt x="157" y="5"/>
                    <a:pt x="141" y="13"/>
                  </a:cubicBezTo>
                  <a:cubicBezTo>
                    <a:pt x="49" y="61"/>
                    <a:pt x="49" y="61"/>
                    <a:pt x="49" y="61"/>
                  </a:cubicBezTo>
                  <a:cubicBezTo>
                    <a:pt x="38" y="66"/>
                    <a:pt x="28" y="69"/>
                    <a:pt x="19" y="69"/>
                  </a:cubicBezTo>
                  <a:cubicBezTo>
                    <a:pt x="12" y="69"/>
                    <a:pt x="6" y="67"/>
                    <a:pt x="0" y="64"/>
                  </a:cubicBezTo>
                  <a:cubicBezTo>
                    <a:pt x="3" y="92"/>
                    <a:pt x="12" y="133"/>
                    <a:pt x="40" y="172"/>
                  </a:cubicBezTo>
                  <a:cubicBezTo>
                    <a:pt x="94" y="246"/>
                    <a:pt x="165" y="260"/>
                    <a:pt x="173" y="261"/>
                  </a:cubicBezTo>
                  <a:cubicBezTo>
                    <a:pt x="183" y="261"/>
                    <a:pt x="193" y="262"/>
                    <a:pt x="202" y="262"/>
                  </a:cubicBezTo>
                  <a:cubicBezTo>
                    <a:pt x="286" y="262"/>
                    <a:pt x="370" y="239"/>
                    <a:pt x="443" y="197"/>
                  </a:cubicBezTo>
                  <a:cubicBezTo>
                    <a:pt x="512" y="157"/>
                    <a:pt x="570" y="101"/>
                    <a:pt x="612" y="33"/>
                  </a:cubicBezTo>
                  <a:close/>
                </a:path>
              </a:pathLst>
            </a:custGeom>
            <a:gradFill flip="none" rotWithShape="1">
              <a:gsLst>
                <a:gs pos="50000">
                  <a:schemeClr val="accent3"/>
                </a:gs>
                <a:gs pos="0">
                  <a:schemeClr val="accent3">
                    <a:lumMod val="60000"/>
                    <a:lumOff val="4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mj-ea"/>
                <a:ea typeface="+mj-ea"/>
              </a:endParaRPr>
            </a:p>
          </p:txBody>
        </p:sp>
        <p:sp>
          <p:nvSpPr>
            <p:cNvPr id="23" name="Freeform 7"/>
            <p:cNvSpPr/>
            <p:nvPr/>
          </p:nvSpPr>
          <p:spPr bwMode="auto">
            <a:xfrm>
              <a:off x="5338763" y="4259263"/>
              <a:ext cx="2301875" cy="985838"/>
            </a:xfrm>
            <a:custGeom>
              <a:avLst/>
              <a:gdLst>
                <a:gd name="T0" fmla="*/ 612 w 612"/>
                <a:gd name="T1" fmla="*/ 33 h 262"/>
                <a:gd name="T2" fmla="*/ 520 w 612"/>
                <a:gd name="T3" fmla="*/ 81 h 262"/>
                <a:gd name="T4" fmla="*/ 463 w 612"/>
                <a:gd name="T5" fmla="*/ 89 h 262"/>
                <a:gd name="T6" fmla="*/ 353 w 612"/>
                <a:gd name="T7" fmla="*/ 60 h 262"/>
                <a:gd name="T8" fmla="*/ 262 w 612"/>
                <a:gd name="T9" fmla="*/ 13 h 262"/>
                <a:gd name="T10" fmla="*/ 202 w 612"/>
                <a:gd name="T11" fmla="*/ 0 h 262"/>
                <a:gd name="T12" fmla="*/ 141 w 612"/>
                <a:gd name="T13" fmla="*/ 13 h 262"/>
                <a:gd name="T14" fmla="*/ 49 w 612"/>
                <a:gd name="T15" fmla="*/ 61 h 262"/>
                <a:gd name="T16" fmla="*/ 19 w 612"/>
                <a:gd name="T17" fmla="*/ 69 h 262"/>
                <a:gd name="T18" fmla="*/ 0 w 612"/>
                <a:gd name="T19" fmla="*/ 64 h 262"/>
                <a:gd name="T20" fmla="*/ 40 w 612"/>
                <a:gd name="T21" fmla="*/ 172 h 262"/>
                <a:gd name="T22" fmla="*/ 173 w 612"/>
                <a:gd name="T23" fmla="*/ 261 h 262"/>
                <a:gd name="T24" fmla="*/ 202 w 612"/>
                <a:gd name="T25" fmla="*/ 262 h 262"/>
                <a:gd name="T26" fmla="*/ 443 w 612"/>
                <a:gd name="T27" fmla="*/ 197 h 262"/>
                <a:gd name="T28" fmla="*/ 612 w 612"/>
                <a:gd name="T29" fmla="*/ 33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2" h="262">
                  <a:moveTo>
                    <a:pt x="612" y="33"/>
                  </a:moveTo>
                  <a:cubicBezTo>
                    <a:pt x="586" y="55"/>
                    <a:pt x="555" y="71"/>
                    <a:pt x="520" y="81"/>
                  </a:cubicBezTo>
                  <a:cubicBezTo>
                    <a:pt x="501" y="86"/>
                    <a:pt x="482" y="89"/>
                    <a:pt x="463" y="89"/>
                  </a:cubicBezTo>
                  <a:cubicBezTo>
                    <a:pt x="401" y="89"/>
                    <a:pt x="358" y="63"/>
                    <a:pt x="353" y="60"/>
                  </a:cubicBezTo>
                  <a:cubicBezTo>
                    <a:pt x="262" y="13"/>
                    <a:pt x="262" y="13"/>
                    <a:pt x="262" y="13"/>
                  </a:cubicBezTo>
                  <a:cubicBezTo>
                    <a:pt x="246" y="5"/>
                    <a:pt x="225" y="0"/>
                    <a:pt x="202" y="0"/>
                  </a:cubicBezTo>
                  <a:cubicBezTo>
                    <a:pt x="179" y="0"/>
                    <a:pt x="157" y="5"/>
                    <a:pt x="141" y="13"/>
                  </a:cubicBezTo>
                  <a:cubicBezTo>
                    <a:pt x="49" y="61"/>
                    <a:pt x="49" y="61"/>
                    <a:pt x="49" y="61"/>
                  </a:cubicBezTo>
                  <a:cubicBezTo>
                    <a:pt x="38" y="66"/>
                    <a:pt x="28" y="69"/>
                    <a:pt x="19" y="69"/>
                  </a:cubicBezTo>
                  <a:cubicBezTo>
                    <a:pt x="12" y="69"/>
                    <a:pt x="6" y="67"/>
                    <a:pt x="0" y="64"/>
                  </a:cubicBezTo>
                  <a:cubicBezTo>
                    <a:pt x="3" y="92"/>
                    <a:pt x="12" y="133"/>
                    <a:pt x="40" y="172"/>
                  </a:cubicBezTo>
                  <a:cubicBezTo>
                    <a:pt x="94" y="246"/>
                    <a:pt x="165" y="260"/>
                    <a:pt x="173" y="261"/>
                  </a:cubicBezTo>
                  <a:cubicBezTo>
                    <a:pt x="183" y="261"/>
                    <a:pt x="193" y="262"/>
                    <a:pt x="202" y="262"/>
                  </a:cubicBezTo>
                  <a:cubicBezTo>
                    <a:pt x="286" y="262"/>
                    <a:pt x="370" y="239"/>
                    <a:pt x="443" y="197"/>
                  </a:cubicBezTo>
                  <a:cubicBezTo>
                    <a:pt x="512" y="157"/>
                    <a:pt x="570" y="101"/>
                    <a:pt x="612" y="33"/>
                  </a:cubicBezTo>
                  <a:close/>
                </a:path>
              </a:pathLst>
            </a:custGeom>
            <a:gradFill flip="none" rotWithShape="1">
              <a:gsLst>
                <a:gs pos="50000">
                  <a:schemeClr val="accent3"/>
                </a:gs>
                <a:gs pos="100000">
                  <a:schemeClr val="accent3">
                    <a:lumMod val="75000"/>
                    <a:lumOff val="25000"/>
                  </a:schemeClr>
                </a:gs>
              </a:gsLst>
              <a:path path="circle">
                <a:fillToRect r="100000" b="100000"/>
              </a:path>
              <a:tileRect l="-100000" t="-10000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grpSp>
        <p:nvGrpSpPr>
          <p:cNvPr id="24" name="组合 23"/>
          <p:cNvGrpSpPr/>
          <p:nvPr/>
        </p:nvGrpSpPr>
        <p:grpSpPr>
          <a:xfrm>
            <a:off x="4372292" y="3459210"/>
            <a:ext cx="1374123" cy="2061185"/>
            <a:chOff x="4287838" y="3044825"/>
            <a:chExt cx="1441450" cy="2162175"/>
          </a:xfrm>
        </p:grpSpPr>
        <p:sp>
          <p:nvSpPr>
            <p:cNvPr id="25" name="Freeform 8"/>
            <p:cNvSpPr/>
            <p:nvPr/>
          </p:nvSpPr>
          <p:spPr bwMode="auto">
            <a:xfrm>
              <a:off x="4287838" y="3044825"/>
              <a:ext cx="1441450" cy="2162175"/>
            </a:xfrm>
            <a:custGeom>
              <a:avLst/>
              <a:gdLst>
                <a:gd name="T0" fmla="*/ 154 w 383"/>
                <a:gd name="T1" fmla="*/ 458 h 575"/>
                <a:gd name="T2" fmla="*/ 383 w 383"/>
                <a:gd name="T3" fmla="*/ 575 h 575"/>
                <a:gd name="T4" fmla="*/ 306 w 383"/>
                <a:gd name="T5" fmla="*/ 505 h 575"/>
                <a:gd name="T6" fmla="*/ 263 w 383"/>
                <a:gd name="T7" fmla="*/ 344 h 575"/>
                <a:gd name="T8" fmla="*/ 264 w 383"/>
                <a:gd name="T9" fmla="*/ 337 h 575"/>
                <a:gd name="T10" fmla="*/ 281 w 383"/>
                <a:gd name="T11" fmla="*/ 235 h 575"/>
                <a:gd name="T12" fmla="*/ 243 w 383"/>
                <a:gd name="T13" fmla="*/ 120 h 575"/>
                <a:gd name="T14" fmla="*/ 169 w 383"/>
                <a:gd name="T15" fmla="*/ 47 h 575"/>
                <a:gd name="T16" fmla="*/ 152 w 383"/>
                <a:gd name="T17" fmla="*/ 0 h 575"/>
                <a:gd name="T18" fmla="*/ 57 w 383"/>
                <a:gd name="T19" fmla="*/ 70 h 575"/>
                <a:gd name="T20" fmla="*/ 14 w 383"/>
                <a:gd name="T21" fmla="*/ 225 h 575"/>
                <a:gd name="T22" fmla="*/ 14 w 383"/>
                <a:gd name="T23" fmla="*/ 225 h 575"/>
                <a:gd name="T24" fmla="*/ 154 w 383"/>
                <a:gd name="T25" fmla="*/ 458 h 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3" h="575">
                  <a:moveTo>
                    <a:pt x="154" y="458"/>
                  </a:moveTo>
                  <a:cubicBezTo>
                    <a:pt x="218" y="517"/>
                    <a:pt x="297" y="557"/>
                    <a:pt x="383" y="575"/>
                  </a:cubicBezTo>
                  <a:cubicBezTo>
                    <a:pt x="353" y="557"/>
                    <a:pt x="327" y="534"/>
                    <a:pt x="306" y="505"/>
                  </a:cubicBezTo>
                  <a:cubicBezTo>
                    <a:pt x="251" y="428"/>
                    <a:pt x="262" y="348"/>
                    <a:pt x="263" y="344"/>
                  </a:cubicBezTo>
                  <a:cubicBezTo>
                    <a:pt x="263" y="342"/>
                    <a:pt x="263" y="339"/>
                    <a:pt x="264" y="337"/>
                  </a:cubicBezTo>
                  <a:cubicBezTo>
                    <a:pt x="281" y="235"/>
                    <a:pt x="281" y="235"/>
                    <a:pt x="281" y="235"/>
                  </a:cubicBezTo>
                  <a:cubicBezTo>
                    <a:pt x="287" y="198"/>
                    <a:pt x="269" y="146"/>
                    <a:pt x="243" y="120"/>
                  </a:cubicBezTo>
                  <a:cubicBezTo>
                    <a:pt x="169" y="47"/>
                    <a:pt x="169" y="47"/>
                    <a:pt x="169" y="47"/>
                  </a:cubicBezTo>
                  <a:cubicBezTo>
                    <a:pt x="153" y="31"/>
                    <a:pt x="147" y="14"/>
                    <a:pt x="152" y="0"/>
                  </a:cubicBezTo>
                  <a:cubicBezTo>
                    <a:pt x="123" y="11"/>
                    <a:pt x="85" y="32"/>
                    <a:pt x="57" y="70"/>
                  </a:cubicBezTo>
                  <a:cubicBezTo>
                    <a:pt x="0" y="148"/>
                    <a:pt x="14" y="224"/>
                    <a:pt x="14" y="225"/>
                  </a:cubicBezTo>
                  <a:cubicBezTo>
                    <a:pt x="14" y="225"/>
                    <a:pt x="14" y="225"/>
                    <a:pt x="14" y="225"/>
                  </a:cubicBezTo>
                  <a:cubicBezTo>
                    <a:pt x="38" y="315"/>
                    <a:pt x="86" y="396"/>
                    <a:pt x="154" y="458"/>
                  </a:cubicBezTo>
                  <a:close/>
                </a:path>
              </a:pathLst>
            </a:custGeom>
            <a:gradFill flip="none" rotWithShape="1">
              <a:gsLst>
                <a:gs pos="50000">
                  <a:schemeClr val="accent2"/>
                </a:gs>
                <a:gs pos="0">
                  <a:schemeClr val="accent2">
                    <a:lumMod val="60000"/>
                    <a:lumOff val="4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mj-ea"/>
                <a:ea typeface="+mj-ea"/>
              </a:endParaRPr>
            </a:p>
          </p:txBody>
        </p:sp>
        <p:sp>
          <p:nvSpPr>
            <p:cNvPr id="26" name="Freeform 8"/>
            <p:cNvSpPr/>
            <p:nvPr/>
          </p:nvSpPr>
          <p:spPr bwMode="auto">
            <a:xfrm>
              <a:off x="4287838" y="3044825"/>
              <a:ext cx="1441450" cy="2162175"/>
            </a:xfrm>
            <a:custGeom>
              <a:avLst/>
              <a:gdLst>
                <a:gd name="T0" fmla="*/ 154 w 383"/>
                <a:gd name="T1" fmla="*/ 458 h 575"/>
                <a:gd name="T2" fmla="*/ 383 w 383"/>
                <a:gd name="T3" fmla="*/ 575 h 575"/>
                <a:gd name="T4" fmla="*/ 306 w 383"/>
                <a:gd name="T5" fmla="*/ 505 h 575"/>
                <a:gd name="T6" fmla="*/ 263 w 383"/>
                <a:gd name="T7" fmla="*/ 344 h 575"/>
                <a:gd name="T8" fmla="*/ 264 w 383"/>
                <a:gd name="T9" fmla="*/ 337 h 575"/>
                <a:gd name="T10" fmla="*/ 281 w 383"/>
                <a:gd name="T11" fmla="*/ 235 h 575"/>
                <a:gd name="T12" fmla="*/ 243 w 383"/>
                <a:gd name="T13" fmla="*/ 120 h 575"/>
                <a:gd name="T14" fmla="*/ 169 w 383"/>
                <a:gd name="T15" fmla="*/ 47 h 575"/>
                <a:gd name="T16" fmla="*/ 152 w 383"/>
                <a:gd name="T17" fmla="*/ 0 h 575"/>
                <a:gd name="T18" fmla="*/ 57 w 383"/>
                <a:gd name="T19" fmla="*/ 70 h 575"/>
                <a:gd name="T20" fmla="*/ 14 w 383"/>
                <a:gd name="T21" fmla="*/ 225 h 575"/>
                <a:gd name="T22" fmla="*/ 14 w 383"/>
                <a:gd name="T23" fmla="*/ 225 h 575"/>
                <a:gd name="T24" fmla="*/ 154 w 383"/>
                <a:gd name="T25" fmla="*/ 458 h 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3" h="575">
                  <a:moveTo>
                    <a:pt x="154" y="458"/>
                  </a:moveTo>
                  <a:cubicBezTo>
                    <a:pt x="218" y="517"/>
                    <a:pt x="297" y="557"/>
                    <a:pt x="383" y="575"/>
                  </a:cubicBezTo>
                  <a:cubicBezTo>
                    <a:pt x="353" y="557"/>
                    <a:pt x="327" y="534"/>
                    <a:pt x="306" y="505"/>
                  </a:cubicBezTo>
                  <a:cubicBezTo>
                    <a:pt x="251" y="428"/>
                    <a:pt x="262" y="348"/>
                    <a:pt x="263" y="344"/>
                  </a:cubicBezTo>
                  <a:cubicBezTo>
                    <a:pt x="263" y="342"/>
                    <a:pt x="263" y="339"/>
                    <a:pt x="264" y="337"/>
                  </a:cubicBezTo>
                  <a:cubicBezTo>
                    <a:pt x="281" y="235"/>
                    <a:pt x="281" y="235"/>
                    <a:pt x="281" y="235"/>
                  </a:cubicBezTo>
                  <a:cubicBezTo>
                    <a:pt x="287" y="198"/>
                    <a:pt x="269" y="146"/>
                    <a:pt x="243" y="120"/>
                  </a:cubicBezTo>
                  <a:cubicBezTo>
                    <a:pt x="169" y="47"/>
                    <a:pt x="169" y="47"/>
                    <a:pt x="169" y="47"/>
                  </a:cubicBezTo>
                  <a:cubicBezTo>
                    <a:pt x="153" y="31"/>
                    <a:pt x="147" y="14"/>
                    <a:pt x="152" y="0"/>
                  </a:cubicBezTo>
                  <a:cubicBezTo>
                    <a:pt x="123" y="11"/>
                    <a:pt x="85" y="32"/>
                    <a:pt x="57" y="70"/>
                  </a:cubicBezTo>
                  <a:cubicBezTo>
                    <a:pt x="0" y="148"/>
                    <a:pt x="14" y="224"/>
                    <a:pt x="14" y="225"/>
                  </a:cubicBezTo>
                  <a:cubicBezTo>
                    <a:pt x="14" y="225"/>
                    <a:pt x="14" y="225"/>
                    <a:pt x="14" y="225"/>
                  </a:cubicBezTo>
                  <a:cubicBezTo>
                    <a:pt x="38" y="315"/>
                    <a:pt x="86" y="396"/>
                    <a:pt x="154" y="458"/>
                  </a:cubicBezTo>
                  <a:close/>
                </a:path>
              </a:pathLst>
            </a:custGeom>
            <a:gradFill flip="none" rotWithShape="1">
              <a:gsLst>
                <a:gs pos="50000">
                  <a:schemeClr val="accent2"/>
                </a:gs>
                <a:gs pos="100000">
                  <a:schemeClr val="accent2">
                    <a:lumMod val="75000"/>
                    <a:lumOff val="25000"/>
                  </a:schemeClr>
                </a:gs>
              </a:gsLst>
              <a:path path="circle">
                <a:fillToRect r="100000" b="100000"/>
              </a:path>
              <a:tileRect l="-100000" t="-10000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grpSp>
        <p:nvGrpSpPr>
          <p:cNvPr id="27" name="组合 26"/>
          <p:cNvGrpSpPr/>
          <p:nvPr/>
        </p:nvGrpSpPr>
        <p:grpSpPr>
          <a:xfrm>
            <a:off x="6793655" y="2660160"/>
            <a:ext cx="1032106" cy="2215546"/>
            <a:chOff x="6827838" y="2206625"/>
            <a:chExt cx="1082675" cy="2324100"/>
          </a:xfrm>
        </p:grpSpPr>
        <p:sp>
          <p:nvSpPr>
            <p:cNvPr id="28" name="Freeform 9"/>
            <p:cNvSpPr/>
            <p:nvPr/>
          </p:nvSpPr>
          <p:spPr bwMode="auto">
            <a:xfrm>
              <a:off x="6827838" y="2206625"/>
              <a:ext cx="1082675" cy="2324100"/>
            </a:xfrm>
            <a:custGeom>
              <a:avLst/>
              <a:gdLst>
                <a:gd name="T0" fmla="*/ 163 w 288"/>
                <a:gd name="T1" fmla="*/ 0 h 618"/>
                <a:gd name="T2" fmla="*/ 184 w 288"/>
                <a:gd name="T3" fmla="*/ 102 h 618"/>
                <a:gd name="T4" fmla="*/ 122 w 288"/>
                <a:gd name="T5" fmla="*/ 264 h 618"/>
                <a:gd name="T6" fmla="*/ 117 w 288"/>
                <a:gd name="T7" fmla="*/ 270 h 618"/>
                <a:gd name="T8" fmla="*/ 43 w 288"/>
                <a:gd name="T9" fmla="*/ 343 h 618"/>
                <a:gd name="T10" fmla="*/ 6 w 288"/>
                <a:gd name="T11" fmla="*/ 458 h 618"/>
                <a:gd name="T12" fmla="*/ 23 w 288"/>
                <a:gd name="T13" fmla="*/ 560 h 618"/>
                <a:gd name="T14" fmla="*/ 14 w 288"/>
                <a:gd name="T15" fmla="*/ 604 h 618"/>
                <a:gd name="T16" fmla="*/ 8 w 288"/>
                <a:gd name="T17" fmla="*/ 610 h 618"/>
                <a:gd name="T18" fmla="*/ 67 w 288"/>
                <a:gd name="T19" fmla="*/ 618 h 618"/>
                <a:gd name="T20" fmla="*/ 120 w 288"/>
                <a:gd name="T21" fmla="*/ 611 h 618"/>
                <a:gd name="T22" fmla="*/ 249 w 288"/>
                <a:gd name="T23" fmla="*/ 515 h 618"/>
                <a:gd name="T24" fmla="*/ 249 w 288"/>
                <a:gd name="T25" fmla="*/ 515 h 618"/>
                <a:gd name="T26" fmla="*/ 288 w 288"/>
                <a:gd name="T27" fmla="*/ 325 h 618"/>
                <a:gd name="T28" fmla="*/ 163 w 288"/>
                <a:gd name="T29" fmla="*/ 0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618">
                  <a:moveTo>
                    <a:pt x="163" y="0"/>
                  </a:moveTo>
                  <a:cubicBezTo>
                    <a:pt x="177" y="32"/>
                    <a:pt x="184" y="66"/>
                    <a:pt x="184" y="102"/>
                  </a:cubicBezTo>
                  <a:cubicBezTo>
                    <a:pt x="183" y="195"/>
                    <a:pt x="125" y="261"/>
                    <a:pt x="122" y="264"/>
                  </a:cubicBezTo>
                  <a:cubicBezTo>
                    <a:pt x="121" y="266"/>
                    <a:pt x="119" y="268"/>
                    <a:pt x="117" y="270"/>
                  </a:cubicBezTo>
                  <a:cubicBezTo>
                    <a:pt x="43" y="343"/>
                    <a:pt x="43" y="343"/>
                    <a:pt x="43" y="343"/>
                  </a:cubicBezTo>
                  <a:cubicBezTo>
                    <a:pt x="17" y="369"/>
                    <a:pt x="0" y="421"/>
                    <a:pt x="6" y="458"/>
                  </a:cubicBezTo>
                  <a:cubicBezTo>
                    <a:pt x="23" y="560"/>
                    <a:pt x="23" y="560"/>
                    <a:pt x="23" y="560"/>
                  </a:cubicBezTo>
                  <a:cubicBezTo>
                    <a:pt x="26" y="579"/>
                    <a:pt x="23" y="594"/>
                    <a:pt x="14" y="604"/>
                  </a:cubicBezTo>
                  <a:cubicBezTo>
                    <a:pt x="12" y="606"/>
                    <a:pt x="10" y="608"/>
                    <a:pt x="8" y="610"/>
                  </a:cubicBezTo>
                  <a:cubicBezTo>
                    <a:pt x="27" y="615"/>
                    <a:pt x="47" y="618"/>
                    <a:pt x="67" y="618"/>
                  </a:cubicBezTo>
                  <a:cubicBezTo>
                    <a:pt x="85" y="618"/>
                    <a:pt x="102" y="616"/>
                    <a:pt x="120" y="611"/>
                  </a:cubicBezTo>
                  <a:cubicBezTo>
                    <a:pt x="213" y="585"/>
                    <a:pt x="249" y="516"/>
                    <a:pt x="249" y="515"/>
                  </a:cubicBezTo>
                  <a:cubicBezTo>
                    <a:pt x="249" y="515"/>
                    <a:pt x="249" y="515"/>
                    <a:pt x="249" y="515"/>
                  </a:cubicBezTo>
                  <a:cubicBezTo>
                    <a:pt x="275" y="455"/>
                    <a:pt x="288" y="391"/>
                    <a:pt x="288" y="325"/>
                  </a:cubicBezTo>
                  <a:cubicBezTo>
                    <a:pt x="288" y="204"/>
                    <a:pt x="244" y="89"/>
                    <a:pt x="163" y="0"/>
                  </a:cubicBezTo>
                  <a:close/>
                </a:path>
              </a:pathLst>
            </a:custGeom>
            <a:gradFill flip="none" rotWithShape="1">
              <a:gsLst>
                <a:gs pos="50000">
                  <a:schemeClr val="accent4"/>
                </a:gs>
                <a:gs pos="0">
                  <a:schemeClr val="accent4">
                    <a:lumMod val="60000"/>
                    <a:lumOff val="4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mj-ea"/>
                <a:ea typeface="+mj-ea"/>
              </a:endParaRPr>
            </a:p>
          </p:txBody>
        </p:sp>
        <p:sp>
          <p:nvSpPr>
            <p:cNvPr id="29" name="Freeform 9"/>
            <p:cNvSpPr/>
            <p:nvPr/>
          </p:nvSpPr>
          <p:spPr bwMode="auto">
            <a:xfrm>
              <a:off x="6827838" y="2206625"/>
              <a:ext cx="1082675" cy="2324100"/>
            </a:xfrm>
            <a:custGeom>
              <a:avLst/>
              <a:gdLst>
                <a:gd name="T0" fmla="*/ 163 w 288"/>
                <a:gd name="T1" fmla="*/ 0 h 618"/>
                <a:gd name="T2" fmla="*/ 184 w 288"/>
                <a:gd name="T3" fmla="*/ 102 h 618"/>
                <a:gd name="T4" fmla="*/ 122 w 288"/>
                <a:gd name="T5" fmla="*/ 264 h 618"/>
                <a:gd name="T6" fmla="*/ 117 w 288"/>
                <a:gd name="T7" fmla="*/ 270 h 618"/>
                <a:gd name="T8" fmla="*/ 43 w 288"/>
                <a:gd name="T9" fmla="*/ 343 h 618"/>
                <a:gd name="T10" fmla="*/ 6 w 288"/>
                <a:gd name="T11" fmla="*/ 458 h 618"/>
                <a:gd name="T12" fmla="*/ 23 w 288"/>
                <a:gd name="T13" fmla="*/ 560 h 618"/>
                <a:gd name="T14" fmla="*/ 14 w 288"/>
                <a:gd name="T15" fmla="*/ 604 h 618"/>
                <a:gd name="T16" fmla="*/ 8 w 288"/>
                <a:gd name="T17" fmla="*/ 610 h 618"/>
                <a:gd name="T18" fmla="*/ 67 w 288"/>
                <a:gd name="T19" fmla="*/ 618 h 618"/>
                <a:gd name="T20" fmla="*/ 120 w 288"/>
                <a:gd name="T21" fmla="*/ 611 h 618"/>
                <a:gd name="T22" fmla="*/ 249 w 288"/>
                <a:gd name="T23" fmla="*/ 515 h 618"/>
                <a:gd name="T24" fmla="*/ 249 w 288"/>
                <a:gd name="T25" fmla="*/ 515 h 618"/>
                <a:gd name="T26" fmla="*/ 288 w 288"/>
                <a:gd name="T27" fmla="*/ 325 h 618"/>
                <a:gd name="T28" fmla="*/ 163 w 288"/>
                <a:gd name="T29" fmla="*/ 0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618">
                  <a:moveTo>
                    <a:pt x="163" y="0"/>
                  </a:moveTo>
                  <a:cubicBezTo>
                    <a:pt x="177" y="32"/>
                    <a:pt x="184" y="66"/>
                    <a:pt x="184" y="102"/>
                  </a:cubicBezTo>
                  <a:cubicBezTo>
                    <a:pt x="183" y="195"/>
                    <a:pt x="125" y="261"/>
                    <a:pt x="122" y="264"/>
                  </a:cubicBezTo>
                  <a:cubicBezTo>
                    <a:pt x="121" y="266"/>
                    <a:pt x="119" y="268"/>
                    <a:pt x="117" y="270"/>
                  </a:cubicBezTo>
                  <a:cubicBezTo>
                    <a:pt x="43" y="343"/>
                    <a:pt x="43" y="343"/>
                    <a:pt x="43" y="343"/>
                  </a:cubicBezTo>
                  <a:cubicBezTo>
                    <a:pt x="17" y="369"/>
                    <a:pt x="0" y="421"/>
                    <a:pt x="6" y="458"/>
                  </a:cubicBezTo>
                  <a:cubicBezTo>
                    <a:pt x="23" y="560"/>
                    <a:pt x="23" y="560"/>
                    <a:pt x="23" y="560"/>
                  </a:cubicBezTo>
                  <a:cubicBezTo>
                    <a:pt x="26" y="579"/>
                    <a:pt x="23" y="594"/>
                    <a:pt x="14" y="604"/>
                  </a:cubicBezTo>
                  <a:cubicBezTo>
                    <a:pt x="12" y="606"/>
                    <a:pt x="10" y="608"/>
                    <a:pt x="8" y="610"/>
                  </a:cubicBezTo>
                  <a:cubicBezTo>
                    <a:pt x="27" y="615"/>
                    <a:pt x="47" y="618"/>
                    <a:pt x="67" y="618"/>
                  </a:cubicBezTo>
                  <a:cubicBezTo>
                    <a:pt x="85" y="618"/>
                    <a:pt x="102" y="616"/>
                    <a:pt x="120" y="611"/>
                  </a:cubicBezTo>
                  <a:cubicBezTo>
                    <a:pt x="213" y="585"/>
                    <a:pt x="249" y="516"/>
                    <a:pt x="249" y="515"/>
                  </a:cubicBezTo>
                  <a:cubicBezTo>
                    <a:pt x="249" y="515"/>
                    <a:pt x="249" y="515"/>
                    <a:pt x="249" y="515"/>
                  </a:cubicBezTo>
                  <a:cubicBezTo>
                    <a:pt x="275" y="455"/>
                    <a:pt x="288" y="391"/>
                    <a:pt x="288" y="325"/>
                  </a:cubicBezTo>
                  <a:cubicBezTo>
                    <a:pt x="288" y="204"/>
                    <a:pt x="244" y="89"/>
                    <a:pt x="163" y="0"/>
                  </a:cubicBezTo>
                  <a:close/>
                </a:path>
              </a:pathLst>
            </a:custGeom>
            <a:gradFill flip="none" rotWithShape="1">
              <a:gsLst>
                <a:gs pos="50000">
                  <a:schemeClr val="accent4"/>
                </a:gs>
                <a:gs pos="100000">
                  <a:schemeClr val="accent4">
                    <a:lumMod val="75000"/>
                    <a:lumOff val="25000"/>
                  </a:schemeClr>
                </a:gs>
              </a:gsLst>
              <a:path path="circle">
                <a:fillToRect r="100000" b="100000"/>
              </a:path>
              <a:tileRect l="-100000" t="-10000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sp>
        <p:nvSpPr>
          <p:cNvPr id="30" name="文本框 29"/>
          <p:cNvSpPr txBox="1"/>
          <p:nvPr/>
        </p:nvSpPr>
        <p:spPr>
          <a:xfrm>
            <a:off x="4979095" y="2572525"/>
            <a:ext cx="543739" cy="523220"/>
          </a:xfrm>
          <a:prstGeom prst="rect">
            <a:avLst/>
          </a:prstGeom>
          <a:noFill/>
        </p:spPr>
        <p:txBody>
          <a:bodyPr wrap="none" rtlCol="0">
            <a:spAutoFit/>
          </a:bodyPr>
          <a:lstStyle/>
          <a:p>
            <a:r>
              <a:rPr lang="en-US" altLang="zh-CN" sz="2800" dirty="0">
                <a:solidFill>
                  <a:schemeClr val="bg1"/>
                </a:solidFill>
                <a:effectLst>
                  <a:innerShdw blurRad="25400" dist="12700" dir="13500000">
                    <a:prstClr val="black">
                      <a:alpha val="50000"/>
                    </a:prstClr>
                  </a:innerShdw>
                </a:effectLst>
                <a:latin typeface="+mj-ea"/>
                <a:ea typeface="+mj-ea"/>
              </a:rPr>
              <a:t>01</a:t>
            </a:r>
            <a:endParaRPr lang="zh-CN" altLang="en-US" sz="2800" dirty="0">
              <a:solidFill>
                <a:schemeClr val="bg1"/>
              </a:solidFill>
              <a:effectLst>
                <a:innerShdw blurRad="25400" dist="12700" dir="13500000">
                  <a:prstClr val="black">
                    <a:alpha val="50000"/>
                  </a:prstClr>
                </a:innerShdw>
              </a:effectLst>
              <a:latin typeface="+mj-ea"/>
              <a:ea typeface="+mj-ea"/>
            </a:endParaRPr>
          </a:p>
        </p:txBody>
      </p:sp>
      <p:sp>
        <p:nvSpPr>
          <p:cNvPr id="31" name="矩形 30"/>
          <p:cNvSpPr/>
          <p:nvPr/>
        </p:nvSpPr>
        <p:spPr>
          <a:xfrm flipH="1">
            <a:off x="4957873" y="2951814"/>
            <a:ext cx="604970" cy="267420"/>
          </a:xfrm>
          <a:prstGeom prst="rect">
            <a:avLst/>
          </a:prstGeom>
        </p:spPr>
        <p:txBody>
          <a:bodyPr wrap="none">
            <a:spAutoFit/>
          </a:bodyPr>
          <a:lstStyle/>
          <a:p>
            <a:r>
              <a:rPr lang="en-US" altLang="zh-CN" sz="1100" dirty="0">
                <a:solidFill>
                  <a:schemeClr val="bg1"/>
                </a:solidFill>
                <a:effectLst>
                  <a:innerShdw blurRad="25400" dist="12700" dir="13500000">
                    <a:prstClr val="black">
                      <a:alpha val="50000"/>
                    </a:prstClr>
                  </a:innerShdw>
                </a:effectLst>
                <a:latin typeface="+mj-ea"/>
                <a:ea typeface="+mj-ea"/>
                <a:sym typeface="+mn-lt"/>
              </a:rPr>
              <a:t>OPTION</a:t>
            </a:r>
            <a:endParaRPr lang="zh-CN" altLang="en-US" sz="1100" dirty="0">
              <a:solidFill>
                <a:schemeClr val="bg1"/>
              </a:solidFill>
              <a:effectLst>
                <a:innerShdw blurRad="25400" dist="12700" dir="13500000">
                  <a:prstClr val="black">
                    <a:alpha val="50000"/>
                  </a:prstClr>
                </a:innerShdw>
              </a:effectLst>
              <a:latin typeface="+mj-ea"/>
              <a:ea typeface="+mj-ea"/>
              <a:sym typeface="+mn-lt"/>
            </a:endParaRPr>
          </a:p>
        </p:txBody>
      </p:sp>
      <p:sp>
        <p:nvSpPr>
          <p:cNvPr id="32" name="文本框 31"/>
          <p:cNvSpPr txBox="1"/>
          <p:nvPr/>
        </p:nvSpPr>
        <p:spPr>
          <a:xfrm>
            <a:off x="4690112" y="4045846"/>
            <a:ext cx="543739" cy="523220"/>
          </a:xfrm>
          <a:prstGeom prst="rect">
            <a:avLst/>
          </a:prstGeom>
          <a:noFill/>
        </p:spPr>
        <p:txBody>
          <a:bodyPr wrap="none" rtlCol="0">
            <a:spAutoFit/>
          </a:bodyPr>
          <a:lstStyle/>
          <a:p>
            <a:r>
              <a:rPr lang="en-US" altLang="zh-CN" sz="2800" dirty="0">
                <a:solidFill>
                  <a:schemeClr val="bg1"/>
                </a:solidFill>
                <a:effectLst>
                  <a:innerShdw blurRad="25400" dist="12700" dir="13500000">
                    <a:prstClr val="black">
                      <a:alpha val="50000"/>
                    </a:prstClr>
                  </a:innerShdw>
                </a:effectLst>
                <a:latin typeface="+mj-ea"/>
                <a:ea typeface="+mj-ea"/>
              </a:rPr>
              <a:t>02</a:t>
            </a:r>
            <a:endParaRPr lang="zh-CN" altLang="en-US" sz="2800" dirty="0">
              <a:solidFill>
                <a:schemeClr val="bg1"/>
              </a:solidFill>
              <a:effectLst>
                <a:innerShdw blurRad="25400" dist="12700" dir="13500000">
                  <a:prstClr val="black">
                    <a:alpha val="50000"/>
                  </a:prstClr>
                </a:innerShdw>
              </a:effectLst>
              <a:latin typeface="+mj-ea"/>
              <a:ea typeface="+mj-ea"/>
            </a:endParaRPr>
          </a:p>
        </p:txBody>
      </p:sp>
      <p:sp>
        <p:nvSpPr>
          <p:cNvPr id="33" name="矩形 32"/>
          <p:cNvSpPr/>
          <p:nvPr/>
        </p:nvSpPr>
        <p:spPr>
          <a:xfrm flipH="1">
            <a:off x="4668888" y="4425136"/>
            <a:ext cx="604970" cy="267420"/>
          </a:xfrm>
          <a:prstGeom prst="rect">
            <a:avLst/>
          </a:prstGeom>
        </p:spPr>
        <p:txBody>
          <a:bodyPr wrap="none">
            <a:spAutoFit/>
          </a:bodyPr>
          <a:lstStyle/>
          <a:p>
            <a:r>
              <a:rPr lang="en-US" altLang="zh-CN" sz="1100" dirty="0">
                <a:solidFill>
                  <a:schemeClr val="bg1"/>
                </a:solidFill>
                <a:effectLst>
                  <a:innerShdw blurRad="25400" dist="12700" dir="13500000">
                    <a:prstClr val="black">
                      <a:alpha val="50000"/>
                    </a:prstClr>
                  </a:innerShdw>
                </a:effectLst>
                <a:latin typeface="+mj-ea"/>
                <a:ea typeface="+mj-ea"/>
                <a:sym typeface="+mn-lt"/>
              </a:rPr>
              <a:t>OPTION</a:t>
            </a:r>
            <a:endParaRPr lang="zh-CN" altLang="en-US" sz="1100" dirty="0">
              <a:solidFill>
                <a:schemeClr val="bg1"/>
              </a:solidFill>
              <a:effectLst>
                <a:innerShdw blurRad="25400" dist="12700" dir="13500000">
                  <a:prstClr val="black">
                    <a:alpha val="50000"/>
                  </a:prstClr>
                </a:innerShdw>
              </a:effectLst>
              <a:latin typeface="+mj-ea"/>
              <a:ea typeface="+mj-ea"/>
              <a:sym typeface="+mn-lt"/>
            </a:endParaRPr>
          </a:p>
        </p:txBody>
      </p:sp>
      <p:sp>
        <p:nvSpPr>
          <p:cNvPr id="34" name="文本框 33"/>
          <p:cNvSpPr txBox="1"/>
          <p:nvPr/>
        </p:nvSpPr>
        <p:spPr>
          <a:xfrm>
            <a:off x="6962830" y="3917510"/>
            <a:ext cx="543739" cy="523220"/>
          </a:xfrm>
          <a:prstGeom prst="rect">
            <a:avLst/>
          </a:prstGeom>
          <a:noFill/>
        </p:spPr>
        <p:txBody>
          <a:bodyPr wrap="none" rtlCol="0">
            <a:spAutoFit/>
          </a:bodyPr>
          <a:lstStyle/>
          <a:p>
            <a:r>
              <a:rPr lang="en-US" altLang="zh-CN" sz="2800" dirty="0">
                <a:solidFill>
                  <a:schemeClr val="bg1"/>
                </a:solidFill>
                <a:effectLst>
                  <a:innerShdw blurRad="25400" dist="12700" dir="13500000">
                    <a:prstClr val="black">
                      <a:alpha val="50000"/>
                    </a:prstClr>
                  </a:innerShdw>
                </a:effectLst>
                <a:latin typeface="+mj-ea"/>
                <a:ea typeface="+mj-ea"/>
              </a:rPr>
              <a:t>04</a:t>
            </a:r>
            <a:endParaRPr lang="zh-CN" altLang="en-US" sz="2800" dirty="0">
              <a:solidFill>
                <a:schemeClr val="bg1"/>
              </a:solidFill>
              <a:effectLst>
                <a:innerShdw blurRad="25400" dist="12700" dir="13500000">
                  <a:prstClr val="black">
                    <a:alpha val="50000"/>
                  </a:prstClr>
                </a:innerShdw>
              </a:effectLst>
              <a:latin typeface="+mj-ea"/>
              <a:ea typeface="+mj-ea"/>
            </a:endParaRPr>
          </a:p>
        </p:txBody>
      </p:sp>
      <p:sp>
        <p:nvSpPr>
          <p:cNvPr id="35" name="矩形 34"/>
          <p:cNvSpPr/>
          <p:nvPr/>
        </p:nvSpPr>
        <p:spPr>
          <a:xfrm flipH="1">
            <a:off x="6941612" y="4296800"/>
            <a:ext cx="604970" cy="267420"/>
          </a:xfrm>
          <a:prstGeom prst="rect">
            <a:avLst/>
          </a:prstGeom>
        </p:spPr>
        <p:txBody>
          <a:bodyPr wrap="none">
            <a:spAutoFit/>
          </a:bodyPr>
          <a:lstStyle/>
          <a:p>
            <a:r>
              <a:rPr lang="en-US" altLang="zh-CN" sz="1100" dirty="0">
                <a:solidFill>
                  <a:schemeClr val="bg1"/>
                </a:solidFill>
                <a:effectLst>
                  <a:innerShdw blurRad="25400" dist="12700" dir="13500000">
                    <a:prstClr val="black">
                      <a:alpha val="50000"/>
                    </a:prstClr>
                  </a:innerShdw>
                </a:effectLst>
                <a:latin typeface="+mj-ea"/>
                <a:ea typeface="+mj-ea"/>
                <a:sym typeface="+mn-lt"/>
              </a:rPr>
              <a:t>OPTION</a:t>
            </a:r>
            <a:endParaRPr lang="zh-CN" altLang="en-US" sz="1100" dirty="0">
              <a:solidFill>
                <a:schemeClr val="bg1"/>
              </a:solidFill>
              <a:effectLst>
                <a:innerShdw blurRad="25400" dist="12700" dir="13500000">
                  <a:prstClr val="black">
                    <a:alpha val="50000"/>
                  </a:prstClr>
                </a:innerShdw>
              </a:effectLst>
              <a:latin typeface="+mj-ea"/>
              <a:ea typeface="+mj-ea"/>
              <a:sym typeface="+mn-lt"/>
            </a:endParaRPr>
          </a:p>
        </p:txBody>
      </p:sp>
      <p:sp>
        <p:nvSpPr>
          <p:cNvPr id="36" name="文本框 35"/>
          <p:cNvSpPr txBox="1"/>
          <p:nvPr/>
        </p:nvSpPr>
        <p:spPr>
          <a:xfrm>
            <a:off x="6583087" y="2538470"/>
            <a:ext cx="543739" cy="523220"/>
          </a:xfrm>
          <a:prstGeom prst="rect">
            <a:avLst/>
          </a:prstGeom>
          <a:noFill/>
        </p:spPr>
        <p:txBody>
          <a:bodyPr wrap="none" rtlCol="0">
            <a:spAutoFit/>
          </a:bodyPr>
          <a:lstStyle/>
          <a:p>
            <a:r>
              <a:rPr lang="en-US" altLang="zh-CN" sz="2800" dirty="0">
                <a:solidFill>
                  <a:schemeClr val="bg1"/>
                </a:solidFill>
                <a:effectLst>
                  <a:innerShdw blurRad="25400" dist="12700" dir="13500000">
                    <a:prstClr val="black">
                      <a:alpha val="50000"/>
                    </a:prstClr>
                  </a:innerShdw>
                </a:effectLst>
                <a:latin typeface="+mj-ea"/>
                <a:ea typeface="+mj-ea"/>
              </a:rPr>
              <a:t>05</a:t>
            </a:r>
            <a:endParaRPr lang="zh-CN" altLang="en-US" sz="2800" dirty="0">
              <a:solidFill>
                <a:schemeClr val="bg1"/>
              </a:solidFill>
              <a:effectLst>
                <a:innerShdw blurRad="25400" dist="12700" dir="13500000">
                  <a:prstClr val="black">
                    <a:alpha val="50000"/>
                  </a:prstClr>
                </a:innerShdw>
              </a:effectLst>
              <a:latin typeface="+mj-ea"/>
              <a:ea typeface="+mj-ea"/>
            </a:endParaRPr>
          </a:p>
        </p:txBody>
      </p:sp>
      <p:sp>
        <p:nvSpPr>
          <p:cNvPr id="37" name="矩形 36"/>
          <p:cNvSpPr/>
          <p:nvPr/>
        </p:nvSpPr>
        <p:spPr>
          <a:xfrm flipH="1">
            <a:off x="6561865" y="2917762"/>
            <a:ext cx="604970" cy="267420"/>
          </a:xfrm>
          <a:prstGeom prst="rect">
            <a:avLst/>
          </a:prstGeom>
        </p:spPr>
        <p:txBody>
          <a:bodyPr wrap="none">
            <a:spAutoFit/>
          </a:bodyPr>
          <a:lstStyle/>
          <a:p>
            <a:r>
              <a:rPr lang="en-US" altLang="zh-CN" sz="1100" dirty="0">
                <a:solidFill>
                  <a:schemeClr val="bg1"/>
                </a:solidFill>
                <a:effectLst>
                  <a:innerShdw blurRad="25400" dist="12700" dir="13500000">
                    <a:prstClr val="black">
                      <a:alpha val="50000"/>
                    </a:prstClr>
                  </a:innerShdw>
                </a:effectLst>
                <a:latin typeface="+mj-ea"/>
                <a:ea typeface="+mj-ea"/>
                <a:sym typeface="+mn-lt"/>
              </a:rPr>
              <a:t>OPTION</a:t>
            </a:r>
            <a:endParaRPr lang="zh-CN" altLang="en-US" sz="1100" dirty="0">
              <a:solidFill>
                <a:schemeClr val="bg1"/>
              </a:solidFill>
              <a:effectLst>
                <a:innerShdw blurRad="25400" dist="12700" dir="13500000">
                  <a:prstClr val="black">
                    <a:alpha val="50000"/>
                  </a:prstClr>
                </a:innerShdw>
              </a:effectLst>
              <a:latin typeface="+mj-ea"/>
              <a:ea typeface="+mj-ea"/>
              <a:sym typeface="+mn-lt"/>
            </a:endParaRPr>
          </a:p>
        </p:txBody>
      </p:sp>
      <p:sp>
        <p:nvSpPr>
          <p:cNvPr id="38" name="文本框 37"/>
          <p:cNvSpPr txBox="1"/>
          <p:nvPr/>
        </p:nvSpPr>
        <p:spPr>
          <a:xfrm>
            <a:off x="5912568" y="4747356"/>
            <a:ext cx="543739" cy="523220"/>
          </a:xfrm>
          <a:prstGeom prst="rect">
            <a:avLst/>
          </a:prstGeom>
          <a:noFill/>
        </p:spPr>
        <p:txBody>
          <a:bodyPr wrap="none" rtlCol="0">
            <a:spAutoFit/>
          </a:bodyPr>
          <a:lstStyle/>
          <a:p>
            <a:r>
              <a:rPr lang="en-US" altLang="zh-CN" sz="2800" dirty="0">
                <a:solidFill>
                  <a:schemeClr val="bg1"/>
                </a:solidFill>
                <a:effectLst>
                  <a:innerShdw blurRad="25400" dist="12700" dir="13500000">
                    <a:prstClr val="black">
                      <a:alpha val="50000"/>
                    </a:prstClr>
                  </a:innerShdw>
                </a:effectLst>
                <a:latin typeface="+mj-ea"/>
                <a:ea typeface="+mj-ea"/>
              </a:rPr>
              <a:t>03</a:t>
            </a:r>
            <a:endParaRPr lang="zh-CN" altLang="en-US" sz="2800" dirty="0">
              <a:solidFill>
                <a:schemeClr val="bg1"/>
              </a:solidFill>
              <a:effectLst>
                <a:innerShdw blurRad="25400" dist="12700" dir="13500000">
                  <a:prstClr val="black">
                    <a:alpha val="50000"/>
                  </a:prstClr>
                </a:innerShdw>
              </a:effectLst>
              <a:latin typeface="+mj-ea"/>
              <a:ea typeface="+mj-ea"/>
            </a:endParaRPr>
          </a:p>
        </p:txBody>
      </p:sp>
      <p:sp>
        <p:nvSpPr>
          <p:cNvPr id="39" name="矩形 38"/>
          <p:cNvSpPr/>
          <p:nvPr/>
        </p:nvSpPr>
        <p:spPr>
          <a:xfrm flipH="1">
            <a:off x="5891344" y="5126647"/>
            <a:ext cx="604970" cy="267420"/>
          </a:xfrm>
          <a:prstGeom prst="rect">
            <a:avLst/>
          </a:prstGeom>
        </p:spPr>
        <p:txBody>
          <a:bodyPr wrap="none">
            <a:spAutoFit/>
          </a:bodyPr>
          <a:lstStyle/>
          <a:p>
            <a:r>
              <a:rPr lang="en-US" altLang="zh-CN" sz="1100" dirty="0">
                <a:solidFill>
                  <a:schemeClr val="bg1"/>
                </a:solidFill>
                <a:effectLst>
                  <a:innerShdw blurRad="25400" dist="12700" dir="13500000">
                    <a:prstClr val="black">
                      <a:alpha val="50000"/>
                    </a:prstClr>
                  </a:innerShdw>
                </a:effectLst>
                <a:latin typeface="+mj-ea"/>
                <a:ea typeface="+mj-ea"/>
                <a:sym typeface="+mn-lt"/>
              </a:rPr>
              <a:t>OPTION</a:t>
            </a:r>
            <a:endParaRPr lang="zh-CN" altLang="en-US" sz="1100" dirty="0">
              <a:solidFill>
                <a:schemeClr val="bg1"/>
              </a:solidFill>
              <a:effectLst>
                <a:innerShdw blurRad="25400" dist="12700" dir="13500000">
                  <a:prstClr val="black">
                    <a:alpha val="50000"/>
                  </a:prstClr>
                </a:innerShdw>
              </a:effectLst>
              <a:latin typeface="+mj-ea"/>
              <a:ea typeface="+mj-ea"/>
              <a:sym typeface="+mn-lt"/>
            </a:endParaRPr>
          </a:p>
        </p:txBody>
      </p:sp>
      <p:sp>
        <p:nvSpPr>
          <p:cNvPr id="40" name="文本框 39"/>
          <p:cNvSpPr txBox="1"/>
          <p:nvPr/>
        </p:nvSpPr>
        <p:spPr>
          <a:xfrm>
            <a:off x="5556796" y="3973526"/>
            <a:ext cx="1223412" cy="369332"/>
          </a:xfrm>
          <a:prstGeom prst="rect">
            <a:avLst/>
          </a:prstGeom>
          <a:noFill/>
        </p:spPr>
        <p:txBody>
          <a:bodyPr wrap="none" rtlCol="0">
            <a:spAutoFit/>
          </a:bodyPr>
          <a:lstStyle/>
          <a:p>
            <a:r>
              <a:rPr lang="en-US" altLang="zh-CN" dirty="0">
                <a:solidFill>
                  <a:schemeClr val="tx1">
                    <a:lumMod val="75000"/>
                    <a:lumOff val="25000"/>
                  </a:schemeClr>
                </a:solidFill>
                <a:latin typeface="+mj-ea"/>
                <a:ea typeface="+mj-ea"/>
                <a:sym typeface="+mn-lt"/>
              </a:rPr>
              <a:t>MAIN IDEA</a:t>
            </a:r>
            <a:endParaRPr lang="zh-CN" altLang="en-US" dirty="0">
              <a:solidFill>
                <a:schemeClr val="tx1">
                  <a:lumMod val="75000"/>
                  <a:lumOff val="25000"/>
                </a:schemeClr>
              </a:solidFill>
              <a:latin typeface="+mj-ea"/>
              <a:ea typeface="+mj-ea"/>
              <a:sym typeface="+mn-lt"/>
            </a:endParaRPr>
          </a:p>
        </p:txBody>
      </p:sp>
      <p:sp>
        <p:nvSpPr>
          <p:cNvPr id="41" name="KSO_Shape"/>
          <p:cNvSpPr>
            <a:spLocks noChangeAspect="1"/>
          </p:cNvSpPr>
          <p:nvPr/>
        </p:nvSpPr>
        <p:spPr>
          <a:xfrm>
            <a:off x="5671883" y="3561248"/>
            <a:ext cx="823015" cy="348410"/>
          </a:xfrm>
          <a:custGeom>
            <a:avLst/>
            <a:gdLst>
              <a:gd name="connsiteX0" fmla="*/ 430390 w 520647"/>
              <a:gd name="connsiteY0" fmla="*/ 89306 h 220357"/>
              <a:gd name="connsiteX1" fmla="*/ 430390 w 520647"/>
              <a:gd name="connsiteY1" fmla="*/ 168043 h 220357"/>
              <a:gd name="connsiteX2" fmla="*/ 458474 w 520647"/>
              <a:gd name="connsiteY2" fmla="*/ 168043 h 220357"/>
              <a:gd name="connsiteX3" fmla="*/ 458474 w 520647"/>
              <a:gd name="connsiteY3" fmla="*/ 89306 h 220357"/>
              <a:gd name="connsiteX4" fmla="*/ 200913 w 520647"/>
              <a:gd name="connsiteY4" fmla="*/ 88360 h 220357"/>
              <a:gd name="connsiteX5" fmla="*/ 228998 w 520647"/>
              <a:gd name="connsiteY5" fmla="*/ 88360 h 220357"/>
              <a:gd name="connsiteX6" fmla="*/ 228998 w 520647"/>
              <a:gd name="connsiteY6" fmla="*/ 167097 h 220357"/>
              <a:gd name="connsiteX7" fmla="*/ 200913 w 520647"/>
              <a:gd name="connsiteY7" fmla="*/ 167097 h 220357"/>
              <a:gd name="connsiteX8" fmla="*/ 314333 w 520647"/>
              <a:gd name="connsiteY8" fmla="*/ 63603 h 220357"/>
              <a:gd name="connsiteX9" fmla="*/ 314333 w 520647"/>
              <a:gd name="connsiteY9" fmla="*/ 168270 h 220357"/>
              <a:gd name="connsiteX10" fmla="*/ 342417 w 520647"/>
              <a:gd name="connsiteY10" fmla="*/ 168270 h 220357"/>
              <a:gd name="connsiteX11" fmla="*/ 343497 w 520647"/>
              <a:gd name="connsiteY11" fmla="*/ 133729 h 220357"/>
              <a:gd name="connsiteX12" fmla="*/ 403988 w 520647"/>
              <a:gd name="connsiteY12" fmla="*/ 133729 h 220357"/>
              <a:gd name="connsiteX13" fmla="*/ 403988 w 520647"/>
              <a:gd name="connsiteY13" fmla="*/ 111749 h 220357"/>
              <a:gd name="connsiteX14" fmla="*/ 343497 w 520647"/>
              <a:gd name="connsiteY14" fmla="*/ 111749 h 220357"/>
              <a:gd name="connsiteX15" fmla="*/ 343497 w 520647"/>
              <a:gd name="connsiteY15" fmla="*/ 86629 h 220357"/>
              <a:gd name="connsiteX16" fmla="*/ 407228 w 520647"/>
              <a:gd name="connsiteY16" fmla="*/ 86629 h 220357"/>
              <a:gd name="connsiteX17" fmla="*/ 407228 w 520647"/>
              <a:gd name="connsiteY17" fmla="*/ 63603 h 220357"/>
              <a:gd name="connsiteX18" fmla="*/ 47878 w 520647"/>
              <a:gd name="connsiteY18" fmla="*/ 62543 h 220357"/>
              <a:gd name="connsiteX19" fmla="*/ 81509 w 520647"/>
              <a:gd name="connsiteY19" fmla="*/ 62543 h 220357"/>
              <a:gd name="connsiteX20" fmla="*/ 92720 w 520647"/>
              <a:gd name="connsiteY20" fmla="*/ 112783 h 220357"/>
              <a:gd name="connsiteX21" fmla="*/ 106733 w 520647"/>
              <a:gd name="connsiteY21" fmla="*/ 62543 h 220357"/>
              <a:gd name="connsiteX22" fmla="*/ 130555 w 520647"/>
              <a:gd name="connsiteY22" fmla="*/ 62543 h 220357"/>
              <a:gd name="connsiteX23" fmla="*/ 144569 w 520647"/>
              <a:gd name="connsiteY23" fmla="*/ 114141 h 220357"/>
              <a:gd name="connsiteX24" fmla="*/ 158582 w 520647"/>
              <a:gd name="connsiteY24" fmla="*/ 62543 h 220357"/>
              <a:gd name="connsiteX25" fmla="*/ 188009 w 520647"/>
              <a:gd name="connsiteY25" fmla="*/ 62543 h 220357"/>
              <a:gd name="connsiteX26" fmla="*/ 158582 w 520647"/>
              <a:gd name="connsiteY26" fmla="*/ 166786 h 220357"/>
              <a:gd name="connsiteX27" fmla="*/ 130555 w 520647"/>
              <a:gd name="connsiteY27" fmla="*/ 167097 h 220357"/>
              <a:gd name="connsiteX28" fmla="*/ 119345 w 520647"/>
              <a:gd name="connsiteY28" fmla="*/ 108710 h 220357"/>
              <a:gd name="connsiteX29" fmla="*/ 108134 w 520647"/>
              <a:gd name="connsiteY29" fmla="*/ 166786 h 220357"/>
              <a:gd name="connsiteX30" fmla="*/ 75904 w 520647"/>
              <a:gd name="connsiteY30" fmla="*/ 167097 h 220357"/>
              <a:gd name="connsiteX31" fmla="*/ 445129 w 520647"/>
              <a:gd name="connsiteY31" fmla="*/ 55732 h 220357"/>
              <a:gd name="connsiteX32" fmla="*/ 431784 w 520647"/>
              <a:gd name="connsiteY32" fmla="*/ 68663 h 220357"/>
              <a:gd name="connsiteX33" fmla="*/ 445129 w 520647"/>
              <a:gd name="connsiteY33" fmla="*/ 81594 h 220357"/>
              <a:gd name="connsiteX34" fmla="*/ 458474 w 520647"/>
              <a:gd name="connsiteY34" fmla="*/ 68663 h 220357"/>
              <a:gd name="connsiteX35" fmla="*/ 445129 w 520647"/>
              <a:gd name="connsiteY35" fmla="*/ 55732 h 220357"/>
              <a:gd name="connsiteX36" fmla="*/ 215653 w 520647"/>
              <a:gd name="connsiteY36" fmla="*/ 54786 h 220357"/>
              <a:gd name="connsiteX37" fmla="*/ 228998 w 520647"/>
              <a:gd name="connsiteY37" fmla="*/ 67717 h 220357"/>
              <a:gd name="connsiteX38" fmla="*/ 215653 w 520647"/>
              <a:gd name="connsiteY38" fmla="*/ 80648 h 220357"/>
              <a:gd name="connsiteX39" fmla="*/ 202308 w 520647"/>
              <a:gd name="connsiteY39" fmla="*/ 67717 h 220357"/>
              <a:gd name="connsiteX40" fmla="*/ 215653 w 520647"/>
              <a:gd name="connsiteY40" fmla="*/ 54786 h 220357"/>
              <a:gd name="connsiteX41" fmla="*/ 405451 w 520647"/>
              <a:gd name="connsiteY41" fmla="*/ 23682 h 220357"/>
              <a:gd name="connsiteX42" fmla="*/ 434092 w 520647"/>
              <a:gd name="connsiteY42" fmla="*/ 23829 h 220357"/>
              <a:gd name="connsiteX43" fmla="*/ 495663 w 520647"/>
              <a:gd name="connsiteY43" fmla="*/ 84536 h 220357"/>
              <a:gd name="connsiteX44" fmla="*/ 495663 w 520647"/>
              <a:gd name="connsiteY44" fmla="*/ 144196 h 220357"/>
              <a:gd name="connsiteX45" fmla="*/ 426531 w 520647"/>
              <a:gd name="connsiteY45" fmla="*/ 197576 h 220357"/>
              <a:gd name="connsiteX46" fmla="*/ 233179 w 520647"/>
              <a:gd name="connsiteY46" fmla="*/ 197576 h 220357"/>
              <a:gd name="connsiteX47" fmla="*/ 267745 w 520647"/>
              <a:gd name="connsiteY47" fmla="*/ 135823 h 220357"/>
              <a:gd name="connsiteX48" fmla="*/ 266665 w 520647"/>
              <a:gd name="connsiteY48" fmla="*/ 74069 h 220357"/>
              <a:gd name="connsiteX49" fmla="*/ 321754 w 520647"/>
              <a:gd name="connsiteY49" fmla="*/ 23829 h 220357"/>
              <a:gd name="connsiteX50" fmla="*/ 405451 w 520647"/>
              <a:gd name="connsiteY50" fmla="*/ 23682 h 220357"/>
              <a:gd name="connsiteX51" fmla="*/ 86856 w 520647"/>
              <a:gd name="connsiteY51" fmla="*/ 16233 h 220357"/>
              <a:gd name="connsiteX52" fmla="*/ 14590 w 520647"/>
              <a:gd name="connsiteY52" fmla="*/ 88500 h 220357"/>
              <a:gd name="connsiteX53" fmla="*/ 14590 w 520647"/>
              <a:gd name="connsiteY53" fmla="*/ 132968 h 220357"/>
              <a:gd name="connsiteX54" fmla="*/ 86856 w 520647"/>
              <a:gd name="connsiteY54" fmla="*/ 205235 h 220357"/>
              <a:gd name="connsiteX55" fmla="*/ 430588 w 520647"/>
              <a:gd name="connsiteY55" fmla="*/ 205235 h 220357"/>
              <a:gd name="connsiteX56" fmla="*/ 502855 w 520647"/>
              <a:gd name="connsiteY56" fmla="*/ 132968 h 220357"/>
              <a:gd name="connsiteX57" fmla="*/ 502855 w 520647"/>
              <a:gd name="connsiteY57" fmla="*/ 88500 h 220357"/>
              <a:gd name="connsiteX58" fmla="*/ 430588 w 520647"/>
              <a:gd name="connsiteY58" fmla="*/ 16233 h 220357"/>
              <a:gd name="connsiteX59" fmla="*/ 84256 w 520647"/>
              <a:gd name="connsiteY59" fmla="*/ 0 h 220357"/>
              <a:gd name="connsiteX60" fmla="*/ 436391 w 520647"/>
              <a:gd name="connsiteY60" fmla="*/ 0 h 220357"/>
              <a:gd name="connsiteX61" fmla="*/ 520647 w 520647"/>
              <a:gd name="connsiteY61" fmla="*/ 84256 h 220357"/>
              <a:gd name="connsiteX62" fmla="*/ 520647 w 520647"/>
              <a:gd name="connsiteY62" fmla="*/ 136101 h 220357"/>
              <a:gd name="connsiteX63" fmla="*/ 436391 w 520647"/>
              <a:gd name="connsiteY63" fmla="*/ 220357 h 220357"/>
              <a:gd name="connsiteX64" fmla="*/ 84256 w 520647"/>
              <a:gd name="connsiteY64" fmla="*/ 220357 h 220357"/>
              <a:gd name="connsiteX65" fmla="*/ 0 w 520647"/>
              <a:gd name="connsiteY65" fmla="*/ 136101 h 220357"/>
              <a:gd name="connsiteX66" fmla="*/ 0 w 520647"/>
              <a:gd name="connsiteY66" fmla="*/ 84256 h 220357"/>
              <a:gd name="connsiteX67" fmla="*/ 84256 w 520647"/>
              <a:gd name="connsiteY67" fmla="*/ 0 h 220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520647" h="220357">
                <a:moveTo>
                  <a:pt x="430390" y="89306"/>
                </a:moveTo>
                <a:lnTo>
                  <a:pt x="430390" y="168043"/>
                </a:lnTo>
                <a:lnTo>
                  <a:pt x="458474" y="168043"/>
                </a:lnTo>
                <a:lnTo>
                  <a:pt x="458474" y="89306"/>
                </a:lnTo>
                <a:close/>
                <a:moveTo>
                  <a:pt x="200913" y="88360"/>
                </a:moveTo>
                <a:lnTo>
                  <a:pt x="228998" y="88360"/>
                </a:lnTo>
                <a:lnTo>
                  <a:pt x="228998" y="167097"/>
                </a:lnTo>
                <a:lnTo>
                  <a:pt x="200913" y="167097"/>
                </a:lnTo>
                <a:close/>
                <a:moveTo>
                  <a:pt x="314333" y="63603"/>
                </a:moveTo>
                <a:lnTo>
                  <a:pt x="314333" y="168270"/>
                </a:lnTo>
                <a:lnTo>
                  <a:pt x="342417" y="168270"/>
                </a:lnTo>
                <a:lnTo>
                  <a:pt x="343497" y="133729"/>
                </a:lnTo>
                <a:lnTo>
                  <a:pt x="403988" y="133729"/>
                </a:lnTo>
                <a:lnTo>
                  <a:pt x="403988" y="111749"/>
                </a:lnTo>
                <a:lnTo>
                  <a:pt x="343497" y="111749"/>
                </a:lnTo>
                <a:lnTo>
                  <a:pt x="343497" y="86629"/>
                </a:lnTo>
                <a:lnTo>
                  <a:pt x="407228" y="86629"/>
                </a:lnTo>
                <a:lnTo>
                  <a:pt x="407228" y="63603"/>
                </a:lnTo>
                <a:close/>
                <a:moveTo>
                  <a:pt x="47878" y="62543"/>
                </a:moveTo>
                <a:lnTo>
                  <a:pt x="81509" y="62543"/>
                </a:lnTo>
                <a:lnTo>
                  <a:pt x="92720" y="112783"/>
                </a:lnTo>
                <a:lnTo>
                  <a:pt x="106733" y="62543"/>
                </a:lnTo>
                <a:lnTo>
                  <a:pt x="130555" y="62543"/>
                </a:lnTo>
                <a:lnTo>
                  <a:pt x="144569" y="114141"/>
                </a:lnTo>
                <a:lnTo>
                  <a:pt x="158582" y="62543"/>
                </a:lnTo>
                <a:lnTo>
                  <a:pt x="188009" y="62543"/>
                </a:lnTo>
                <a:lnTo>
                  <a:pt x="158582" y="166786"/>
                </a:lnTo>
                <a:lnTo>
                  <a:pt x="130555" y="167097"/>
                </a:lnTo>
                <a:lnTo>
                  <a:pt x="119345" y="108710"/>
                </a:lnTo>
                <a:lnTo>
                  <a:pt x="108134" y="166786"/>
                </a:lnTo>
                <a:lnTo>
                  <a:pt x="75904" y="167097"/>
                </a:lnTo>
                <a:close/>
                <a:moveTo>
                  <a:pt x="445129" y="55732"/>
                </a:moveTo>
                <a:cubicBezTo>
                  <a:pt x="437759" y="55732"/>
                  <a:pt x="431784" y="61522"/>
                  <a:pt x="431784" y="68663"/>
                </a:cubicBezTo>
                <a:cubicBezTo>
                  <a:pt x="431784" y="75805"/>
                  <a:pt x="437759" y="81594"/>
                  <a:pt x="445129" y="81594"/>
                </a:cubicBezTo>
                <a:cubicBezTo>
                  <a:pt x="452500" y="81594"/>
                  <a:pt x="458474" y="75805"/>
                  <a:pt x="458474" y="68663"/>
                </a:cubicBezTo>
                <a:cubicBezTo>
                  <a:pt x="458474" y="61522"/>
                  <a:pt x="452500" y="55732"/>
                  <a:pt x="445129" y="55732"/>
                </a:cubicBezTo>
                <a:close/>
                <a:moveTo>
                  <a:pt x="215653" y="54786"/>
                </a:moveTo>
                <a:cubicBezTo>
                  <a:pt x="223023" y="54786"/>
                  <a:pt x="228998" y="60576"/>
                  <a:pt x="228998" y="67717"/>
                </a:cubicBezTo>
                <a:cubicBezTo>
                  <a:pt x="228998" y="74859"/>
                  <a:pt x="223023" y="80648"/>
                  <a:pt x="215653" y="80648"/>
                </a:cubicBezTo>
                <a:cubicBezTo>
                  <a:pt x="208282" y="80648"/>
                  <a:pt x="202308" y="74859"/>
                  <a:pt x="202308" y="67717"/>
                </a:cubicBezTo>
                <a:cubicBezTo>
                  <a:pt x="202308" y="60576"/>
                  <a:pt x="208282" y="54786"/>
                  <a:pt x="215653" y="54786"/>
                </a:cubicBezTo>
                <a:close/>
                <a:moveTo>
                  <a:pt x="405451" y="23682"/>
                </a:moveTo>
                <a:cubicBezTo>
                  <a:pt x="415865" y="23698"/>
                  <a:pt x="425721" y="23742"/>
                  <a:pt x="434092" y="23829"/>
                </a:cubicBezTo>
                <a:cubicBezTo>
                  <a:pt x="467578" y="24178"/>
                  <a:pt x="494583" y="59067"/>
                  <a:pt x="495663" y="84536"/>
                </a:cubicBezTo>
                <a:cubicBezTo>
                  <a:pt x="496743" y="110005"/>
                  <a:pt x="496023" y="118029"/>
                  <a:pt x="495663" y="144196"/>
                </a:cubicBezTo>
                <a:cubicBezTo>
                  <a:pt x="495303" y="170363"/>
                  <a:pt x="463617" y="197576"/>
                  <a:pt x="426531" y="197576"/>
                </a:cubicBezTo>
                <a:lnTo>
                  <a:pt x="233179" y="197576"/>
                </a:lnTo>
                <a:cubicBezTo>
                  <a:pt x="267385" y="175945"/>
                  <a:pt x="268105" y="152220"/>
                  <a:pt x="267745" y="135823"/>
                </a:cubicBezTo>
                <a:cubicBezTo>
                  <a:pt x="267385" y="119425"/>
                  <a:pt x="267745" y="97096"/>
                  <a:pt x="266665" y="74069"/>
                </a:cubicBezTo>
                <a:cubicBezTo>
                  <a:pt x="265585" y="51043"/>
                  <a:pt x="300150" y="23829"/>
                  <a:pt x="321754" y="23829"/>
                </a:cubicBezTo>
                <a:cubicBezTo>
                  <a:pt x="337957" y="23829"/>
                  <a:pt x="374210" y="23633"/>
                  <a:pt x="405451" y="23682"/>
                </a:cubicBezTo>
                <a:close/>
                <a:moveTo>
                  <a:pt x="86856" y="16233"/>
                </a:moveTo>
                <a:cubicBezTo>
                  <a:pt x="46944" y="16233"/>
                  <a:pt x="14590" y="48588"/>
                  <a:pt x="14590" y="88500"/>
                </a:cubicBezTo>
                <a:lnTo>
                  <a:pt x="14590" y="132968"/>
                </a:lnTo>
                <a:cubicBezTo>
                  <a:pt x="14590" y="172880"/>
                  <a:pt x="46944" y="205235"/>
                  <a:pt x="86856" y="205235"/>
                </a:cubicBezTo>
                <a:lnTo>
                  <a:pt x="430588" y="205235"/>
                </a:lnTo>
                <a:cubicBezTo>
                  <a:pt x="470500" y="205235"/>
                  <a:pt x="502855" y="172880"/>
                  <a:pt x="502855" y="132968"/>
                </a:cubicBezTo>
                <a:lnTo>
                  <a:pt x="502855" y="88500"/>
                </a:lnTo>
                <a:cubicBezTo>
                  <a:pt x="502855" y="48588"/>
                  <a:pt x="470500" y="16233"/>
                  <a:pt x="430588" y="16233"/>
                </a:cubicBezTo>
                <a:close/>
                <a:moveTo>
                  <a:pt x="84256" y="0"/>
                </a:moveTo>
                <a:lnTo>
                  <a:pt x="436391" y="0"/>
                </a:lnTo>
                <a:cubicBezTo>
                  <a:pt x="482925" y="0"/>
                  <a:pt x="520647" y="37723"/>
                  <a:pt x="520647" y="84256"/>
                </a:cubicBezTo>
                <a:lnTo>
                  <a:pt x="520647" y="136101"/>
                </a:lnTo>
                <a:cubicBezTo>
                  <a:pt x="520647" y="182635"/>
                  <a:pt x="482925" y="220357"/>
                  <a:pt x="436391" y="220357"/>
                </a:cubicBezTo>
                <a:lnTo>
                  <a:pt x="84256" y="220357"/>
                </a:lnTo>
                <a:cubicBezTo>
                  <a:pt x="37722" y="220357"/>
                  <a:pt x="0" y="182635"/>
                  <a:pt x="0" y="136101"/>
                </a:cubicBezTo>
                <a:lnTo>
                  <a:pt x="0" y="84256"/>
                </a:lnTo>
                <a:cubicBezTo>
                  <a:pt x="0" y="37723"/>
                  <a:pt x="37722" y="0"/>
                  <a:pt x="84256" y="0"/>
                </a:cubicBezTo>
                <a:close/>
              </a:path>
            </a:pathLst>
          </a:custGeom>
          <a:solidFill>
            <a:schemeClr val="accent6"/>
          </a:solidFill>
          <a:ln>
            <a:noFill/>
          </a:ln>
          <a:effectLst>
            <a:innerShdw blurRad="25400" dist="12700" dir="13500000">
              <a:prstClr val="black">
                <a:alpha val="50000"/>
              </a:prstClr>
            </a:innerShdw>
          </a:effectLst>
        </p:spPr>
        <p:txBody>
          <a:bodyPr vert="horz" wrap="square" lIns="91440" tIns="45720" rIns="91440" bIns="45720" numCol="1" anchor="t" anchorCtr="0" compatLnSpc="1"/>
          <a:lstStyle/>
          <a:p>
            <a:endParaRPr lang="zh-CN" altLang="en-US" dirty="0">
              <a:solidFill>
                <a:schemeClr val="tx1"/>
              </a:solidFill>
              <a:latin typeface="+mj-ea"/>
              <a:ea typeface="+mj-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anim calcmode="lin" valueType="num">
                                      <p:cBhvr>
                                        <p:cTn id="8" dur="2000" fill="hold"/>
                                        <p:tgtEl>
                                          <p:spTgt spid="15"/>
                                        </p:tgtEl>
                                        <p:attrNameLst>
                                          <p:attrName>style.rotation</p:attrName>
                                        </p:attrNameLst>
                                      </p:cBhvr>
                                      <p:tavLst>
                                        <p:tav tm="0">
                                          <p:val>
                                            <p:fltVal val="720"/>
                                          </p:val>
                                        </p:tav>
                                        <p:tav tm="100000">
                                          <p:val>
                                            <p:fltVal val="0"/>
                                          </p:val>
                                        </p:tav>
                                      </p:tavLst>
                                    </p:anim>
                                    <p:anim calcmode="lin" valueType="num">
                                      <p:cBhvr>
                                        <p:cTn id="9" dur="2000" fill="hold"/>
                                        <p:tgtEl>
                                          <p:spTgt spid="15"/>
                                        </p:tgtEl>
                                        <p:attrNameLst>
                                          <p:attrName>ppt_h</p:attrName>
                                        </p:attrNameLst>
                                      </p:cBhvr>
                                      <p:tavLst>
                                        <p:tav tm="0">
                                          <p:val>
                                            <p:fltVal val="0"/>
                                          </p:val>
                                        </p:tav>
                                        <p:tav tm="100000">
                                          <p:val>
                                            <p:strVal val="#ppt_h"/>
                                          </p:val>
                                        </p:tav>
                                      </p:tavLst>
                                    </p:anim>
                                    <p:anim calcmode="lin" valueType="num">
                                      <p:cBhvr>
                                        <p:cTn id="10" dur="2000" fill="hold"/>
                                        <p:tgtEl>
                                          <p:spTgt spid="15"/>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2000"/>
                                        <p:tgtEl>
                                          <p:spTgt spid="24"/>
                                        </p:tgtEl>
                                      </p:cBhvr>
                                    </p:animEffect>
                                    <p:anim calcmode="lin" valueType="num">
                                      <p:cBhvr>
                                        <p:cTn id="14" dur="2000" fill="hold"/>
                                        <p:tgtEl>
                                          <p:spTgt spid="24"/>
                                        </p:tgtEl>
                                        <p:attrNameLst>
                                          <p:attrName>style.rotation</p:attrName>
                                        </p:attrNameLst>
                                      </p:cBhvr>
                                      <p:tavLst>
                                        <p:tav tm="0">
                                          <p:val>
                                            <p:fltVal val="720"/>
                                          </p:val>
                                        </p:tav>
                                        <p:tav tm="100000">
                                          <p:val>
                                            <p:fltVal val="0"/>
                                          </p:val>
                                        </p:tav>
                                      </p:tavLst>
                                    </p:anim>
                                    <p:anim calcmode="lin" valueType="num">
                                      <p:cBhvr>
                                        <p:cTn id="15" dur="2000" fill="hold"/>
                                        <p:tgtEl>
                                          <p:spTgt spid="24"/>
                                        </p:tgtEl>
                                        <p:attrNameLst>
                                          <p:attrName>ppt_h</p:attrName>
                                        </p:attrNameLst>
                                      </p:cBhvr>
                                      <p:tavLst>
                                        <p:tav tm="0">
                                          <p:val>
                                            <p:fltVal val="0"/>
                                          </p:val>
                                        </p:tav>
                                        <p:tav tm="100000">
                                          <p:val>
                                            <p:strVal val="#ppt_h"/>
                                          </p:val>
                                        </p:tav>
                                      </p:tavLst>
                                    </p:anim>
                                    <p:anim calcmode="lin" valueType="num">
                                      <p:cBhvr>
                                        <p:cTn id="16" dur="2000" fill="hold"/>
                                        <p:tgtEl>
                                          <p:spTgt spid="24"/>
                                        </p:tgtEl>
                                        <p:attrNameLst>
                                          <p:attrName>ppt_w</p:attrName>
                                        </p:attrNameLst>
                                      </p:cBhvr>
                                      <p:tavLst>
                                        <p:tav tm="0">
                                          <p:val>
                                            <p:fltVal val="0"/>
                                          </p:val>
                                        </p:tav>
                                        <p:tav tm="100000">
                                          <p:val>
                                            <p:strVal val="#ppt_w"/>
                                          </p:val>
                                        </p:tav>
                                      </p:tavLst>
                                    </p:anim>
                                  </p:childTnLst>
                                </p:cTn>
                              </p:par>
                              <p:par>
                                <p:cTn id="17" presetID="35"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2000"/>
                                        <p:tgtEl>
                                          <p:spTgt spid="21"/>
                                        </p:tgtEl>
                                      </p:cBhvr>
                                    </p:animEffect>
                                    <p:anim calcmode="lin" valueType="num">
                                      <p:cBhvr>
                                        <p:cTn id="20" dur="2000" fill="hold"/>
                                        <p:tgtEl>
                                          <p:spTgt spid="21"/>
                                        </p:tgtEl>
                                        <p:attrNameLst>
                                          <p:attrName>style.rotation</p:attrName>
                                        </p:attrNameLst>
                                      </p:cBhvr>
                                      <p:tavLst>
                                        <p:tav tm="0">
                                          <p:val>
                                            <p:fltVal val="720"/>
                                          </p:val>
                                        </p:tav>
                                        <p:tav tm="100000">
                                          <p:val>
                                            <p:fltVal val="0"/>
                                          </p:val>
                                        </p:tav>
                                      </p:tavLst>
                                    </p:anim>
                                    <p:anim calcmode="lin" valueType="num">
                                      <p:cBhvr>
                                        <p:cTn id="21" dur="2000" fill="hold"/>
                                        <p:tgtEl>
                                          <p:spTgt spid="21"/>
                                        </p:tgtEl>
                                        <p:attrNameLst>
                                          <p:attrName>ppt_h</p:attrName>
                                        </p:attrNameLst>
                                      </p:cBhvr>
                                      <p:tavLst>
                                        <p:tav tm="0">
                                          <p:val>
                                            <p:fltVal val="0"/>
                                          </p:val>
                                        </p:tav>
                                        <p:tav tm="100000">
                                          <p:val>
                                            <p:strVal val="#ppt_h"/>
                                          </p:val>
                                        </p:tav>
                                      </p:tavLst>
                                    </p:anim>
                                    <p:anim calcmode="lin" valueType="num">
                                      <p:cBhvr>
                                        <p:cTn id="22" dur="2000" fill="hold"/>
                                        <p:tgtEl>
                                          <p:spTgt spid="21"/>
                                        </p:tgtEl>
                                        <p:attrNameLst>
                                          <p:attrName>ppt_w</p:attrName>
                                        </p:attrNameLst>
                                      </p:cBhvr>
                                      <p:tavLst>
                                        <p:tav tm="0">
                                          <p:val>
                                            <p:fltVal val="0"/>
                                          </p:val>
                                        </p:tav>
                                        <p:tav tm="100000">
                                          <p:val>
                                            <p:strVal val="#ppt_w"/>
                                          </p:val>
                                        </p:tav>
                                      </p:tavLst>
                                    </p:anim>
                                  </p:childTnLst>
                                </p:cTn>
                              </p:par>
                              <p:par>
                                <p:cTn id="23" presetID="35" presetClass="entr" presetSubtype="0"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2000"/>
                                        <p:tgtEl>
                                          <p:spTgt spid="27"/>
                                        </p:tgtEl>
                                      </p:cBhvr>
                                    </p:animEffect>
                                    <p:anim calcmode="lin" valueType="num">
                                      <p:cBhvr>
                                        <p:cTn id="26" dur="2000" fill="hold"/>
                                        <p:tgtEl>
                                          <p:spTgt spid="27"/>
                                        </p:tgtEl>
                                        <p:attrNameLst>
                                          <p:attrName>style.rotation</p:attrName>
                                        </p:attrNameLst>
                                      </p:cBhvr>
                                      <p:tavLst>
                                        <p:tav tm="0">
                                          <p:val>
                                            <p:fltVal val="720"/>
                                          </p:val>
                                        </p:tav>
                                        <p:tav tm="100000">
                                          <p:val>
                                            <p:fltVal val="0"/>
                                          </p:val>
                                        </p:tav>
                                      </p:tavLst>
                                    </p:anim>
                                    <p:anim calcmode="lin" valueType="num">
                                      <p:cBhvr>
                                        <p:cTn id="27" dur="2000" fill="hold"/>
                                        <p:tgtEl>
                                          <p:spTgt spid="27"/>
                                        </p:tgtEl>
                                        <p:attrNameLst>
                                          <p:attrName>ppt_h</p:attrName>
                                        </p:attrNameLst>
                                      </p:cBhvr>
                                      <p:tavLst>
                                        <p:tav tm="0">
                                          <p:val>
                                            <p:fltVal val="0"/>
                                          </p:val>
                                        </p:tav>
                                        <p:tav tm="100000">
                                          <p:val>
                                            <p:strVal val="#ppt_h"/>
                                          </p:val>
                                        </p:tav>
                                      </p:tavLst>
                                    </p:anim>
                                    <p:anim calcmode="lin" valueType="num">
                                      <p:cBhvr>
                                        <p:cTn id="28" dur="2000" fill="hold"/>
                                        <p:tgtEl>
                                          <p:spTgt spid="27"/>
                                        </p:tgtEl>
                                        <p:attrNameLst>
                                          <p:attrName>ppt_w</p:attrName>
                                        </p:attrNameLst>
                                      </p:cBhvr>
                                      <p:tavLst>
                                        <p:tav tm="0">
                                          <p:val>
                                            <p:fltVal val="0"/>
                                          </p:val>
                                        </p:tav>
                                        <p:tav tm="100000">
                                          <p:val>
                                            <p:strVal val="#ppt_w"/>
                                          </p:val>
                                        </p:tav>
                                      </p:tavLst>
                                    </p:anim>
                                  </p:childTnLst>
                                </p:cTn>
                              </p:par>
                              <p:par>
                                <p:cTn id="29" presetID="35"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2000"/>
                                        <p:tgtEl>
                                          <p:spTgt spid="18"/>
                                        </p:tgtEl>
                                      </p:cBhvr>
                                    </p:animEffect>
                                    <p:anim calcmode="lin" valueType="num">
                                      <p:cBhvr>
                                        <p:cTn id="32" dur="2000" fill="hold"/>
                                        <p:tgtEl>
                                          <p:spTgt spid="18"/>
                                        </p:tgtEl>
                                        <p:attrNameLst>
                                          <p:attrName>style.rotation</p:attrName>
                                        </p:attrNameLst>
                                      </p:cBhvr>
                                      <p:tavLst>
                                        <p:tav tm="0">
                                          <p:val>
                                            <p:fltVal val="720"/>
                                          </p:val>
                                        </p:tav>
                                        <p:tav tm="100000">
                                          <p:val>
                                            <p:fltVal val="0"/>
                                          </p:val>
                                        </p:tav>
                                      </p:tavLst>
                                    </p:anim>
                                    <p:anim calcmode="lin" valueType="num">
                                      <p:cBhvr>
                                        <p:cTn id="33" dur="2000" fill="hold"/>
                                        <p:tgtEl>
                                          <p:spTgt spid="18"/>
                                        </p:tgtEl>
                                        <p:attrNameLst>
                                          <p:attrName>ppt_h</p:attrName>
                                        </p:attrNameLst>
                                      </p:cBhvr>
                                      <p:tavLst>
                                        <p:tav tm="0">
                                          <p:val>
                                            <p:fltVal val="0"/>
                                          </p:val>
                                        </p:tav>
                                        <p:tav tm="100000">
                                          <p:val>
                                            <p:strVal val="#ppt_h"/>
                                          </p:val>
                                        </p:tav>
                                      </p:tavLst>
                                    </p:anim>
                                    <p:anim calcmode="lin" valueType="num">
                                      <p:cBhvr>
                                        <p:cTn id="34" dur="2000" fill="hold"/>
                                        <p:tgtEl>
                                          <p:spTgt spid="18"/>
                                        </p:tgtEl>
                                        <p:attrNameLst>
                                          <p:attrName>ppt_w</p:attrName>
                                        </p:attrNameLst>
                                      </p:cBhvr>
                                      <p:tavLst>
                                        <p:tav tm="0">
                                          <p:val>
                                            <p:fltVal val="0"/>
                                          </p:val>
                                        </p:tav>
                                        <p:tav tm="100000">
                                          <p:val>
                                            <p:strVal val="#ppt_w"/>
                                          </p:val>
                                        </p:tav>
                                      </p:tavLst>
                                    </p:anim>
                                  </p:childTnLst>
                                </p:cTn>
                              </p:par>
                              <p:par>
                                <p:cTn id="35" presetID="35" presetClass="entr" presetSubtype="0"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fade">
                                      <p:cBhvr>
                                        <p:cTn id="37" dur="2000"/>
                                        <p:tgtEl>
                                          <p:spTgt spid="36"/>
                                        </p:tgtEl>
                                      </p:cBhvr>
                                    </p:animEffect>
                                    <p:anim calcmode="lin" valueType="num">
                                      <p:cBhvr>
                                        <p:cTn id="38" dur="2000" fill="hold"/>
                                        <p:tgtEl>
                                          <p:spTgt spid="36"/>
                                        </p:tgtEl>
                                        <p:attrNameLst>
                                          <p:attrName>style.rotation</p:attrName>
                                        </p:attrNameLst>
                                      </p:cBhvr>
                                      <p:tavLst>
                                        <p:tav tm="0">
                                          <p:val>
                                            <p:fltVal val="720"/>
                                          </p:val>
                                        </p:tav>
                                        <p:tav tm="100000">
                                          <p:val>
                                            <p:fltVal val="0"/>
                                          </p:val>
                                        </p:tav>
                                      </p:tavLst>
                                    </p:anim>
                                    <p:anim calcmode="lin" valueType="num">
                                      <p:cBhvr>
                                        <p:cTn id="39" dur="2000" fill="hold"/>
                                        <p:tgtEl>
                                          <p:spTgt spid="36"/>
                                        </p:tgtEl>
                                        <p:attrNameLst>
                                          <p:attrName>ppt_h</p:attrName>
                                        </p:attrNameLst>
                                      </p:cBhvr>
                                      <p:tavLst>
                                        <p:tav tm="0">
                                          <p:val>
                                            <p:fltVal val="0"/>
                                          </p:val>
                                        </p:tav>
                                        <p:tav tm="100000">
                                          <p:val>
                                            <p:strVal val="#ppt_h"/>
                                          </p:val>
                                        </p:tav>
                                      </p:tavLst>
                                    </p:anim>
                                    <p:anim calcmode="lin" valueType="num">
                                      <p:cBhvr>
                                        <p:cTn id="40" dur="2000" fill="hold"/>
                                        <p:tgtEl>
                                          <p:spTgt spid="36"/>
                                        </p:tgtEl>
                                        <p:attrNameLst>
                                          <p:attrName>ppt_w</p:attrName>
                                        </p:attrNameLst>
                                      </p:cBhvr>
                                      <p:tavLst>
                                        <p:tav tm="0">
                                          <p:val>
                                            <p:fltVal val="0"/>
                                          </p:val>
                                        </p:tav>
                                        <p:tav tm="100000">
                                          <p:val>
                                            <p:strVal val="#ppt_w"/>
                                          </p:val>
                                        </p:tav>
                                      </p:tavLst>
                                    </p:anim>
                                  </p:childTnLst>
                                </p:cTn>
                              </p:par>
                              <p:par>
                                <p:cTn id="41" presetID="35" presetClass="entr" presetSubtype="0" fill="hold" grpId="0" nodeType="with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fade">
                                      <p:cBhvr>
                                        <p:cTn id="43" dur="2000"/>
                                        <p:tgtEl>
                                          <p:spTgt spid="37"/>
                                        </p:tgtEl>
                                      </p:cBhvr>
                                    </p:animEffect>
                                    <p:anim calcmode="lin" valueType="num">
                                      <p:cBhvr>
                                        <p:cTn id="44" dur="2000" fill="hold"/>
                                        <p:tgtEl>
                                          <p:spTgt spid="37"/>
                                        </p:tgtEl>
                                        <p:attrNameLst>
                                          <p:attrName>style.rotation</p:attrName>
                                        </p:attrNameLst>
                                      </p:cBhvr>
                                      <p:tavLst>
                                        <p:tav tm="0">
                                          <p:val>
                                            <p:fltVal val="720"/>
                                          </p:val>
                                        </p:tav>
                                        <p:tav tm="100000">
                                          <p:val>
                                            <p:fltVal val="0"/>
                                          </p:val>
                                        </p:tav>
                                      </p:tavLst>
                                    </p:anim>
                                    <p:anim calcmode="lin" valueType="num">
                                      <p:cBhvr>
                                        <p:cTn id="45" dur="2000" fill="hold"/>
                                        <p:tgtEl>
                                          <p:spTgt spid="37"/>
                                        </p:tgtEl>
                                        <p:attrNameLst>
                                          <p:attrName>ppt_h</p:attrName>
                                        </p:attrNameLst>
                                      </p:cBhvr>
                                      <p:tavLst>
                                        <p:tav tm="0">
                                          <p:val>
                                            <p:fltVal val="0"/>
                                          </p:val>
                                        </p:tav>
                                        <p:tav tm="100000">
                                          <p:val>
                                            <p:strVal val="#ppt_h"/>
                                          </p:val>
                                        </p:tav>
                                      </p:tavLst>
                                    </p:anim>
                                    <p:anim calcmode="lin" valueType="num">
                                      <p:cBhvr>
                                        <p:cTn id="46" dur="2000" fill="hold"/>
                                        <p:tgtEl>
                                          <p:spTgt spid="37"/>
                                        </p:tgtEl>
                                        <p:attrNameLst>
                                          <p:attrName>ppt_w</p:attrName>
                                        </p:attrNameLst>
                                      </p:cBhvr>
                                      <p:tavLst>
                                        <p:tav tm="0">
                                          <p:val>
                                            <p:fltVal val="0"/>
                                          </p:val>
                                        </p:tav>
                                        <p:tav tm="100000">
                                          <p:val>
                                            <p:strVal val="#ppt_w"/>
                                          </p:val>
                                        </p:tav>
                                      </p:tavLst>
                                    </p:anim>
                                  </p:childTnLst>
                                </p:cTn>
                              </p:par>
                              <p:par>
                                <p:cTn id="47" presetID="35" presetClass="entr" presetSubtype="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2000"/>
                                        <p:tgtEl>
                                          <p:spTgt spid="30"/>
                                        </p:tgtEl>
                                      </p:cBhvr>
                                    </p:animEffect>
                                    <p:anim calcmode="lin" valueType="num">
                                      <p:cBhvr>
                                        <p:cTn id="50" dur="2000" fill="hold"/>
                                        <p:tgtEl>
                                          <p:spTgt spid="30"/>
                                        </p:tgtEl>
                                        <p:attrNameLst>
                                          <p:attrName>style.rotation</p:attrName>
                                        </p:attrNameLst>
                                      </p:cBhvr>
                                      <p:tavLst>
                                        <p:tav tm="0">
                                          <p:val>
                                            <p:fltVal val="720"/>
                                          </p:val>
                                        </p:tav>
                                        <p:tav tm="100000">
                                          <p:val>
                                            <p:fltVal val="0"/>
                                          </p:val>
                                        </p:tav>
                                      </p:tavLst>
                                    </p:anim>
                                    <p:anim calcmode="lin" valueType="num">
                                      <p:cBhvr>
                                        <p:cTn id="51" dur="2000" fill="hold"/>
                                        <p:tgtEl>
                                          <p:spTgt spid="30"/>
                                        </p:tgtEl>
                                        <p:attrNameLst>
                                          <p:attrName>ppt_h</p:attrName>
                                        </p:attrNameLst>
                                      </p:cBhvr>
                                      <p:tavLst>
                                        <p:tav tm="0">
                                          <p:val>
                                            <p:fltVal val="0"/>
                                          </p:val>
                                        </p:tav>
                                        <p:tav tm="100000">
                                          <p:val>
                                            <p:strVal val="#ppt_h"/>
                                          </p:val>
                                        </p:tav>
                                      </p:tavLst>
                                    </p:anim>
                                    <p:anim calcmode="lin" valueType="num">
                                      <p:cBhvr>
                                        <p:cTn id="52" dur="2000" fill="hold"/>
                                        <p:tgtEl>
                                          <p:spTgt spid="30"/>
                                        </p:tgtEl>
                                        <p:attrNameLst>
                                          <p:attrName>ppt_w</p:attrName>
                                        </p:attrNameLst>
                                      </p:cBhvr>
                                      <p:tavLst>
                                        <p:tav tm="0">
                                          <p:val>
                                            <p:fltVal val="0"/>
                                          </p:val>
                                        </p:tav>
                                        <p:tav tm="100000">
                                          <p:val>
                                            <p:strVal val="#ppt_w"/>
                                          </p:val>
                                        </p:tav>
                                      </p:tavLst>
                                    </p:anim>
                                  </p:childTnLst>
                                </p:cTn>
                              </p:par>
                              <p:par>
                                <p:cTn id="53" presetID="35" presetClass="entr" presetSubtype="0" fill="hold" grpId="0" nodeType="with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2000"/>
                                        <p:tgtEl>
                                          <p:spTgt spid="31"/>
                                        </p:tgtEl>
                                      </p:cBhvr>
                                    </p:animEffect>
                                    <p:anim calcmode="lin" valueType="num">
                                      <p:cBhvr>
                                        <p:cTn id="56" dur="2000" fill="hold"/>
                                        <p:tgtEl>
                                          <p:spTgt spid="31"/>
                                        </p:tgtEl>
                                        <p:attrNameLst>
                                          <p:attrName>style.rotation</p:attrName>
                                        </p:attrNameLst>
                                      </p:cBhvr>
                                      <p:tavLst>
                                        <p:tav tm="0">
                                          <p:val>
                                            <p:fltVal val="720"/>
                                          </p:val>
                                        </p:tav>
                                        <p:tav tm="100000">
                                          <p:val>
                                            <p:fltVal val="0"/>
                                          </p:val>
                                        </p:tav>
                                      </p:tavLst>
                                    </p:anim>
                                    <p:anim calcmode="lin" valueType="num">
                                      <p:cBhvr>
                                        <p:cTn id="57" dur="2000" fill="hold"/>
                                        <p:tgtEl>
                                          <p:spTgt spid="31"/>
                                        </p:tgtEl>
                                        <p:attrNameLst>
                                          <p:attrName>ppt_h</p:attrName>
                                        </p:attrNameLst>
                                      </p:cBhvr>
                                      <p:tavLst>
                                        <p:tav tm="0">
                                          <p:val>
                                            <p:fltVal val="0"/>
                                          </p:val>
                                        </p:tav>
                                        <p:tav tm="100000">
                                          <p:val>
                                            <p:strVal val="#ppt_h"/>
                                          </p:val>
                                        </p:tav>
                                      </p:tavLst>
                                    </p:anim>
                                    <p:anim calcmode="lin" valueType="num">
                                      <p:cBhvr>
                                        <p:cTn id="58" dur="2000" fill="hold"/>
                                        <p:tgtEl>
                                          <p:spTgt spid="31"/>
                                        </p:tgtEl>
                                        <p:attrNameLst>
                                          <p:attrName>ppt_w</p:attrName>
                                        </p:attrNameLst>
                                      </p:cBhvr>
                                      <p:tavLst>
                                        <p:tav tm="0">
                                          <p:val>
                                            <p:fltVal val="0"/>
                                          </p:val>
                                        </p:tav>
                                        <p:tav tm="100000">
                                          <p:val>
                                            <p:strVal val="#ppt_w"/>
                                          </p:val>
                                        </p:tav>
                                      </p:tavLst>
                                    </p:anim>
                                  </p:childTnLst>
                                </p:cTn>
                              </p:par>
                              <p:par>
                                <p:cTn id="59" presetID="35" presetClass="entr" presetSubtype="0" fill="hold" grpId="0" nodeType="with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2000"/>
                                        <p:tgtEl>
                                          <p:spTgt spid="33"/>
                                        </p:tgtEl>
                                      </p:cBhvr>
                                    </p:animEffect>
                                    <p:anim calcmode="lin" valueType="num">
                                      <p:cBhvr>
                                        <p:cTn id="62" dur="2000" fill="hold"/>
                                        <p:tgtEl>
                                          <p:spTgt spid="33"/>
                                        </p:tgtEl>
                                        <p:attrNameLst>
                                          <p:attrName>style.rotation</p:attrName>
                                        </p:attrNameLst>
                                      </p:cBhvr>
                                      <p:tavLst>
                                        <p:tav tm="0">
                                          <p:val>
                                            <p:fltVal val="720"/>
                                          </p:val>
                                        </p:tav>
                                        <p:tav tm="100000">
                                          <p:val>
                                            <p:fltVal val="0"/>
                                          </p:val>
                                        </p:tav>
                                      </p:tavLst>
                                    </p:anim>
                                    <p:anim calcmode="lin" valueType="num">
                                      <p:cBhvr>
                                        <p:cTn id="63" dur="2000" fill="hold"/>
                                        <p:tgtEl>
                                          <p:spTgt spid="33"/>
                                        </p:tgtEl>
                                        <p:attrNameLst>
                                          <p:attrName>ppt_h</p:attrName>
                                        </p:attrNameLst>
                                      </p:cBhvr>
                                      <p:tavLst>
                                        <p:tav tm="0">
                                          <p:val>
                                            <p:fltVal val="0"/>
                                          </p:val>
                                        </p:tav>
                                        <p:tav tm="100000">
                                          <p:val>
                                            <p:strVal val="#ppt_h"/>
                                          </p:val>
                                        </p:tav>
                                      </p:tavLst>
                                    </p:anim>
                                    <p:anim calcmode="lin" valueType="num">
                                      <p:cBhvr>
                                        <p:cTn id="64" dur="2000" fill="hold"/>
                                        <p:tgtEl>
                                          <p:spTgt spid="33"/>
                                        </p:tgtEl>
                                        <p:attrNameLst>
                                          <p:attrName>ppt_w</p:attrName>
                                        </p:attrNameLst>
                                      </p:cBhvr>
                                      <p:tavLst>
                                        <p:tav tm="0">
                                          <p:val>
                                            <p:fltVal val="0"/>
                                          </p:val>
                                        </p:tav>
                                        <p:tav tm="100000">
                                          <p:val>
                                            <p:strVal val="#ppt_w"/>
                                          </p:val>
                                        </p:tav>
                                      </p:tavLst>
                                    </p:anim>
                                  </p:childTnLst>
                                </p:cTn>
                              </p:par>
                              <p:par>
                                <p:cTn id="65" presetID="35" presetClass="entr" presetSubtype="0"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2000"/>
                                        <p:tgtEl>
                                          <p:spTgt spid="32"/>
                                        </p:tgtEl>
                                      </p:cBhvr>
                                    </p:animEffect>
                                    <p:anim calcmode="lin" valueType="num">
                                      <p:cBhvr>
                                        <p:cTn id="68" dur="2000" fill="hold"/>
                                        <p:tgtEl>
                                          <p:spTgt spid="32"/>
                                        </p:tgtEl>
                                        <p:attrNameLst>
                                          <p:attrName>style.rotation</p:attrName>
                                        </p:attrNameLst>
                                      </p:cBhvr>
                                      <p:tavLst>
                                        <p:tav tm="0">
                                          <p:val>
                                            <p:fltVal val="720"/>
                                          </p:val>
                                        </p:tav>
                                        <p:tav tm="100000">
                                          <p:val>
                                            <p:fltVal val="0"/>
                                          </p:val>
                                        </p:tav>
                                      </p:tavLst>
                                    </p:anim>
                                    <p:anim calcmode="lin" valueType="num">
                                      <p:cBhvr>
                                        <p:cTn id="69" dur="2000" fill="hold"/>
                                        <p:tgtEl>
                                          <p:spTgt spid="32"/>
                                        </p:tgtEl>
                                        <p:attrNameLst>
                                          <p:attrName>ppt_h</p:attrName>
                                        </p:attrNameLst>
                                      </p:cBhvr>
                                      <p:tavLst>
                                        <p:tav tm="0">
                                          <p:val>
                                            <p:fltVal val="0"/>
                                          </p:val>
                                        </p:tav>
                                        <p:tav tm="100000">
                                          <p:val>
                                            <p:strVal val="#ppt_h"/>
                                          </p:val>
                                        </p:tav>
                                      </p:tavLst>
                                    </p:anim>
                                    <p:anim calcmode="lin" valueType="num">
                                      <p:cBhvr>
                                        <p:cTn id="70" dur="2000" fill="hold"/>
                                        <p:tgtEl>
                                          <p:spTgt spid="32"/>
                                        </p:tgtEl>
                                        <p:attrNameLst>
                                          <p:attrName>ppt_w</p:attrName>
                                        </p:attrNameLst>
                                      </p:cBhvr>
                                      <p:tavLst>
                                        <p:tav tm="0">
                                          <p:val>
                                            <p:fltVal val="0"/>
                                          </p:val>
                                        </p:tav>
                                        <p:tav tm="100000">
                                          <p:val>
                                            <p:strVal val="#ppt_w"/>
                                          </p:val>
                                        </p:tav>
                                      </p:tavLst>
                                    </p:anim>
                                  </p:childTnLst>
                                </p:cTn>
                              </p:par>
                              <p:par>
                                <p:cTn id="71" presetID="35" presetClass="entr" presetSubtype="0" fill="hold" grpId="0" nodeType="withEffect">
                                  <p:stCondLst>
                                    <p:cond delay="0"/>
                                  </p:stCondLst>
                                  <p:childTnLst>
                                    <p:set>
                                      <p:cBhvr>
                                        <p:cTn id="72" dur="1" fill="hold">
                                          <p:stCondLst>
                                            <p:cond delay="0"/>
                                          </p:stCondLst>
                                        </p:cTn>
                                        <p:tgtEl>
                                          <p:spTgt spid="39"/>
                                        </p:tgtEl>
                                        <p:attrNameLst>
                                          <p:attrName>style.visibility</p:attrName>
                                        </p:attrNameLst>
                                      </p:cBhvr>
                                      <p:to>
                                        <p:strVal val="visible"/>
                                      </p:to>
                                    </p:set>
                                    <p:animEffect transition="in" filter="fade">
                                      <p:cBhvr>
                                        <p:cTn id="73" dur="2000"/>
                                        <p:tgtEl>
                                          <p:spTgt spid="39"/>
                                        </p:tgtEl>
                                      </p:cBhvr>
                                    </p:animEffect>
                                    <p:anim calcmode="lin" valueType="num">
                                      <p:cBhvr>
                                        <p:cTn id="74" dur="2000" fill="hold"/>
                                        <p:tgtEl>
                                          <p:spTgt spid="39"/>
                                        </p:tgtEl>
                                        <p:attrNameLst>
                                          <p:attrName>style.rotation</p:attrName>
                                        </p:attrNameLst>
                                      </p:cBhvr>
                                      <p:tavLst>
                                        <p:tav tm="0">
                                          <p:val>
                                            <p:fltVal val="720"/>
                                          </p:val>
                                        </p:tav>
                                        <p:tav tm="100000">
                                          <p:val>
                                            <p:fltVal val="0"/>
                                          </p:val>
                                        </p:tav>
                                      </p:tavLst>
                                    </p:anim>
                                    <p:anim calcmode="lin" valueType="num">
                                      <p:cBhvr>
                                        <p:cTn id="75" dur="2000" fill="hold"/>
                                        <p:tgtEl>
                                          <p:spTgt spid="39"/>
                                        </p:tgtEl>
                                        <p:attrNameLst>
                                          <p:attrName>ppt_h</p:attrName>
                                        </p:attrNameLst>
                                      </p:cBhvr>
                                      <p:tavLst>
                                        <p:tav tm="0">
                                          <p:val>
                                            <p:fltVal val="0"/>
                                          </p:val>
                                        </p:tav>
                                        <p:tav tm="100000">
                                          <p:val>
                                            <p:strVal val="#ppt_h"/>
                                          </p:val>
                                        </p:tav>
                                      </p:tavLst>
                                    </p:anim>
                                    <p:anim calcmode="lin" valueType="num">
                                      <p:cBhvr>
                                        <p:cTn id="76" dur="2000" fill="hold"/>
                                        <p:tgtEl>
                                          <p:spTgt spid="39"/>
                                        </p:tgtEl>
                                        <p:attrNameLst>
                                          <p:attrName>ppt_w</p:attrName>
                                        </p:attrNameLst>
                                      </p:cBhvr>
                                      <p:tavLst>
                                        <p:tav tm="0">
                                          <p:val>
                                            <p:fltVal val="0"/>
                                          </p:val>
                                        </p:tav>
                                        <p:tav tm="100000">
                                          <p:val>
                                            <p:strVal val="#ppt_w"/>
                                          </p:val>
                                        </p:tav>
                                      </p:tavLst>
                                    </p:anim>
                                  </p:childTnLst>
                                </p:cTn>
                              </p:par>
                              <p:par>
                                <p:cTn id="77" presetID="35" presetClass="entr" presetSubtype="0" fill="hold" grpId="0" nodeType="withEffect">
                                  <p:stCondLst>
                                    <p:cond delay="0"/>
                                  </p:stCondLst>
                                  <p:childTnLst>
                                    <p:set>
                                      <p:cBhvr>
                                        <p:cTn id="78" dur="1" fill="hold">
                                          <p:stCondLst>
                                            <p:cond delay="0"/>
                                          </p:stCondLst>
                                        </p:cTn>
                                        <p:tgtEl>
                                          <p:spTgt spid="38"/>
                                        </p:tgtEl>
                                        <p:attrNameLst>
                                          <p:attrName>style.visibility</p:attrName>
                                        </p:attrNameLst>
                                      </p:cBhvr>
                                      <p:to>
                                        <p:strVal val="visible"/>
                                      </p:to>
                                    </p:set>
                                    <p:animEffect transition="in" filter="fade">
                                      <p:cBhvr>
                                        <p:cTn id="79" dur="2000"/>
                                        <p:tgtEl>
                                          <p:spTgt spid="38"/>
                                        </p:tgtEl>
                                      </p:cBhvr>
                                    </p:animEffect>
                                    <p:anim calcmode="lin" valueType="num">
                                      <p:cBhvr>
                                        <p:cTn id="80" dur="2000" fill="hold"/>
                                        <p:tgtEl>
                                          <p:spTgt spid="38"/>
                                        </p:tgtEl>
                                        <p:attrNameLst>
                                          <p:attrName>style.rotation</p:attrName>
                                        </p:attrNameLst>
                                      </p:cBhvr>
                                      <p:tavLst>
                                        <p:tav tm="0">
                                          <p:val>
                                            <p:fltVal val="720"/>
                                          </p:val>
                                        </p:tav>
                                        <p:tav tm="100000">
                                          <p:val>
                                            <p:fltVal val="0"/>
                                          </p:val>
                                        </p:tav>
                                      </p:tavLst>
                                    </p:anim>
                                    <p:anim calcmode="lin" valueType="num">
                                      <p:cBhvr>
                                        <p:cTn id="81" dur="2000" fill="hold"/>
                                        <p:tgtEl>
                                          <p:spTgt spid="38"/>
                                        </p:tgtEl>
                                        <p:attrNameLst>
                                          <p:attrName>ppt_h</p:attrName>
                                        </p:attrNameLst>
                                      </p:cBhvr>
                                      <p:tavLst>
                                        <p:tav tm="0">
                                          <p:val>
                                            <p:fltVal val="0"/>
                                          </p:val>
                                        </p:tav>
                                        <p:tav tm="100000">
                                          <p:val>
                                            <p:strVal val="#ppt_h"/>
                                          </p:val>
                                        </p:tav>
                                      </p:tavLst>
                                    </p:anim>
                                    <p:anim calcmode="lin" valueType="num">
                                      <p:cBhvr>
                                        <p:cTn id="82" dur="2000" fill="hold"/>
                                        <p:tgtEl>
                                          <p:spTgt spid="38"/>
                                        </p:tgtEl>
                                        <p:attrNameLst>
                                          <p:attrName>ppt_w</p:attrName>
                                        </p:attrNameLst>
                                      </p:cBhvr>
                                      <p:tavLst>
                                        <p:tav tm="0">
                                          <p:val>
                                            <p:fltVal val="0"/>
                                          </p:val>
                                        </p:tav>
                                        <p:tav tm="100000">
                                          <p:val>
                                            <p:strVal val="#ppt_w"/>
                                          </p:val>
                                        </p:tav>
                                      </p:tavLst>
                                    </p:anim>
                                  </p:childTnLst>
                                </p:cTn>
                              </p:par>
                              <p:par>
                                <p:cTn id="83" presetID="35" presetClass="entr" presetSubtype="0" fill="hold" grpId="0" nodeType="withEffect">
                                  <p:stCondLst>
                                    <p:cond delay="0"/>
                                  </p:stCondLst>
                                  <p:childTnLst>
                                    <p:set>
                                      <p:cBhvr>
                                        <p:cTn id="84" dur="1" fill="hold">
                                          <p:stCondLst>
                                            <p:cond delay="0"/>
                                          </p:stCondLst>
                                        </p:cTn>
                                        <p:tgtEl>
                                          <p:spTgt spid="35"/>
                                        </p:tgtEl>
                                        <p:attrNameLst>
                                          <p:attrName>style.visibility</p:attrName>
                                        </p:attrNameLst>
                                      </p:cBhvr>
                                      <p:to>
                                        <p:strVal val="visible"/>
                                      </p:to>
                                    </p:set>
                                    <p:animEffect transition="in" filter="fade">
                                      <p:cBhvr>
                                        <p:cTn id="85" dur="2000"/>
                                        <p:tgtEl>
                                          <p:spTgt spid="35"/>
                                        </p:tgtEl>
                                      </p:cBhvr>
                                    </p:animEffect>
                                    <p:anim calcmode="lin" valueType="num">
                                      <p:cBhvr>
                                        <p:cTn id="86" dur="2000" fill="hold"/>
                                        <p:tgtEl>
                                          <p:spTgt spid="35"/>
                                        </p:tgtEl>
                                        <p:attrNameLst>
                                          <p:attrName>style.rotation</p:attrName>
                                        </p:attrNameLst>
                                      </p:cBhvr>
                                      <p:tavLst>
                                        <p:tav tm="0">
                                          <p:val>
                                            <p:fltVal val="720"/>
                                          </p:val>
                                        </p:tav>
                                        <p:tav tm="100000">
                                          <p:val>
                                            <p:fltVal val="0"/>
                                          </p:val>
                                        </p:tav>
                                      </p:tavLst>
                                    </p:anim>
                                    <p:anim calcmode="lin" valueType="num">
                                      <p:cBhvr>
                                        <p:cTn id="87" dur="2000" fill="hold"/>
                                        <p:tgtEl>
                                          <p:spTgt spid="35"/>
                                        </p:tgtEl>
                                        <p:attrNameLst>
                                          <p:attrName>ppt_h</p:attrName>
                                        </p:attrNameLst>
                                      </p:cBhvr>
                                      <p:tavLst>
                                        <p:tav tm="0">
                                          <p:val>
                                            <p:fltVal val="0"/>
                                          </p:val>
                                        </p:tav>
                                        <p:tav tm="100000">
                                          <p:val>
                                            <p:strVal val="#ppt_h"/>
                                          </p:val>
                                        </p:tav>
                                      </p:tavLst>
                                    </p:anim>
                                    <p:anim calcmode="lin" valueType="num">
                                      <p:cBhvr>
                                        <p:cTn id="88" dur="2000" fill="hold"/>
                                        <p:tgtEl>
                                          <p:spTgt spid="35"/>
                                        </p:tgtEl>
                                        <p:attrNameLst>
                                          <p:attrName>ppt_w</p:attrName>
                                        </p:attrNameLst>
                                      </p:cBhvr>
                                      <p:tavLst>
                                        <p:tav tm="0">
                                          <p:val>
                                            <p:fltVal val="0"/>
                                          </p:val>
                                        </p:tav>
                                        <p:tav tm="100000">
                                          <p:val>
                                            <p:strVal val="#ppt_w"/>
                                          </p:val>
                                        </p:tav>
                                      </p:tavLst>
                                    </p:anim>
                                  </p:childTnLst>
                                </p:cTn>
                              </p:par>
                              <p:par>
                                <p:cTn id="89" presetID="35" presetClass="entr" presetSubtype="0" fill="hold" grpId="0" nodeType="with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fade">
                                      <p:cBhvr>
                                        <p:cTn id="91" dur="2000"/>
                                        <p:tgtEl>
                                          <p:spTgt spid="34"/>
                                        </p:tgtEl>
                                      </p:cBhvr>
                                    </p:animEffect>
                                    <p:anim calcmode="lin" valueType="num">
                                      <p:cBhvr>
                                        <p:cTn id="92" dur="2000" fill="hold"/>
                                        <p:tgtEl>
                                          <p:spTgt spid="34"/>
                                        </p:tgtEl>
                                        <p:attrNameLst>
                                          <p:attrName>style.rotation</p:attrName>
                                        </p:attrNameLst>
                                      </p:cBhvr>
                                      <p:tavLst>
                                        <p:tav tm="0">
                                          <p:val>
                                            <p:fltVal val="720"/>
                                          </p:val>
                                        </p:tav>
                                        <p:tav tm="100000">
                                          <p:val>
                                            <p:fltVal val="0"/>
                                          </p:val>
                                        </p:tav>
                                      </p:tavLst>
                                    </p:anim>
                                    <p:anim calcmode="lin" valueType="num">
                                      <p:cBhvr>
                                        <p:cTn id="93" dur="2000" fill="hold"/>
                                        <p:tgtEl>
                                          <p:spTgt spid="34"/>
                                        </p:tgtEl>
                                        <p:attrNameLst>
                                          <p:attrName>ppt_h</p:attrName>
                                        </p:attrNameLst>
                                      </p:cBhvr>
                                      <p:tavLst>
                                        <p:tav tm="0">
                                          <p:val>
                                            <p:fltVal val="0"/>
                                          </p:val>
                                        </p:tav>
                                        <p:tav tm="100000">
                                          <p:val>
                                            <p:strVal val="#ppt_h"/>
                                          </p:val>
                                        </p:tav>
                                      </p:tavLst>
                                    </p:anim>
                                    <p:anim calcmode="lin" valueType="num">
                                      <p:cBhvr>
                                        <p:cTn id="94" dur="2000" fill="hold"/>
                                        <p:tgtEl>
                                          <p:spTgt spid="34"/>
                                        </p:tgtEl>
                                        <p:attrNameLst>
                                          <p:attrName>ppt_w</p:attrName>
                                        </p:attrNameLst>
                                      </p:cBhvr>
                                      <p:tavLst>
                                        <p:tav tm="0">
                                          <p:val>
                                            <p:fltVal val="0"/>
                                          </p:val>
                                        </p:tav>
                                        <p:tav tm="100000">
                                          <p:val>
                                            <p:strVal val="#ppt_w"/>
                                          </p:val>
                                        </p:tav>
                                      </p:tavLst>
                                    </p:anim>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53" presetClass="entr" presetSubtype="16" fill="hold" grpId="0" nodeType="clickEffect">
                                  <p:stCondLst>
                                    <p:cond delay="0"/>
                                  </p:stCondLst>
                                  <p:childTnLst>
                                    <p:set>
                                      <p:cBhvr>
                                        <p:cTn id="102" dur="1" fill="hold">
                                          <p:stCondLst>
                                            <p:cond delay="0"/>
                                          </p:stCondLst>
                                        </p:cTn>
                                        <p:tgtEl>
                                          <p:spTgt spid="41"/>
                                        </p:tgtEl>
                                        <p:attrNameLst>
                                          <p:attrName>style.visibility</p:attrName>
                                        </p:attrNameLst>
                                      </p:cBhvr>
                                      <p:to>
                                        <p:strVal val="visible"/>
                                      </p:to>
                                    </p:set>
                                    <p:anim calcmode="lin" valueType="num">
                                      <p:cBhvr>
                                        <p:cTn id="103" dur="500" fill="hold"/>
                                        <p:tgtEl>
                                          <p:spTgt spid="41"/>
                                        </p:tgtEl>
                                        <p:attrNameLst>
                                          <p:attrName>ppt_w</p:attrName>
                                        </p:attrNameLst>
                                      </p:cBhvr>
                                      <p:tavLst>
                                        <p:tav tm="0">
                                          <p:val>
                                            <p:fltVal val="0"/>
                                          </p:val>
                                        </p:tav>
                                        <p:tav tm="100000">
                                          <p:val>
                                            <p:strVal val="#ppt_w"/>
                                          </p:val>
                                        </p:tav>
                                      </p:tavLst>
                                    </p:anim>
                                    <p:anim calcmode="lin" valueType="num">
                                      <p:cBhvr>
                                        <p:cTn id="104" dur="500" fill="hold"/>
                                        <p:tgtEl>
                                          <p:spTgt spid="41"/>
                                        </p:tgtEl>
                                        <p:attrNameLst>
                                          <p:attrName>ppt_h</p:attrName>
                                        </p:attrNameLst>
                                      </p:cBhvr>
                                      <p:tavLst>
                                        <p:tav tm="0">
                                          <p:val>
                                            <p:fltVal val="0"/>
                                          </p:val>
                                        </p:tav>
                                        <p:tav tm="100000">
                                          <p:val>
                                            <p:strVal val="#ppt_h"/>
                                          </p:val>
                                        </p:tav>
                                      </p:tavLst>
                                    </p:anim>
                                    <p:animEffect transition="in" filter="fade">
                                      <p:cBhvr>
                                        <p:cTn id="105" dur="500"/>
                                        <p:tgtEl>
                                          <p:spTgt spid="41"/>
                                        </p:tgtEl>
                                      </p:cBhvr>
                                    </p:animEffect>
                                  </p:childTnLst>
                                </p:cTn>
                              </p:par>
                              <p:par>
                                <p:cTn id="106" presetID="53" presetClass="entr" presetSubtype="16" fill="hold" grpId="0" nodeType="withEffect">
                                  <p:stCondLst>
                                    <p:cond delay="0"/>
                                  </p:stCondLst>
                                  <p:childTnLst>
                                    <p:set>
                                      <p:cBhvr>
                                        <p:cTn id="107" dur="1" fill="hold">
                                          <p:stCondLst>
                                            <p:cond delay="0"/>
                                          </p:stCondLst>
                                        </p:cTn>
                                        <p:tgtEl>
                                          <p:spTgt spid="40"/>
                                        </p:tgtEl>
                                        <p:attrNameLst>
                                          <p:attrName>style.visibility</p:attrName>
                                        </p:attrNameLst>
                                      </p:cBhvr>
                                      <p:to>
                                        <p:strVal val="visible"/>
                                      </p:to>
                                    </p:set>
                                    <p:anim calcmode="lin" valueType="num">
                                      <p:cBhvr>
                                        <p:cTn id="108" dur="500" fill="hold"/>
                                        <p:tgtEl>
                                          <p:spTgt spid="40"/>
                                        </p:tgtEl>
                                        <p:attrNameLst>
                                          <p:attrName>ppt_w</p:attrName>
                                        </p:attrNameLst>
                                      </p:cBhvr>
                                      <p:tavLst>
                                        <p:tav tm="0">
                                          <p:val>
                                            <p:fltVal val="0"/>
                                          </p:val>
                                        </p:tav>
                                        <p:tav tm="100000">
                                          <p:val>
                                            <p:strVal val="#ppt_w"/>
                                          </p:val>
                                        </p:tav>
                                      </p:tavLst>
                                    </p:anim>
                                    <p:anim calcmode="lin" valueType="num">
                                      <p:cBhvr>
                                        <p:cTn id="109" dur="500" fill="hold"/>
                                        <p:tgtEl>
                                          <p:spTgt spid="40"/>
                                        </p:tgtEl>
                                        <p:attrNameLst>
                                          <p:attrName>ppt_h</p:attrName>
                                        </p:attrNameLst>
                                      </p:cBhvr>
                                      <p:tavLst>
                                        <p:tav tm="0">
                                          <p:val>
                                            <p:fltVal val="0"/>
                                          </p:val>
                                        </p:tav>
                                        <p:tav tm="100000">
                                          <p:val>
                                            <p:strVal val="#ppt_h"/>
                                          </p:val>
                                        </p:tav>
                                      </p:tavLst>
                                    </p:anim>
                                    <p:animEffect transition="in" filter="fade">
                                      <p:cBhvr>
                                        <p:cTn id="110" dur="500"/>
                                        <p:tgtEl>
                                          <p:spTgt spid="40"/>
                                        </p:tgtEl>
                                      </p:cBhvr>
                                    </p:animEffect>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7"/>
                                        </p:tgtEl>
                                        <p:attrNameLst>
                                          <p:attrName>style.visibility</p:attrName>
                                        </p:attrNameLst>
                                      </p:cBhvr>
                                      <p:to>
                                        <p:strVal val="visible"/>
                                      </p:to>
                                    </p:set>
                                    <p:anim calcmode="lin" valueType="num">
                                      <p:cBhvr additive="base">
                                        <p:cTn id="115" dur="500" fill="hold"/>
                                        <p:tgtEl>
                                          <p:spTgt spid="7"/>
                                        </p:tgtEl>
                                        <p:attrNameLst>
                                          <p:attrName>ppt_x</p:attrName>
                                        </p:attrNameLst>
                                      </p:cBhvr>
                                      <p:tavLst>
                                        <p:tav tm="0">
                                          <p:val>
                                            <p:strVal val="#ppt_x"/>
                                          </p:val>
                                        </p:tav>
                                        <p:tav tm="100000">
                                          <p:val>
                                            <p:strVal val="#ppt_x"/>
                                          </p:val>
                                        </p:tav>
                                      </p:tavLst>
                                    </p:anim>
                                    <p:anim calcmode="lin" valueType="num">
                                      <p:cBhvr additive="base">
                                        <p:cTn id="116" dur="500" fill="hold"/>
                                        <p:tgtEl>
                                          <p:spTgt spid="7"/>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0"/>
                                        </p:tgtEl>
                                        <p:attrNameLst>
                                          <p:attrName>style.visibility</p:attrName>
                                        </p:attrNameLst>
                                      </p:cBhvr>
                                      <p:to>
                                        <p:strVal val="visible"/>
                                      </p:to>
                                    </p:set>
                                    <p:anim calcmode="lin" valueType="num">
                                      <p:cBhvr additive="base">
                                        <p:cTn id="119" dur="500" fill="hold"/>
                                        <p:tgtEl>
                                          <p:spTgt spid="10"/>
                                        </p:tgtEl>
                                        <p:attrNameLst>
                                          <p:attrName>ppt_x</p:attrName>
                                        </p:attrNameLst>
                                      </p:cBhvr>
                                      <p:tavLst>
                                        <p:tav tm="0">
                                          <p:val>
                                            <p:strVal val="#ppt_x"/>
                                          </p:val>
                                        </p:tav>
                                        <p:tav tm="100000">
                                          <p:val>
                                            <p:strVal val="#ppt_x"/>
                                          </p:val>
                                        </p:tav>
                                      </p:tavLst>
                                    </p:anim>
                                    <p:anim calcmode="lin" valueType="num">
                                      <p:cBhvr additive="base">
                                        <p:cTn id="120" dur="500" fill="hold"/>
                                        <p:tgtEl>
                                          <p:spTgt spid="10"/>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5"/>
                                        </p:tgtEl>
                                        <p:attrNameLst>
                                          <p:attrName>style.visibility</p:attrName>
                                        </p:attrNameLst>
                                      </p:cBhvr>
                                      <p:to>
                                        <p:strVal val="visible"/>
                                      </p:to>
                                    </p:set>
                                    <p:anim calcmode="lin" valueType="num">
                                      <p:cBhvr additive="base">
                                        <p:cTn id="123" dur="500" fill="hold"/>
                                        <p:tgtEl>
                                          <p:spTgt spid="5"/>
                                        </p:tgtEl>
                                        <p:attrNameLst>
                                          <p:attrName>ppt_x</p:attrName>
                                        </p:attrNameLst>
                                      </p:cBhvr>
                                      <p:tavLst>
                                        <p:tav tm="0">
                                          <p:val>
                                            <p:strVal val="#ppt_x"/>
                                          </p:val>
                                        </p:tav>
                                        <p:tav tm="100000">
                                          <p:val>
                                            <p:strVal val="#ppt_x"/>
                                          </p:val>
                                        </p:tav>
                                      </p:tavLst>
                                    </p:anim>
                                    <p:anim calcmode="lin" valueType="num">
                                      <p:cBhvr additive="base">
                                        <p:cTn id="124" dur="500" fill="hold"/>
                                        <p:tgtEl>
                                          <p:spTgt spid="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9"/>
                                        </p:tgtEl>
                                        <p:attrNameLst>
                                          <p:attrName>style.visibility</p:attrName>
                                        </p:attrNameLst>
                                      </p:cBhvr>
                                      <p:to>
                                        <p:strVal val="visible"/>
                                      </p:to>
                                    </p:set>
                                    <p:anim calcmode="lin" valueType="num">
                                      <p:cBhvr additive="base">
                                        <p:cTn id="127" dur="500" fill="hold"/>
                                        <p:tgtEl>
                                          <p:spTgt spid="9"/>
                                        </p:tgtEl>
                                        <p:attrNameLst>
                                          <p:attrName>ppt_x</p:attrName>
                                        </p:attrNameLst>
                                      </p:cBhvr>
                                      <p:tavLst>
                                        <p:tav tm="0">
                                          <p:val>
                                            <p:strVal val="#ppt_x"/>
                                          </p:val>
                                        </p:tav>
                                        <p:tav tm="100000">
                                          <p:val>
                                            <p:strVal val="#ppt_x"/>
                                          </p:val>
                                        </p:tav>
                                      </p:tavLst>
                                    </p:anim>
                                    <p:anim calcmode="lin" valueType="num">
                                      <p:cBhvr additive="base">
                                        <p:cTn id="128" dur="500" fill="hold"/>
                                        <p:tgtEl>
                                          <p:spTgt spid="9"/>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2"/>
                                        </p:tgtEl>
                                        <p:attrNameLst>
                                          <p:attrName>style.visibility</p:attrName>
                                        </p:attrNameLst>
                                      </p:cBhvr>
                                      <p:to>
                                        <p:strVal val="visible"/>
                                      </p:to>
                                    </p:set>
                                    <p:anim calcmode="lin" valueType="num">
                                      <p:cBhvr additive="base">
                                        <p:cTn id="131" dur="500" fill="hold"/>
                                        <p:tgtEl>
                                          <p:spTgt spid="12"/>
                                        </p:tgtEl>
                                        <p:attrNameLst>
                                          <p:attrName>ppt_x</p:attrName>
                                        </p:attrNameLst>
                                      </p:cBhvr>
                                      <p:tavLst>
                                        <p:tav tm="0">
                                          <p:val>
                                            <p:strVal val="#ppt_x"/>
                                          </p:val>
                                        </p:tav>
                                        <p:tav tm="100000">
                                          <p:val>
                                            <p:strVal val="#ppt_x"/>
                                          </p:val>
                                        </p:tav>
                                      </p:tavLst>
                                    </p:anim>
                                    <p:anim calcmode="lin" valueType="num">
                                      <p:cBhvr additive="base">
                                        <p:cTn id="132" dur="500" fill="hold"/>
                                        <p:tgtEl>
                                          <p:spTgt spid="12"/>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1"/>
                                        </p:tgtEl>
                                        <p:attrNameLst>
                                          <p:attrName>style.visibility</p:attrName>
                                        </p:attrNameLst>
                                      </p:cBhvr>
                                      <p:to>
                                        <p:strVal val="visible"/>
                                      </p:to>
                                    </p:set>
                                    <p:anim calcmode="lin" valueType="num">
                                      <p:cBhvr additive="base">
                                        <p:cTn id="135" dur="500" fill="hold"/>
                                        <p:tgtEl>
                                          <p:spTgt spid="11"/>
                                        </p:tgtEl>
                                        <p:attrNameLst>
                                          <p:attrName>ppt_x</p:attrName>
                                        </p:attrNameLst>
                                      </p:cBhvr>
                                      <p:tavLst>
                                        <p:tav tm="0">
                                          <p:val>
                                            <p:strVal val="#ppt_x"/>
                                          </p:val>
                                        </p:tav>
                                        <p:tav tm="100000">
                                          <p:val>
                                            <p:strVal val="#ppt_x"/>
                                          </p:val>
                                        </p:tav>
                                      </p:tavLst>
                                    </p:anim>
                                    <p:anim calcmode="lin" valueType="num">
                                      <p:cBhvr additive="base">
                                        <p:cTn id="136" dur="500" fill="hold"/>
                                        <p:tgtEl>
                                          <p:spTgt spid="11"/>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6"/>
                                        </p:tgtEl>
                                        <p:attrNameLst>
                                          <p:attrName>style.visibility</p:attrName>
                                        </p:attrNameLst>
                                      </p:cBhvr>
                                      <p:to>
                                        <p:strVal val="visible"/>
                                      </p:to>
                                    </p:set>
                                    <p:anim calcmode="lin" valueType="num">
                                      <p:cBhvr additive="base">
                                        <p:cTn id="139" dur="500" fill="hold"/>
                                        <p:tgtEl>
                                          <p:spTgt spid="6"/>
                                        </p:tgtEl>
                                        <p:attrNameLst>
                                          <p:attrName>ppt_x</p:attrName>
                                        </p:attrNameLst>
                                      </p:cBhvr>
                                      <p:tavLst>
                                        <p:tav tm="0">
                                          <p:val>
                                            <p:strVal val="#ppt_x"/>
                                          </p:val>
                                        </p:tav>
                                        <p:tav tm="100000">
                                          <p:val>
                                            <p:strVal val="#ppt_x"/>
                                          </p:val>
                                        </p:tav>
                                      </p:tavLst>
                                    </p:anim>
                                    <p:anim calcmode="lin" valueType="num">
                                      <p:cBhvr additive="base">
                                        <p:cTn id="140" dur="500" fill="hold"/>
                                        <p:tgtEl>
                                          <p:spTgt spid="6"/>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
                                        </p:tgtEl>
                                        <p:attrNameLst>
                                          <p:attrName>style.visibility</p:attrName>
                                        </p:attrNameLst>
                                      </p:cBhvr>
                                      <p:to>
                                        <p:strVal val="visible"/>
                                      </p:to>
                                    </p:set>
                                    <p:anim calcmode="lin" valueType="num">
                                      <p:cBhvr additive="base">
                                        <p:cTn id="143" dur="500" fill="hold"/>
                                        <p:tgtEl>
                                          <p:spTgt spid="4"/>
                                        </p:tgtEl>
                                        <p:attrNameLst>
                                          <p:attrName>ppt_x</p:attrName>
                                        </p:attrNameLst>
                                      </p:cBhvr>
                                      <p:tavLst>
                                        <p:tav tm="0">
                                          <p:val>
                                            <p:strVal val="#ppt_x"/>
                                          </p:val>
                                        </p:tav>
                                        <p:tav tm="100000">
                                          <p:val>
                                            <p:strVal val="#ppt_x"/>
                                          </p:val>
                                        </p:tav>
                                      </p:tavLst>
                                    </p:anim>
                                    <p:anim calcmode="lin" valueType="num">
                                      <p:cBhvr additive="base">
                                        <p:cTn id="144" dur="500" fill="hold"/>
                                        <p:tgtEl>
                                          <p:spTgt spid="4"/>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8"/>
                                        </p:tgtEl>
                                        <p:attrNameLst>
                                          <p:attrName>style.visibility</p:attrName>
                                        </p:attrNameLst>
                                      </p:cBhvr>
                                      <p:to>
                                        <p:strVal val="visible"/>
                                      </p:to>
                                    </p:set>
                                    <p:anim calcmode="lin" valueType="num">
                                      <p:cBhvr additive="base">
                                        <p:cTn id="147" dur="500" fill="hold"/>
                                        <p:tgtEl>
                                          <p:spTgt spid="8"/>
                                        </p:tgtEl>
                                        <p:attrNameLst>
                                          <p:attrName>ppt_x</p:attrName>
                                        </p:attrNameLst>
                                      </p:cBhvr>
                                      <p:tavLst>
                                        <p:tav tm="0">
                                          <p:val>
                                            <p:strVal val="#ppt_x"/>
                                          </p:val>
                                        </p:tav>
                                        <p:tav tm="100000">
                                          <p:val>
                                            <p:strVal val="#ppt_x"/>
                                          </p:val>
                                        </p:tav>
                                      </p:tavLst>
                                    </p:anim>
                                    <p:anim calcmode="lin" valueType="num">
                                      <p:cBhvr additive="base">
                                        <p:cTn id="148" dur="500" fill="hold"/>
                                        <p:tgtEl>
                                          <p:spTgt spid="8"/>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13"/>
                                        </p:tgtEl>
                                        <p:attrNameLst>
                                          <p:attrName>style.visibility</p:attrName>
                                        </p:attrNameLst>
                                      </p:cBhvr>
                                      <p:to>
                                        <p:strVal val="visible"/>
                                      </p:to>
                                    </p:set>
                                    <p:anim calcmode="lin" valueType="num">
                                      <p:cBhvr additive="base">
                                        <p:cTn id="151" dur="500" fill="hold"/>
                                        <p:tgtEl>
                                          <p:spTgt spid="13"/>
                                        </p:tgtEl>
                                        <p:attrNameLst>
                                          <p:attrName>ppt_x</p:attrName>
                                        </p:attrNameLst>
                                      </p:cBhvr>
                                      <p:tavLst>
                                        <p:tav tm="0">
                                          <p:val>
                                            <p:strVal val="#ppt_x"/>
                                          </p:val>
                                        </p:tav>
                                        <p:tav tm="100000">
                                          <p:val>
                                            <p:strVal val="#ppt_x"/>
                                          </p:val>
                                        </p:tav>
                                      </p:tavLst>
                                    </p:anim>
                                    <p:anim calcmode="lin" valueType="num">
                                      <p:cBhvr additive="base">
                                        <p:cTn id="15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animBg="1"/>
      <p:bldP spid="8" grpId="0"/>
      <p:bldP spid="9" grpId="0" animBg="1"/>
      <p:bldP spid="10" grpId="0" animBg="1"/>
      <p:bldP spid="11" grpId="0"/>
      <p:bldP spid="12" grpId="0" animBg="1"/>
      <p:bldP spid="13" grpId="0"/>
      <p:bldP spid="14" grpId="0" animBg="1"/>
      <p:bldP spid="30" grpId="0"/>
      <p:bldP spid="31" grpId="0"/>
      <p:bldP spid="32" grpId="0"/>
      <p:bldP spid="33" grpId="0"/>
      <p:bldP spid="34" grpId="0"/>
      <p:bldP spid="35" grpId="0"/>
      <p:bldP spid="36" grpId="0"/>
      <p:bldP spid="37" grpId="0"/>
      <p:bldP spid="38" grpId="0"/>
      <p:bldP spid="39" grpId="0"/>
      <p:bldP spid="40" grpId="0"/>
      <p:bldP spid="4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Group 79"/>
          <p:cNvGrpSpPr/>
          <p:nvPr/>
        </p:nvGrpSpPr>
        <p:grpSpPr>
          <a:xfrm>
            <a:off x="7496587" y="2028427"/>
            <a:ext cx="887603" cy="1535855"/>
            <a:chOff x="2018491" y="3400802"/>
            <a:chExt cx="1494732" cy="2586400"/>
          </a:xfrm>
        </p:grpSpPr>
        <p:sp>
          <p:nvSpPr>
            <p:cNvPr id="5" name="Shape 13"/>
            <p:cNvSpPr/>
            <p:nvPr/>
          </p:nvSpPr>
          <p:spPr>
            <a:xfrm>
              <a:off x="2068579" y="3400802"/>
              <a:ext cx="1444644" cy="2586400"/>
            </a:xfrm>
            <a:custGeom>
              <a:avLst/>
              <a:gdLst/>
              <a:ahLst/>
              <a:cxnLst>
                <a:cxn ang="0">
                  <a:pos x="wd2" y="hd2"/>
                </a:cxn>
                <a:cxn ang="5400000">
                  <a:pos x="wd2" y="hd2"/>
                </a:cxn>
                <a:cxn ang="10800000">
                  <a:pos x="wd2" y="hd2"/>
                </a:cxn>
                <a:cxn ang="16200000">
                  <a:pos x="wd2" y="hd2"/>
                </a:cxn>
              </a:cxnLst>
              <a:rect l="0" t="0" r="r" b="b"/>
              <a:pathLst>
                <a:path w="21118" h="21600" extrusionOk="0">
                  <a:moveTo>
                    <a:pt x="20563" y="16573"/>
                  </a:moveTo>
                  <a:cubicBezTo>
                    <a:pt x="19854" y="16046"/>
                    <a:pt x="19135" y="13985"/>
                    <a:pt x="19130" y="13972"/>
                  </a:cubicBezTo>
                  <a:lnTo>
                    <a:pt x="19130" y="13971"/>
                  </a:lnTo>
                  <a:cubicBezTo>
                    <a:pt x="19130" y="13230"/>
                    <a:pt x="18079" y="12629"/>
                    <a:pt x="16782" y="12629"/>
                  </a:cubicBezTo>
                  <a:lnTo>
                    <a:pt x="14064" y="12629"/>
                  </a:lnTo>
                  <a:cubicBezTo>
                    <a:pt x="14055" y="12626"/>
                    <a:pt x="13877" y="12558"/>
                    <a:pt x="13653" y="12421"/>
                  </a:cubicBezTo>
                  <a:cubicBezTo>
                    <a:pt x="14821" y="11919"/>
                    <a:pt x="15600" y="11141"/>
                    <a:pt x="15698" y="10256"/>
                  </a:cubicBezTo>
                  <a:cubicBezTo>
                    <a:pt x="17160" y="9473"/>
                    <a:pt x="18075" y="8360"/>
                    <a:pt x="18075" y="7125"/>
                  </a:cubicBezTo>
                  <a:cubicBezTo>
                    <a:pt x="18075" y="7001"/>
                    <a:pt x="18063" y="6879"/>
                    <a:pt x="18046" y="6758"/>
                  </a:cubicBezTo>
                  <a:cubicBezTo>
                    <a:pt x="18055" y="6758"/>
                    <a:pt x="18065" y="6759"/>
                    <a:pt x="18074" y="6759"/>
                  </a:cubicBezTo>
                  <a:cubicBezTo>
                    <a:pt x="18074" y="6759"/>
                    <a:pt x="18378" y="4470"/>
                    <a:pt x="15095" y="3338"/>
                  </a:cubicBezTo>
                  <a:lnTo>
                    <a:pt x="17254" y="1138"/>
                  </a:lnTo>
                  <a:cubicBezTo>
                    <a:pt x="17254" y="1138"/>
                    <a:pt x="14504" y="0"/>
                    <a:pt x="10559" y="0"/>
                  </a:cubicBezTo>
                  <a:cubicBezTo>
                    <a:pt x="10545" y="0"/>
                    <a:pt x="10532" y="0"/>
                    <a:pt x="10519" y="0"/>
                  </a:cubicBezTo>
                  <a:lnTo>
                    <a:pt x="10519" y="0"/>
                  </a:lnTo>
                  <a:cubicBezTo>
                    <a:pt x="10518" y="0"/>
                    <a:pt x="10518" y="0"/>
                    <a:pt x="10517" y="0"/>
                  </a:cubicBezTo>
                  <a:cubicBezTo>
                    <a:pt x="7085" y="7"/>
                    <a:pt x="4566" y="873"/>
                    <a:pt x="3990" y="1090"/>
                  </a:cubicBezTo>
                  <a:cubicBezTo>
                    <a:pt x="3907" y="1121"/>
                    <a:pt x="3864" y="1138"/>
                    <a:pt x="3864" y="1138"/>
                  </a:cubicBezTo>
                  <a:lnTo>
                    <a:pt x="6024" y="3338"/>
                  </a:lnTo>
                  <a:cubicBezTo>
                    <a:pt x="6024" y="3338"/>
                    <a:pt x="6023" y="3338"/>
                    <a:pt x="6023" y="3338"/>
                  </a:cubicBezTo>
                  <a:cubicBezTo>
                    <a:pt x="5966" y="3358"/>
                    <a:pt x="5913" y="3378"/>
                    <a:pt x="5858" y="3399"/>
                  </a:cubicBezTo>
                  <a:cubicBezTo>
                    <a:pt x="5797" y="3421"/>
                    <a:pt x="5736" y="3444"/>
                    <a:pt x="5678" y="3467"/>
                  </a:cubicBezTo>
                  <a:cubicBezTo>
                    <a:pt x="5621" y="3490"/>
                    <a:pt x="5566" y="3513"/>
                    <a:pt x="5512" y="3537"/>
                  </a:cubicBezTo>
                  <a:cubicBezTo>
                    <a:pt x="5459" y="3560"/>
                    <a:pt x="5407" y="3583"/>
                    <a:pt x="5356" y="3606"/>
                  </a:cubicBezTo>
                  <a:cubicBezTo>
                    <a:pt x="5305" y="3630"/>
                    <a:pt x="5253" y="3654"/>
                    <a:pt x="5204" y="3678"/>
                  </a:cubicBezTo>
                  <a:cubicBezTo>
                    <a:pt x="5139" y="3710"/>
                    <a:pt x="5077" y="3743"/>
                    <a:pt x="5016" y="3777"/>
                  </a:cubicBezTo>
                  <a:cubicBezTo>
                    <a:pt x="4950" y="3813"/>
                    <a:pt x="4886" y="3849"/>
                    <a:pt x="4823" y="3886"/>
                  </a:cubicBezTo>
                  <a:cubicBezTo>
                    <a:pt x="4782" y="3911"/>
                    <a:pt x="4741" y="3936"/>
                    <a:pt x="4701" y="3961"/>
                  </a:cubicBezTo>
                  <a:cubicBezTo>
                    <a:pt x="4658" y="3988"/>
                    <a:pt x="4615" y="4017"/>
                    <a:pt x="4574" y="4045"/>
                  </a:cubicBezTo>
                  <a:cubicBezTo>
                    <a:pt x="4537" y="4069"/>
                    <a:pt x="4503" y="4094"/>
                    <a:pt x="4468" y="4119"/>
                  </a:cubicBezTo>
                  <a:cubicBezTo>
                    <a:pt x="4429" y="4147"/>
                    <a:pt x="4389" y="4176"/>
                    <a:pt x="4352" y="4204"/>
                  </a:cubicBezTo>
                  <a:cubicBezTo>
                    <a:pt x="4314" y="4233"/>
                    <a:pt x="4280" y="4263"/>
                    <a:pt x="4244" y="4292"/>
                  </a:cubicBezTo>
                  <a:cubicBezTo>
                    <a:pt x="4186" y="4339"/>
                    <a:pt x="4131" y="4387"/>
                    <a:pt x="4079" y="4435"/>
                  </a:cubicBezTo>
                  <a:cubicBezTo>
                    <a:pt x="4052" y="4460"/>
                    <a:pt x="4024" y="4485"/>
                    <a:pt x="3999" y="4510"/>
                  </a:cubicBezTo>
                  <a:cubicBezTo>
                    <a:pt x="3967" y="4541"/>
                    <a:pt x="3937" y="4572"/>
                    <a:pt x="3908" y="4603"/>
                  </a:cubicBezTo>
                  <a:cubicBezTo>
                    <a:pt x="3884" y="4627"/>
                    <a:pt x="3861" y="4652"/>
                    <a:pt x="3839" y="4677"/>
                  </a:cubicBezTo>
                  <a:cubicBezTo>
                    <a:pt x="3811" y="4707"/>
                    <a:pt x="3783" y="4738"/>
                    <a:pt x="3757" y="4769"/>
                  </a:cubicBezTo>
                  <a:cubicBezTo>
                    <a:pt x="3735" y="4795"/>
                    <a:pt x="3714" y="4822"/>
                    <a:pt x="3693" y="4848"/>
                  </a:cubicBezTo>
                  <a:cubicBezTo>
                    <a:pt x="3652" y="4900"/>
                    <a:pt x="3613" y="4952"/>
                    <a:pt x="3577" y="5004"/>
                  </a:cubicBezTo>
                  <a:cubicBezTo>
                    <a:pt x="3559" y="5028"/>
                    <a:pt x="3542" y="5053"/>
                    <a:pt x="3526" y="5078"/>
                  </a:cubicBezTo>
                  <a:cubicBezTo>
                    <a:pt x="3505" y="5108"/>
                    <a:pt x="3486" y="5138"/>
                    <a:pt x="3468" y="5169"/>
                  </a:cubicBezTo>
                  <a:cubicBezTo>
                    <a:pt x="3453" y="5193"/>
                    <a:pt x="3438" y="5217"/>
                    <a:pt x="3424" y="5242"/>
                  </a:cubicBezTo>
                  <a:cubicBezTo>
                    <a:pt x="3407" y="5271"/>
                    <a:pt x="3390" y="5300"/>
                    <a:pt x="3375" y="5330"/>
                  </a:cubicBezTo>
                  <a:cubicBezTo>
                    <a:pt x="3360" y="5356"/>
                    <a:pt x="3348" y="5382"/>
                    <a:pt x="3335" y="5409"/>
                  </a:cubicBezTo>
                  <a:cubicBezTo>
                    <a:pt x="3311" y="5456"/>
                    <a:pt x="3289" y="5504"/>
                    <a:pt x="3269" y="5550"/>
                  </a:cubicBezTo>
                  <a:cubicBezTo>
                    <a:pt x="3258" y="5574"/>
                    <a:pt x="3248" y="5598"/>
                    <a:pt x="3238" y="5621"/>
                  </a:cubicBezTo>
                  <a:cubicBezTo>
                    <a:pt x="3227" y="5649"/>
                    <a:pt x="3217" y="5676"/>
                    <a:pt x="3207" y="5703"/>
                  </a:cubicBezTo>
                  <a:cubicBezTo>
                    <a:pt x="3198" y="5726"/>
                    <a:pt x="3190" y="5749"/>
                    <a:pt x="3183" y="5772"/>
                  </a:cubicBezTo>
                  <a:cubicBezTo>
                    <a:pt x="3174" y="5797"/>
                    <a:pt x="3165" y="5823"/>
                    <a:pt x="3157" y="5848"/>
                  </a:cubicBezTo>
                  <a:cubicBezTo>
                    <a:pt x="3149" y="5875"/>
                    <a:pt x="3142" y="5901"/>
                    <a:pt x="3135" y="5927"/>
                  </a:cubicBezTo>
                  <a:cubicBezTo>
                    <a:pt x="3124" y="5963"/>
                    <a:pt x="3115" y="5999"/>
                    <a:pt x="3107" y="6034"/>
                  </a:cubicBezTo>
                  <a:cubicBezTo>
                    <a:pt x="3102" y="6057"/>
                    <a:pt x="3096" y="6080"/>
                    <a:pt x="3091" y="6102"/>
                  </a:cubicBezTo>
                  <a:cubicBezTo>
                    <a:pt x="3087" y="6124"/>
                    <a:pt x="3083" y="6145"/>
                    <a:pt x="3079" y="6166"/>
                  </a:cubicBezTo>
                  <a:cubicBezTo>
                    <a:pt x="3075" y="6187"/>
                    <a:pt x="3072" y="6207"/>
                    <a:pt x="3069" y="6226"/>
                  </a:cubicBezTo>
                  <a:cubicBezTo>
                    <a:pt x="3066" y="6246"/>
                    <a:pt x="3062" y="6265"/>
                    <a:pt x="3060" y="6283"/>
                  </a:cubicBezTo>
                  <a:cubicBezTo>
                    <a:pt x="3056" y="6308"/>
                    <a:pt x="3054" y="6332"/>
                    <a:pt x="3051" y="6355"/>
                  </a:cubicBezTo>
                  <a:cubicBezTo>
                    <a:pt x="3049" y="6377"/>
                    <a:pt x="3047" y="6398"/>
                    <a:pt x="3045" y="6419"/>
                  </a:cubicBezTo>
                  <a:cubicBezTo>
                    <a:pt x="3043" y="6440"/>
                    <a:pt x="3042" y="6460"/>
                    <a:pt x="3040" y="6478"/>
                  </a:cubicBezTo>
                  <a:cubicBezTo>
                    <a:pt x="3040" y="6492"/>
                    <a:pt x="3039" y="6505"/>
                    <a:pt x="3039" y="6518"/>
                  </a:cubicBezTo>
                  <a:cubicBezTo>
                    <a:pt x="3038" y="6534"/>
                    <a:pt x="3037" y="6550"/>
                    <a:pt x="3037" y="6565"/>
                  </a:cubicBezTo>
                  <a:cubicBezTo>
                    <a:pt x="3037" y="6576"/>
                    <a:pt x="3037" y="6587"/>
                    <a:pt x="3037" y="6597"/>
                  </a:cubicBezTo>
                  <a:cubicBezTo>
                    <a:pt x="3037" y="6616"/>
                    <a:pt x="3037" y="6634"/>
                    <a:pt x="3037" y="6650"/>
                  </a:cubicBezTo>
                  <a:cubicBezTo>
                    <a:pt x="3037" y="6657"/>
                    <a:pt x="3038" y="6664"/>
                    <a:pt x="3038" y="6671"/>
                  </a:cubicBezTo>
                  <a:cubicBezTo>
                    <a:pt x="3038" y="6685"/>
                    <a:pt x="3039" y="6697"/>
                    <a:pt x="3040" y="6708"/>
                  </a:cubicBezTo>
                  <a:cubicBezTo>
                    <a:pt x="3040" y="6714"/>
                    <a:pt x="3040" y="6718"/>
                    <a:pt x="3041" y="6723"/>
                  </a:cubicBezTo>
                  <a:cubicBezTo>
                    <a:pt x="3041" y="6731"/>
                    <a:pt x="3042" y="6738"/>
                    <a:pt x="3042" y="6744"/>
                  </a:cubicBezTo>
                  <a:cubicBezTo>
                    <a:pt x="3043" y="6746"/>
                    <a:pt x="3043" y="6748"/>
                    <a:pt x="3043" y="6750"/>
                  </a:cubicBezTo>
                  <a:cubicBezTo>
                    <a:pt x="3043" y="6755"/>
                    <a:pt x="3044" y="6758"/>
                    <a:pt x="3044" y="6759"/>
                  </a:cubicBezTo>
                  <a:lnTo>
                    <a:pt x="3044" y="6759"/>
                  </a:lnTo>
                  <a:cubicBezTo>
                    <a:pt x="3054" y="6759"/>
                    <a:pt x="3063" y="6758"/>
                    <a:pt x="3073" y="6758"/>
                  </a:cubicBezTo>
                  <a:cubicBezTo>
                    <a:pt x="3072" y="6761"/>
                    <a:pt x="3072" y="6764"/>
                    <a:pt x="3072" y="6766"/>
                  </a:cubicBezTo>
                  <a:cubicBezTo>
                    <a:pt x="3064" y="6823"/>
                    <a:pt x="3057" y="6879"/>
                    <a:pt x="3052" y="6936"/>
                  </a:cubicBezTo>
                  <a:cubicBezTo>
                    <a:pt x="3047" y="6999"/>
                    <a:pt x="3044" y="7061"/>
                    <a:pt x="3044" y="7125"/>
                  </a:cubicBezTo>
                  <a:lnTo>
                    <a:pt x="3044" y="7125"/>
                  </a:lnTo>
                  <a:lnTo>
                    <a:pt x="3044" y="7125"/>
                  </a:lnTo>
                  <a:cubicBezTo>
                    <a:pt x="3044" y="7200"/>
                    <a:pt x="3048" y="7275"/>
                    <a:pt x="3054" y="7350"/>
                  </a:cubicBezTo>
                  <a:cubicBezTo>
                    <a:pt x="3056" y="7373"/>
                    <a:pt x="3061" y="7396"/>
                    <a:pt x="3064" y="7419"/>
                  </a:cubicBezTo>
                  <a:cubicBezTo>
                    <a:pt x="3070" y="7471"/>
                    <a:pt x="3076" y="7522"/>
                    <a:pt x="3085" y="7573"/>
                  </a:cubicBezTo>
                  <a:cubicBezTo>
                    <a:pt x="3090" y="7599"/>
                    <a:pt x="3097" y="7625"/>
                    <a:pt x="3102" y="7651"/>
                  </a:cubicBezTo>
                  <a:cubicBezTo>
                    <a:pt x="3112" y="7698"/>
                    <a:pt x="3122" y="7746"/>
                    <a:pt x="3135" y="7793"/>
                  </a:cubicBezTo>
                  <a:cubicBezTo>
                    <a:pt x="3142" y="7819"/>
                    <a:pt x="3151" y="7844"/>
                    <a:pt x="3159" y="7870"/>
                  </a:cubicBezTo>
                  <a:cubicBezTo>
                    <a:pt x="3174" y="7917"/>
                    <a:pt x="3188" y="7964"/>
                    <a:pt x="3205" y="8011"/>
                  </a:cubicBezTo>
                  <a:cubicBezTo>
                    <a:pt x="3214" y="8035"/>
                    <a:pt x="3225" y="8059"/>
                    <a:pt x="3234" y="8084"/>
                  </a:cubicBezTo>
                  <a:cubicBezTo>
                    <a:pt x="3253" y="8131"/>
                    <a:pt x="3272" y="8178"/>
                    <a:pt x="3294" y="8224"/>
                  </a:cubicBezTo>
                  <a:cubicBezTo>
                    <a:pt x="3304" y="8247"/>
                    <a:pt x="3316" y="8270"/>
                    <a:pt x="3328" y="8292"/>
                  </a:cubicBezTo>
                  <a:cubicBezTo>
                    <a:pt x="3351" y="8340"/>
                    <a:pt x="3375" y="8387"/>
                    <a:pt x="3401" y="8434"/>
                  </a:cubicBezTo>
                  <a:cubicBezTo>
                    <a:pt x="3413" y="8455"/>
                    <a:pt x="3426" y="8475"/>
                    <a:pt x="3438" y="8496"/>
                  </a:cubicBezTo>
                  <a:cubicBezTo>
                    <a:pt x="3466" y="8544"/>
                    <a:pt x="3495" y="8592"/>
                    <a:pt x="3527" y="8640"/>
                  </a:cubicBezTo>
                  <a:cubicBezTo>
                    <a:pt x="3539" y="8658"/>
                    <a:pt x="3552" y="8677"/>
                    <a:pt x="3565" y="8695"/>
                  </a:cubicBezTo>
                  <a:cubicBezTo>
                    <a:pt x="3599" y="8744"/>
                    <a:pt x="3634" y="8793"/>
                    <a:pt x="3671" y="8841"/>
                  </a:cubicBezTo>
                  <a:cubicBezTo>
                    <a:pt x="3683" y="8857"/>
                    <a:pt x="3696" y="8873"/>
                    <a:pt x="3708" y="8889"/>
                  </a:cubicBezTo>
                  <a:cubicBezTo>
                    <a:pt x="3748" y="8939"/>
                    <a:pt x="3789" y="8989"/>
                    <a:pt x="3832" y="9038"/>
                  </a:cubicBezTo>
                  <a:cubicBezTo>
                    <a:pt x="3844" y="9052"/>
                    <a:pt x="3856" y="9065"/>
                    <a:pt x="3868" y="9079"/>
                  </a:cubicBezTo>
                  <a:cubicBezTo>
                    <a:pt x="3914" y="9130"/>
                    <a:pt x="3961" y="9181"/>
                    <a:pt x="4011" y="9231"/>
                  </a:cubicBezTo>
                  <a:cubicBezTo>
                    <a:pt x="4022" y="9241"/>
                    <a:pt x="4033" y="9252"/>
                    <a:pt x="4044" y="9263"/>
                  </a:cubicBezTo>
                  <a:cubicBezTo>
                    <a:pt x="4096" y="9315"/>
                    <a:pt x="4150" y="9367"/>
                    <a:pt x="4207" y="9418"/>
                  </a:cubicBezTo>
                  <a:cubicBezTo>
                    <a:pt x="4216" y="9426"/>
                    <a:pt x="4225" y="9434"/>
                    <a:pt x="4234" y="9442"/>
                  </a:cubicBezTo>
                  <a:cubicBezTo>
                    <a:pt x="4294" y="9495"/>
                    <a:pt x="4356" y="9547"/>
                    <a:pt x="4419" y="9599"/>
                  </a:cubicBezTo>
                  <a:cubicBezTo>
                    <a:pt x="4426" y="9604"/>
                    <a:pt x="4433" y="9610"/>
                    <a:pt x="4440" y="9616"/>
                  </a:cubicBezTo>
                  <a:cubicBezTo>
                    <a:pt x="4507" y="9670"/>
                    <a:pt x="4577" y="9722"/>
                    <a:pt x="4648" y="9774"/>
                  </a:cubicBezTo>
                  <a:cubicBezTo>
                    <a:pt x="4652" y="9777"/>
                    <a:pt x="4657" y="9781"/>
                    <a:pt x="4661" y="9784"/>
                  </a:cubicBezTo>
                  <a:cubicBezTo>
                    <a:pt x="4736" y="9838"/>
                    <a:pt x="4813" y="9891"/>
                    <a:pt x="4892" y="9943"/>
                  </a:cubicBezTo>
                  <a:cubicBezTo>
                    <a:pt x="4894" y="9944"/>
                    <a:pt x="4895" y="9945"/>
                    <a:pt x="4896" y="9946"/>
                  </a:cubicBezTo>
                  <a:cubicBezTo>
                    <a:pt x="5061" y="10053"/>
                    <a:pt x="5234" y="10156"/>
                    <a:pt x="5415" y="10253"/>
                  </a:cubicBezTo>
                  <a:cubicBezTo>
                    <a:pt x="5418" y="10279"/>
                    <a:pt x="5423" y="10304"/>
                    <a:pt x="5427" y="10329"/>
                  </a:cubicBezTo>
                  <a:cubicBezTo>
                    <a:pt x="5431" y="10352"/>
                    <a:pt x="5434" y="10374"/>
                    <a:pt x="5438" y="10396"/>
                  </a:cubicBezTo>
                  <a:cubicBezTo>
                    <a:pt x="5453" y="10475"/>
                    <a:pt x="5474" y="10552"/>
                    <a:pt x="5500" y="10628"/>
                  </a:cubicBezTo>
                  <a:cubicBezTo>
                    <a:pt x="5507" y="10651"/>
                    <a:pt x="5515" y="10674"/>
                    <a:pt x="5524" y="10697"/>
                  </a:cubicBezTo>
                  <a:cubicBezTo>
                    <a:pt x="5553" y="10772"/>
                    <a:pt x="5586" y="10847"/>
                    <a:pt x="5625" y="10920"/>
                  </a:cubicBezTo>
                  <a:cubicBezTo>
                    <a:pt x="5636" y="10941"/>
                    <a:pt x="5648" y="10961"/>
                    <a:pt x="5659" y="10982"/>
                  </a:cubicBezTo>
                  <a:cubicBezTo>
                    <a:pt x="5702" y="11056"/>
                    <a:pt x="5748" y="11130"/>
                    <a:pt x="5801" y="11202"/>
                  </a:cubicBezTo>
                  <a:cubicBezTo>
                    <a:pt x="5812" y="11217"/>
                    <a:pt x="5824" y="11232"/>
                    <a:pt x="5836" y="11247"/>
                  </a:cubicBezTo>
                  <a:cubicBezTo>
                    <a:pt x="5888" y="11315"/>
                    <a:pt x="5944" y="11382"/>
                    <a:pt x="6005" y="11448"/>
                  </a:cubicBezTo>
                  <a:cubicBezTo>
                    <a:pt x="6015" y="11459"/>
                    <a:pt x="6025" y="11471"/>
                    <a:pt x="6036" y="11482"/>
                  </a:cubicBezTo>
                  <a:cubicBezTo>
                    <a:pt x="6103" y="11552"/>
                    <a:pt x="6177" y="11620"/>
                    <a:pt x="6254" y="11687"/>
                  </a:cubicBezTo>
                  <a:cubicBezTo>
                    <a:pt x="6271" y="11702"/>
                    <a:pt x="6288" y="11717"/>
                    <a:pt x="6305" y="11732"/>
                  </a:cubicBezTo>
                  <a:cubicBezTo>
                    <a:pt x="6382" y="11796"/>
                    <a:pt x="6464" y="11858"/>
                    <a:pt x="6550" y="11918"/>
                  </a:cubicBezTo>
                  <a:cubicBezTo>
                    <a:pt x="6571" y="11933"/>
                    <a:pt x="6592" y="11948"/>
                    <a:pt x="6614" y="11963"/>
                  </a:cubicBezTo>
                  <a:cubicBezTo>
                    <a:pt x="6701" y="12022"/>
                    <a:pt x="6792" y="12080"/>
                    <a:pt x="6887" y="12135"/>
                  </a:cubicBezTo>
                  <a:cubicBezTo>
                    <a:pt x="6910" y="12148"/>
                    <a:pt x="6933" y="12161"/>
                    <a:pt x="6956" y="12173"/>
                  </a:cubicBezTo>
                  <a:cubicBezTo>
                    <a:pt x="7054" y="12229"/>
                    <a:pt x="7156" y="12282"/>
                    <a:pt x="7263" y="12333"/>
                  </a:cubicBezTo>
                  <a:cubicBezTo>
                    <a:pt x="7282" y="12342"/>
                    <a:pt x="7303" y="12351"/>
                    <a:pt x="7323" y="12360"/>
                  </a:cubicBezTo>
                  <a:cubicBezTo>
                    <a:pt x="7369" y="12381"/>
                    <a:pt x="7414" y="12403"/>
                    <a:pt x="7461" y="12423"/>
                  </a:cubicBezTo>
                  <a:cubicBezTo>
                    <a:pt x="7458" y="12425"/>
                    <a:pt x="7455" y="12428"/>
                    <a:pt x="7452" y="12429"/>
                  </a:cubicBezTo>
                  <a:cubicBezTo>
                    <a:pt x="7438" y="12438"/>
                    <a:pt x="7425" y="12445"/>
                    <a:pt x="7412" y="12453"/>
                  </a:cubicBezTo>
                  <a:cubicBezTo>
                    <a:pt x="7387" y="12468"/>
                    <a:pt x="7362" y="12482"/>
                    <a:pt x="7338" y="12495"/>
                  </a:cubicBezTo>
                  <a:cubicBezTo>
                    <a:pt x="7323" y="12503"/>
                    <a:pt x="7309" y="12511"/>
                    <a:pt x="7295" y="12518"/>
                  </a:cubicBezTo>
                  <a:cubicBezTo>
                    <a:pt x="7270" y="12531"/>
                    <a:pt x="7247" y="12543"/>
                    <a:pt x="7225" y="12554"/>
                  </a:cubicBezTo>
                  <a:cubicBezTo>
                    <a:pt x="7214" y="12559"/>
                    <a:pt x="7204" y="12564"/>
                    <a:pt x="7194" y="12569"/>
                  </a:cubicBezTo>
                  <a:cubicBezTo>
                    <a:pt x="7171" y="12580"/>
                    <a:pt x="7149" y="12590"/>
                    <a:pt x="7131" y="12598"/>
                  </a:cubicBezTo>
                  <a:cubicBezTo>
                    <a:pt x="7124" y="12601"/>
                    <a:pt x="7119" y="12603"/>
                    <a:pt x="7113" y="12605"/>
                  </a:cubicBezTo>
                  <a:cubicBezTo>
                    <a:pt x="7098" y="12612"/>
                    <a:pt x="7085" y="12617"/>
                    <a:pt x="7075" y="12621"/>
                  </a:cubicBezTo>
                  <a:cubicBezTo>
                    <a:pt x="7074" y="12622"/>
                    <a:pt x="7071" y="12623"/>
                    <a:pt x="7069" y="12624"/>
                  </a:cubicBezTo>
                  <a:cubicBezTo>
                    <a:pt x="7061" y="12627"/>
                    <a:pt x="7056" y="12629"/>
                    <a:pt x="7055" y="12629"/>
                  </a:cubicBezTo>
                  <a:lnTo>
                    <a:pt x="4337" y="12629"/>
                  </a:lnTo>
                  <a:cubicBezTo>
                    <a:pt x="3040" y="12629"/>
                    <a:pt x="1988" y="13230"/>
                    <a:pt x="1988" y="13971"/>
                  </a:cubicBezTo>
                  <a:cubicBezTo>
                    <a:pt x="1988" y="13971"/>
                    <a:pt x="1410" y="15633"/>
                    <a:pt x="778" y="16360"/>
                  </a:cubicBezTo>
                  <a:cubicBezTo>
                    <a:pt x="704" y="16445"/>
                    <a:pt x="630" y="16518"/>
                    <a:pt x="555" y="16573"/>
                  </a:cubicBezTo>
                  <a:cubicBezTo>
                    <a:pt x="547" y="16579"/>
                    <a:pt x="540" y="16587"/>
                    <a:pt x="532" y="16593"/>
                  </a:cubicBezTo>
                  <a:cubicBezTo>
                    <a:pt x="497" y="16623"/>
                    <a:pt x="462" y="16658"/>
                    <a:pt x="429" y="16701"/>
                  </a:cubicBezTo>
                  <a:cubicBezTo>
                    <a:pt x="421" y="16711"/>
                    <a:pt x="414" y="16723"/>
                    <a:pt x="406" y="16733"/>
                  </a:cubicBezTo>
                  <a:cubicBezTo>
                    <a:pt x="387" y="16761"/>
                    <a:pt x="368" y="16790"/>
                    <a:pt x="350" y="16821"/>
                  </a:cubicBezTo>
                  <a:cubicBezTo>
                    <a:pt x="326" y="16862"/>
                    <a:pt x="303" y="16906"/>
                    <a:pt x="282" y="16953"/>
                  </a:cubicBezTo>
                  <a:cubicBezTo>
                    <a:pt x="67" y="17417"/>
                    <a:pt x="-50" y="18173"/>
                    <a:pt x="21" y="18915"/>
                  </a:cubicBezTo>
                  <a:cubicBezTo>
                    <a:pt x="22" y="18922"/>
                    <a:pt x="22" y="18930"/>
                    <a:pt x="23" y="18937"/>
                  </a:cubicBezTo>
                  <a:cubicBezTo>
                    <a:pt x="51" y="19210"/>
                    <a:pt x="105" y="19481"/>
                    <a:pt x="188" y="19734"/>
                  </a:cubicBezTo>
                  <a:cubicBezTo>
                    <a:pt x="222" y="19839"/>
                    <a:pt x="262" y="19941"/>
                    <a:pt x="307" y="20039"/>
                  </a:cubicBezTo>
                  <a:cubicBezTo>
                    <a:pt x="327" y="20083"/>
                    <a:pt x="349" y="20126"/>
                    <a:pt x="371" y="20168"/>
                  </a:cubicBezTo>
                  <a:cubicBezTo>
                    <a:pt x="408" y="20236"/>
                    <a:pt x="446" y="20301"/>
                    <a:pt x="489" y="20364"/>
                  </a:cubicBezTo>
                  <a:cubicBezTo>
                    <a:pt x="500" y="20381"/>
                    <a:pt x="512" y="20399"/>
                    <a:pt x="524" y="20415"/>
                  </a:cubicBezTo>
                  <a:cubicBezTo>
                    <a:pt x="713" y="20678"/>
                    <a:pt x="959" y="20886"/>
                    <a:pt x="1272" y="21005"/>
                  </a:cubicBezTo>
                  <a:cubicBezTo>
                    <a:pt x="1272" y="21005"/>
                    <a:pt x="1273" y="21005"/>
                    <a:pt x="1273" y="21006"/>
                  </a:cubicBezTo>
                  <a:cubicBezTo>
                    <a:pt x="1368" y="21042"/>
                    <a:pt x="1467" y="21074"/>
                    <a:pt x="1567" y="21105"/>
                  </a:cubicBezTo>
                  <a:cubicBezTo>
                    <a:pt x="1597" y="21114"/>
                    <a:pt x="1627" y="21122"/>
                    <a:pt x="1657" y="21131"/>
                  </a:cubicBezTo>
                  <a:cubicBezTo>
                    <a:pt x="1735" y="21153"/>
                    <a:pt x="1814" y="21174"/>
                    <a:pt x="1894" y="21193"/>
                  </a:cubicBezTo>
                  <a:cubicBezTo>
                    <a:pt x="1923" y="21199"/>
                    <a:pt x="1951" y="21207"/>
                    <a:pt x="1980" y="21213"/>
                  </a:cubicBezTo>
                  <a:cubicBezTo>
                    <a:pt x="2083" y="21236"/>
                    <a:pt x="2188" y="21256"/>
                    <a:pt x="2294" y="21274"/>
                  </a:cubicBezTo>
                  <a:cubicBezTo>
                    <a:pt x="2326" y="21279"/>
                    <a:pt x="2357" y="21283"/>
                    <a:pt x="2389" y="21288"/>
                  </a:cubicBezTo>
                  <a:cubicBezTo>
                    <a:pt x="2466" y="21300"/>
                    <a:pt x="2544" y="21311"/>
                    <a:pt x="2623" y="21320"/>
                  </a:cubicBezTo>
                  <a:cubicBezTo>
                    <a:pt x="2668" y="21325"/>
                    <a:pt x="2712" y="21330"/>
                    <a:pt x="2757" y="21335"/>
                  </a:cubicBezTo>
                  <a:cubicBezTo>
                    <a:pt x="2827" y="21341"/>
                    <a:pt x="2896" y="21347"/>
                    <a:pt x="2966" y="21352"/>
                  </a:cubicBezTo>
                  <a:cubicBezTo>
                    <a:pt x="3034" y="21357"/>
                    <a:pt x="3102" y="21361"/>
                    <a:pt x="3170" y="21364"/>
                  </a:cubicBezTo>
                  <a:cubicBezTo>
                    <a:pt x="3242" y="21367"/>
                    <a:pt x="3315" y="21369"/>
                    <a:pt x="3388" y="21370"/>
                  </a:cubicBezTo>
                  <a:cubicBezTo>
                    <a:pt x="3452" y="21371"/>
                    <a:pt x="3516" y="21371"/>
                    <a:pt x="3580" y="21370"/>
                  </a:cubicBezTo>
                  <a:cubicBezTo>
                    <a:pt x="3621" y="21370"/>
                    <a:pt x="3661" y="21369"/>
                    <a:pt x="3701" y="21368"/>
                  </a:cubicBezTo>
                  <a:cubicBezTo>
                    <a:pt x="3772" y="21366"/>
                    <a:pt x="3843" y="21364"/>
                    <a:pt x="3913" y="21360"/>
                  </a:cubicBezTo>
                  <a:cubicBezTo>
                    <a:pt x="3924" y="21360"/>
                    <a:pt x="3934" y="21359"/>
                    <a:pt x="3944" y="21358"/>
                  </a:cubicBezTo>
                  <a:cubicBezTo>
                    <a:pt x="4114" y="21348"/>
                    <a:pt x="4280" y="21333"/>
                    <a:pt x="4443" y="21312"/>
                  </a:cubicBezTo>
                  <a:cubicBezTo>
                    <a:pt x="4445" y="21311"/>
                    <a:pt x="4448" y="21311"/>
                    <a:pt x="4450" y="21311"/>
                  </a:cubicBezTo>
                  <a:cubicBezTo>
                    <a:pt x="4534" y="21300"/>
                    <a:pt x="4617" y="21287"/>
                    <a:pt x="4699" y="21273"/>
                  </a:cubicBezTo>
                  <a:cubicBezTo>
                    <a:pt x="4702" y="21273"/>
                    <a:pt x="4706" y="21272"/>
                    <a:pt x="4709" y="21271"/>
                  </a:cubicBezTo>
                  <a:cubicBezTo>
                    <a:pt x="4958" y="21228"/>
                    <a:pt x="5191" y="21172"/>
                    <a:pt x="5404" y="21103"/>
                  </a:cubicBezTo>
                  <a:cubicBezTo>
                    <a:pt x="5404" y="21103"/>
                    <a:pt x="5405" y="21103"/>
                    <a:pt x="5405" y="21102"/>
                  </a:cubicBezTo>
                  <a:lnTo>
                    <a:pt x="5405" y="21600"/>
                  </a:lnTo>
                  <a:lnTo>
                    <a:pt x="5405" y="21600"/>
                  </a:lnTo>
                  <a:lnTo>
                    <a:pt x="15714" y="21600"/>
                  </a:lnTo>
                  <a:lnTo>
                    <a:pt x="15714" y="21103"/>
                  </a:lnTo>
                  <a:cubicBezTo>
                    <a:pt x="16861" y="21476"/>
                    <a:pt x="18614" y="21476"/>
                    <a:pt x="19847" y="21005"/>
                  </a:cubicBezTo>
                  <a:cubicBezTo>
                    <a:pt x="21550" y="20355"/>
                    <a:pt x="21275" y="17102"/>
                    <a:pt x="20563" y="16573"/>
                  </a:cubicBezTo>
                  <a:close/>
                </a:path>
              </a:pathLst>
            </a:custGeom>
            <a:solidFill>
              <a:srgbClr val="010101">
                <a:alpha val="5000"/>
              </a:srgb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 name="Shape 14"/>
            <p:cNvSpPr/>
            <p:nvPr/>
          </p:nvSpPr>
          <p:spPr>
            <a:xfrm>
              <a:off x="2020450" y="4910834"/>
              <a:ext cx="1444656" cy="1046927"/>
            </a:xfrm>
            <a:custGeom>
              <a:avLst/>
              <a:gdLst/>
              <a:ahLst/>
              <a:cxnLst>
                <a:cxn ang="0">
                  <a:pos x="wd2" y="hd2"/>
                </a:cxn>
                <a:cxn ang="5400000">
                  <a:pos x="wd2" y="hd2"/>
                </a:cxn>
                <a:cxn ang="10800000">
                  <a:pos x="wd2" y="hd2"/>
                </a:cxn>
                <a:cxn ang="16200000">
                  <a:pos x="wd2" y="hd2"/>
                </a:cxn>
              </a:cxnLst>
              <a:rect l="0" t="0" r="r" b="b"/>
              <a:pathLst>
                <a:path w="20752" h="20923" extrusionOk="0">
                  <a:moveTo>
                    <a:pt x="20206" y="9438"/>
                  </a:moveTo>
                  <a:cubicBezTo>
                    <a:pt x="19509" y="8177"/>
                    <a:pt x="18803" y="3243"/>
                    <a:pt x="18798" y="3212"/>
                  </a:cubicBezTo>
                  <a:lnTo>
                    <a:pt x="18798" y="3211"/>
                  </a:lnTo>
                  <a:cubicBezTo>
                    <a:pt x="18798" y="1438"/>
                    <a:pt x="17765" y="0"/>
                    <a:pt x="16491" y="0"/>
                  </a:cubicBezTo>
                  <a:lnTo>
                    <a:pt x="4262" y="0"/>
                  </a:lnTo>
                  <a:cubicBezTo>
                    <a:pt x="2987" y="0"/>
                    <a:pt x="1954" y="1438"/>
                    <a:pt x="1954" y="3211"/>
                  </a:cubicBezTo>
                  <a:cubicBezTo>
                    <a:pt x="1954" y="3211"/>
                    <a:pt x="1245" y="8173"/>
                    <a:pt x="546" y="9438"/>
                  </a:cubicBezTo>
                  <a:cubicBezTo>
                    <a:pt x="-154" y="10703"/>
                    <a:pt x="-424" y="18487"/>
                    <a:pt x="1250" y="20043"/>
                  </a:cubicBezTo>
                  <a:cubicBezTo>
                    <a:pt x="2923" y="21600"/>
                    <a:pt x="5581" y="21016"/>
                    <a:pt x="6280" y="18876"/>
                  </a:cubicBezTo>
                  <a:lnTo>
                    <a:pt x="14472" y="18876"/>
                  </a:lnTo>
                  <a:cubicBezTo>
                    <a:pt x="15171" y="21016"/>
                    <a:pt x="17829" y="21600"/>
                    <a:pt x="19502" y="20043"/>
                  </a:cubicBezTo>
                  <a:cubicBezTo>
                    <a:pt x="21176" y="18487"/>
                    <a:pt x="20906" y="10703"/>
                    <a:pt x="20206" y="9438"/>
                  </a:cubicBezTo>
                  <a:close/>
                </a:path>
              </a:pathLst>
            </a:custGeom>
            <a:solidFill>
              <a:schemeClr val="tx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7" name="Shape 15"/>
            <p:cNvSpPr/>
            <p:nvPr/>
          </p:nvSpPr>
          <p:spPr>
            <a:xfrm>
              <a:off x="2164837" y="5638777"/>
              <a:ext cx="315845" cy="295763"/>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6"/>
                    <a:pt x="4835" y="0"/>
                    <a:pt x="10800" y="0"/>
                  </a:cubicBezTo>
                  <a:cubicBezTo>
                    <a:pt x="16765" y="0"/>
                    <a:pt x="21600" y="4836"/>
                    <a:pt x="21600" y="10800"/>
                  </a:cubicBezTo>
                  <a:close/>
                </a:path>
              </a:pathLst>
            </a:custGeom>
            <a:solidFill>
              <a:srgbClr val="FFFFFF"/>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8" name="Shape 16"/>
            <p:cNvSpPr/>
            <p:nvPr/>
          </p:nvSpPr>
          <p:spPr>
            <a:xfrm>
              <a:off x="3007085" y="5638777"/>
              <a:ext cx="315845" cy="295763"/>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6"/>
                    <a:pt x="4835" y="0"/>
                    <a:pt x="10800" y="0"/>
                  </a:cubicBezTo>
                  <a:cubicBezTo>
                    <a:pt x="16765" y="0"/>
                    <a:pt x="21600" y="4836"/>
                    <a:pt x="21600" y="10800"/>
                  </a:cubicBezTo>
                  <a:close/>
                </a:path>
              </a:pathLst>
            </a:custGeom>
            <a:solidFill>
              <a:srgbClr val="FFFFFF"/>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9" name="Shape 17"/>
            <p:cNvSpPr/>
            <p:nvPr/>
          </p:nvSpPr>
          <p:spPr>
            <a:xfrm>
              <a:off x="2285157" y="3400802"/>
              <a:ext cx="915957" cy="43573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436" y="0"/>
                    <a:pt x="0" y="6758"/>
                    <a:pt x="0" y="6758"/>
                  </a:cubicBezTo>
                  <a:lnTo>
                    <a:pt x="3961" y="21600"/>
                  </a:lnTo>
                  <a:lnTo>
                    <a:pt x="17639" y="21600"/>
                  </a:lnTo>
                  <a:lnTo>
                    <a:pt x="21600" y="6758"/>
                  </a:lnTo>
                  <a:cubicBezTo>
                    <a:pt x="21600" y="6758"/>
                    <a:pt x="17164" y="0"/>
                    <a:pt x="10800" y="0"/>
                  </a:cubicBezTo>
                  <a:close/>
                </a:path>
              </a:pathLst>
            </a:custGeom>
            <a:solidFill>
              <a:schemeClr val="tx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0" name="Shape 18"/>
            <p:cNvSpPr/>
            <p:nvPr/>
          </p:nvSpPr>
          <p:spPr>
            <a:xfrm>
              <a:off x="2652137" y="3479011"/>
              <a:ext cx="175268" cy="175268"/>
            </a:xfrm>
            <a:custGeom>
              <a:avLst/>
              <a:gdLst/>
              <a:ahLst/>
              <a:cxnLst>
                <a:cxn ang="0">
                  <a:pos x="wd2" y="hd2"/>
                </a:cxn>
                <a:cxn ang="5400000">
                  <a:pos x="wd2" y="hd2"/>
                </a:cxn>
                <a:cxn ang="10800000">
                  <a:pos x="wd2" y="hd2"/>
                </a:cxn>
                <a:cxn ang="16200000">
                  <a:pos x="wd2" y="hd2"/>
                </a:cxn>
              </a:cxnLst>
              <a:rect l="0" t="0" r="r" b="b"/>
              <a:pathLst>
                <a:path w="21600" h="21600" extrusionOk="0">
                  <a:moveTo>
                    <a:pt x="18297" y="12853"/>
                  </a:moveTo>
                  <a:lnTo>
                    <a:pt x="12853" y="12853"/>
                  </a:lnTo>
                  <a:lnTo>
                    <a:pt x="12853" y="18297"/>
                  </a:lnTo>
                  <a:lnTo>
                    <a:pt x="8747" y="18297"/>
                  </a:lnTo>
                  <a:lnTo>
                    <a:pt x="8747" y="12853"/>
                  </a:lnTo>
                  <a:lnTo>
                    <a:pt x="3302" y="12853"/>
                  </a:lnTo>
                  <a:lnTo>
                    <a:pt x="3302" y="8747"/>
                  </a:lnTo>
                  <a:lnTo>
                    <a:pt x="8747" y="8747"/>
                  </a:lnTo>
                  <a:lnTo>
                    <a:pt x="8747" y="3303"/>
                  </a:lnTo>
                  <a:lnTo>
                    <a:pt x="12853" y="3303"/>
                  </a:lnTo>
                  <a:lnTo>
                    <a:pt x="12853" y="8747"/>
                  </a:lnTo>
                  <a:lnTo>
                    <a:pt x="18297" y="8747"/>
                  </a:lnTo>
                  <a:cubicBezTo>
                    <a:pt x="18297" y="8747"/>
                    <a:pt x="18297" y="12853"/>
                    <a:pt x="18297" y="12853"/>
                  </a:cubicBezTo>
                  <a:close/>
                  <a:moveTo>
                    <a:pt x="10799" y="0"/>
                  </a:moveTo>
                  <a:cubicBezTo>
                    <a:pt x="4835" y="0"/>
                    <a:pt x="0" y="4835"/>
                    <a:pt x="0" y="10800"/>
                  </a:cubicBezTo>
                  <a:cubicBezTo>
                    <a:pt x="0" y="16765"/>
                    <a:pt x="4835" y="21600"/>
                    <a:pt x="10799" y="21600"/>
                  </a:cubicBezTo>
                  <a:cubicBezTo>
                    <a:pt x="16764" y="21600"/>
                    <a:pt x="21600" y="16765"/>
                    <a:pt x="21600" y="10800"/>
                  </a:cubicBezTo>
                  <a:cubicBezTo>
                    <a:pt x="21600" y="4835"/>
                    <a:pt x="16764" y="0"/>
                    <a:pt x="10799" y="0"/>
                  </a:cubicBezTo>
                  <a:close/>
                </a:path>
              </a:pathLst>
            </a:custGeom>
            <a:solidFill>
              <a:schemeClr val="accent5">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1" name="Shape 19"/>
            <p:cNvSpPr/>
            <p:nvPr/>
          </p:nvSpPr>
          <p:spPr>
            <a:xfrm>
              <a:off x="2387431" y="4249066"/>
              <a:ext cx="705260" cy="705259"/>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2" name="Shape 20"/>
            <p:cNvSpPr/>
            <p:nvPr/>
          </p:nvSpPr>
          <p:spPr>
            <a:xfrm>
              <a:off x="2501735" y="4658159"/>
              <a:ext cx="479844" cy="370965"/>
            </a:xfrm>
            <a:custGeom>
              <a:avLst/>
              <a:gdLst/>
              <a:ahLst/>
              <a:cxnLst>
                <a:cxn ang="0">
                  <a:pos x="wd2" y="hd2"/>
                </a:cxn>
                <a:cxn ang="5400000">
                  <a:pos x="wd2" y="hd2"/>
                </a:cxn>
                <a:cxn ang="10800000">
                  <a:pos x="wd2" y="hd2"/>
                </a:cxn>
                <a:cxn ang="16200000">
                  <a:pos x="wd2" y="hd2"/>
                </a:cxn>
              </a:cxnLst>
              <a:rect l="0" t="0" r="r" b="b"/>
              <a:pathLst>
                <a:path w="21600" h="21600" extrusionOk="0">
                  <a:moveTo>
                    <a:pt x="17897" y="0"/>
                  </a:moveTo>
                  <a:lnTo>
                    <a:pt x="3703" y="0"/>
                  </a:lnTo>
                  <a:cubicBezTo>
                    <a:pt x="5348" y="10096"/>
                    <a:pt x="0" y="14557"/>
                    <a:pt x="0" y="14557"/>
                  </a:cubicBezTo>
                  <a:cubicBezTo>
                    <a:pt x="0" y="14557"/>
                    <a:pt x="3703" y="21600"/>
                    <a:pt x="10800" y="21600"/>
                  </a:cubicBezTo>
                  <a:cubicBezTo>
                    <a:pt x="17897" y="21600"/>
                    <a:pt x="21600" y="14557"/>
                    <a:pt x="21600" y="14557"/>
                  </a:cubicBezTo>
                  <a:cubicBezTo>
                    <a:pt x="21600" y="14557"/>
                    <a:pt x="16252" y="10096"/>
                    <a:pt x="17897" y="0"/>
                  </a:cubicBezTo>
                  <a:close/>
                </a:path>
              </a:pathLst>
            </a:custGeom>
            <a:solidFill>
              <a:schemeClr val="accent4">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3" name="Shape 21"/>
            <p:cNvSpPr/>
            <p:nvPr/>
          </p:nvSpPr>
          <p:spPr>
            <a:xfrm>
              <a:off x="2224996" y="3737702"/>
              <a:ext cx="1028222" cy="102822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accent4">
                <a:lumMod val="20000"/>
                <a:lumOff val="8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4" name="Shape 22"/>
            <p:cNvSpPr/>
            <p:nvPr/>
          </p:nvSpPr>
          <p:spPr>
            <a:xfrm>
              <a:off x="2224996" y="3725669"/>
              <a:ext cx="1029230" cy="483837"/>
            </a:xfrm>
            <a:custGeom>
              <a:avLst/>
              <a:gdLst/>
              <a:ahLst/>
              <a:cxnLst>
                <a:cxn ang="0">
                  <a:pos x="wd2" y="hd2"/>
                </a:cxn>
                <a:cxn ang="5400000">
                  <a:pos x="wd2" y="hd2"/>
                </a:cxn>
                <a:cxn ang="10800000">
                  <a:pos x="wd2" y="hd2"/>
                </a:cxn>
                <a:cxn ang="16200000">
                  <a:pos x="wd2" y="hd2"/>
                </a:cxn>
              </a:cxnLst>
              <a:rect l="0" t="0" r="r" b="b"/>
              <a:pathLst>
                <a:path w="20177" h="21600" extrusionOk="0">
                  <a:moveTo>
                    <a:pt x="10089" y="0"/>
                  </a:moveTo>
                  <a:cubicBezTo>
                    <a:pt x="-711" y="0"/>
                    <a:pt x="10" y="21600"/>
                    <a:pt x="10" y="21600"/>
                  </a:cubicBezTo>
                  <a:cubicBezTo>
                    <a:pt x="6970" y="21600"/>
                    <a:pt x="10089" y="12805"/>
                    <a:pt x="10089" y="12805"/>
                  </a:cubicBezTo>
                  <a:cubicBezTo>
                    <a:pt x="10089" y="12805"/>
                    <a:pt x="13208" y="21600"/>
                    <a:pt x="20168" y="21600"/>
                  </a:cubicBezTo>
                  <a:cubicBezTo>
                    <a:pt x="20168" y="21600"/>
                    <a:pt x="20889" y="0"/>
                    <a:pt x="10089" y="0"/>
                  </a:cubicBezTo>
                  <a:close/>
                </a:path>
              </a:pathLst>
            </a:custGeom>
            <a:solidFill>
              <a:schemeClr val="bg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5" name="Shape 23"/>
            <p:cNvSpPr/>
            <p:nvPr/>
          </p:nvSpPr>
          <p:spPr>
            <a:xfrm>
              <a:off x="2387431" y="5181556"/>
              <a:ext cx="705246" cy="80330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bg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6" name="Shape 24"/>
            <p:cNvSpPr/>
            <p:nvPr/>
          </p:nvSpPr>
          <p:spPr>
            <a:xfrm>
              <a:off x="2194916" y="5620728"/>
              <a:ext cx="402957" cy="254206"/>
            </a:xfrm>
            <a:custGeom>
              <a:avLst/>
              <a:gdLst/>
              <a:ahLst/>
              <a:cxnLst>
                <a:cxn ang="0">
                  <a:pos x="wd2" y="hd2"/>
                </a:cxn>
                <a:cxn ang="5400000">
                  <a:pos x="wd2" y="hd2"/>
                </a:cxn>
                <a:cxn ang="10800000">
                  <a:pos x="wd2" y="hd2"/>
                </a:cxn>
                <a:cxn ang="16200000">
                  <a:pos x="wd2" y="hd2"/>
                </a:cxn>
              </a:cxnLst>
              <a:rect l="0" t="0" r="r" b="b"/>
              <a:pathLst>
                <a:path w="15280" h="18009" extrusionOk="0">
                  <a:moveTo>
                    <a:pt x="757" y="13711"/>
                  </a:moveTo>
                  <a:cubicBezTo>
                    <a:pt x="1932" y="18316"/>
                    <a:pt x="9549" y="21471"/>
                    <a:pt x="14188" y="10994"/>
                  </a:cubicBezTo>
                  <a:cubicBezTo>
                    <a:pt x="18826" y="518"/>
                    <a:pt x="7198" y="2717"/>
                    <a:pt x="7198" y="2717"/>
                  </a:cubicBezTo>
                  <a:lnTo>
                    <a:pt x="7198" y="0"/>
                  </a:lnTo>
                  <a:cubicBezTo>
                    <a:pt x="7198" y="0"/>
                    <a:pt x="-2774" y="-129"/>
                    <a:pt x="757" y="13711"/>
                  </a:cubicBezTo>
                  <a:close/>
                </a:path>
              </a:pathLst>
            </a:custGeom>
            <a:solidFill>
              <a:schemeClr val="accent4">
                <a:lumMod val="20000"/>
                <a:lumOff val="8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7" name="Shape 25"/>
            <p:cNvSpPr/>
            <p:nvPr/>
          </p:nvSpPr>
          <p:spPr>
            <a:xfrm>
              <a:off x="2880747" y="5620728"/>
              <a:ext cx="402958" cy="254206"/>
            </a:xfrm>
            <a:custGeom>
              <a:avLst/>
              <a:gdLst/>
              <a:ahLst/>
              <a:cxnLst>
                <a:cxn ang="0">
                  <a:pos x="wd2" y="hd2"/>
                </a:cxn>
                <a:cxn ang="5400000">
                  <a:pos x="wd2" y="hd2"/>
                </a:cxn>
                <a:cxn ang="10800000">
                  <a:pos x="wd2" y="hd2"/>
                </a:cxn>
                <a:cxn ang="16200000">
                  <a:pos x="wd2" y="hd2"/>
                </a:cxn>
              </a:cxnLst>
              <a:rect l="0" t="0" r="r" b="b"/>
              <a:pathLst>
                <a:path w="15280" h="18009" extrusionOk="0">
                  <a:moveTo>
                    <a:pt x="14523" y="13711"/>
                  </a:moveTo>
                  <a:cubicBezTo>
                    <a:pt x="13348" y="18316"/>
                    <a:pt x="5731" y="21471"/>
                    <a:pt x="1092" y="10994"/>
                  </a:cubicBezTo>
                  <a:cubicBezTo>
                    <a:pt x="-3546" y="518"/>
                    <a:pt x="8082" y="2717"/>
                    <a:pt x="8082" y="2717"/>
                  </a:cubicBezTo>
                  <a:lnTo>
                    <a:pt x="8082" y="0"/>
                  </a:lnTo>
                  <a:cubicBezTo>
                    <a:pt x="8082" y="0"/>
                    <a:pt x="18054" y="-129"/>
                    <a:pt x="14523" y="13711"/>
                  </a:cubicBezTo>
                  <a:close/>
                </a:path>
              </a:pathLst>
            </a:custGeom>
            <a:solidFill>
              <a:schemeClr val="accent4">
                <a:lumMod val="20000"/>
                <a:lumOff val="8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8" name="Shape 26"/>
            <p:cNvSpPr/>
            <p:nvPr/>
          </p:nvSpPr>
          <p:spPr>
            <a:xfrm>
              <a:off x="2537832" y="4315243"/>
              <a:ext cx="71618" cy="106654"/>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rgbClr val="01010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9" name="Shape 27"/>
            <p:cNvSpPr/>
            <p:nvPr/>
          </p:nvSpPr>
          <p:spPr>
            <a:xfrm>
              <a:off x="2868716" y="4315243"/>
              <a:ext cx="71618" cy="106654"/>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rgbClr val="01010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0" name="Shape 28"/>
            <p:cNvSpPr/>
            <p:nvPr/>
          </p:nvSpPr>
          <p:spPr>
            <a:xfrm>
              <a:off x="2018491" y="3400802"/>
              <a:ext cx="719547" cy="2586355"/>
            </a:xfrm>
            <a:custGeom>
              <a:avLst/>
              <a:gdLst/>
              <a:ahLst/>
              <a:cxnLst>
                <a:cxn ang="0">
                  <a:pos x="wd2" y="hd2"/>
                </a:cxn>
                <a:cxn ang="5400000">
                  <a:pos x="wd2" y="hd2"/>
                </a:cxn>
                <a:cxn ang="10800000">
                  <a:pos x="wd2" y="hd2"/>
                </a:cxn>
                <a:cxn ang="16200000">
                  <a:pos x="wd2" y="hd2"/>
                </a:cxn>
              </a:cxnLst>
              <a:rect l="0" t="0" r="r" b="b"/>
              <a:pathLst>
                <a:path w="20748" h="21600" extrusionOk="0">
                  <a:moveTo>
                    <a:pt x="7622" y="1138"/>
                  </a:moveTo>
                  <a:lnTo>
                    <a:pt x="11882" y="3337"/>
                  </a:lnTo>
                  <a:cubicBezTo>
                    <a:pt x="5405" y="4470"/>
                    <a:pt x="6004" y="6758"/>
                    <a:pt x="6004" y="6758"/>
                  </a:cubicBezTo>
                  <a:cubicBezTo>
                    <a:pt x="6023" y="6758"/>
                    <a:pt x="6042" y="6758"/>
                    <a:pt x="6061" y="6758"/>
                  </a:cubicBezTo>
                  <a:cubicBezTo>
                    <a:pt x="6026" y="6879"/>
                    <a:pt x="6004" y="7001"/>
                    <a:pt x="6004" y="7124"/>
                  </a:cubicBezTo>
                  <a:cubicBezTo>
                    <a:pt x="6004" y="8358"/>
                    <a:pt x="7804" y="9470"/>
                    <a:pt x="10682" y="10253"/>
                  </a:cubicBezTo>
                  <a:cubicBezTo>
                    <a:pt x="10870" y="11140"/>
                    <a:pt x="12412" y="11920"/>
                    <a:pt x="14719" y="12423"/>
                  </a:cubicBezTo>
                  <a:cubicBezTo>
                    <a:pt x="14292" y="12556"/>
                    <a:pt x="13950" y="12623"/>
                    <a:pt x="13915" y="12629"/>
                  </a:cubicBezTo>
                  <a:lnTo>
                    <a:pt x="8554" y="12629"/>
                  </a:lnTo>
                  <a:cubicBezTo>
                    <a:pt x="5996" y="12629"/>
                    <a:pt x="3921" y="13230"/>
                    <a:pt x="3921" y="13971"/>
                  </a:cubicBezTo>
                  <a:cubicBezTo>
                    <a:pt x="3921" y="13971"/>
                    <a:pt x="2499" y="16045"/>
                    <a:pt x="1095" y="16573"/>
                  </a:cubicBezTo>
                  <a:cubicBezTo>
                    <a:pt x="-310" y="17102"/>
                    <a:pt x="-852" y="20355"/>
                    <a:pt x="2508" y="21005"/>
                  </a:cubicBezTo>
                  <a:cubicBezTo>
                    <a:pt x="4939" y="21476"/>
                    <a:pt x="8399" y="21476"/>
                    <a:pt x="10660" y="21102"/>
                  </a:cubicBezTo>
                  <a:lnTo>
                    <a:pt x="10660" y="21600"/>
                  </a:lnTo>
                  <a:lnTo>
                    <a:pt x="20748" y="21600"/>
                  </a:lnTo>
                  <a:lnTo>
                    <a:pt x="20748" y="20517"/>
                  </a:lnTo>
                  <a:lnTo>
                    <a:pt x="20748" y="14891"/>
                  </a:lnTo>
                  <a:lnTo>
                    <a:pt x="20748" y="13639"/>
                  </a:lnTo>
                  <a:lnTo>
                    <a:pt x="20748" y="13014"/>
                  </a:lnTo>
                  <a:lnTo>
                    <a:pt x="20748" y="12629"/>
                  </a:lnTo>
                  <a:lnTo>
                    <a:pt x="20748" y="11417"/>
                  </a:lnTo>
                  <a:lnTo>
                    <a:pt x="20748" y="10542"/>
                  </a:lnTo>
                  <a:lnTo>
                    <a:pt x="20748" y="10118"/>
                  </a:lnTo>
                  <a:lnTo>
                    <a:pt x="20748" y="9874"/>
                  </a:lnTo>
                  <a:lnTo>
                    <a:pt x="20748" y="7125"/>
                  </a:lnTo>
                  <a:lnTo>
                    <a:pt x="20748" y="5140"/>
                  </a:lnTo>
                  <a:lnTo>
                    <a:pt x="20748" y="3639"/>
                  </a:lnTo>
                  <a:lnTo>
                    <a:pt x="20748" y="2831"/>
                  </a:lnTo>
                  <a:lnTo>
                    <a:pt x="20748" y="2718"/>
                  </a:lnTo>
                  <a:lnTo>
                    <a:pt x="20748" y="2476"/>
                  </a:lnTo>
                  <a:lnTo>
                    <a:pt x="20748" y="2155"/>
                  </a:lnTo>
                  <a:lnTo>
                    <a:pt x="20748" y="691"/>
                  </a:lnTo>
                  <a:lnTo>
                    <a:pt x="20748" y="370"/>
                  </a:lnTo>
                  <a:lnTo>
                    <a:pt x="20748" y="0"/>
                  </a:lnTo>
                  <a:cubicBezTo>
                    <a:pt x="13009" y="8"/>
                    <a:pt x="7622" y="1138"/>
                    <a:pt x="7622" y="1138"/>
                  </a:cubicBezTo>
                  <a:close/>
                </a:path>
              </a:pathLst>
            </a:custGeom>
            <a:solidFill>
              <a:srgbClr val="010101">
                <a:alpha val="15000"/>
              </a:srgb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grpSp>
        <p:nvGrpSpPr>
          <p:cNvPr id="21" name="Group 18"/>
          <p:cNvGrpSpPr/>
          <p:nvPr/>
        </p:nvGrpSpPr>
        <p:grpSpPr>
          <a:xfrm>
            <a:off x="5662252" y="2086485"/>
            <a:ext cx="836240" cy="1150660"/>
            <a:chOff x="5913078" y="649720"/>
            <a:chExt cx="1998221" cy="2749543"/>
          </a:xfrm>
        </p:grpSpPr>
        <p:sp>
          <p:nvSpPr>
            <p:cNvPr id="22" name="Shape 6"/>
            <p:cNvSpPr/>
            <p:nvPr/>
          </p:nvSpPr>
          <p:spPr>
            <a:xfrm>
              <a:off x="6240898" y="2674738"/>
              <a:ext cx="1368128" cy="722114"/>
            </a:xfrm>
            <a:custGeom>
              <a:avLst/>
              <a:gdLst/>
              <a:ahLst/>
              <a:cxnLst>
                <a:cxn ang="0">
                  <a:pos x="wd2" y="hd2"/>
                </a:cxn>
                <a:cxn ang="5400000">
                  <a:pos x="wd2" y="hd2"/>
                </a:cxn>
                <a:cxn ang="10800000">
                  <a:pos x="wd2" y="hd2"/>
                </a:cxn>
                <a:cxn ang="16200000">
                  <a:pos x="wd2" y="hd2"/>
                </a:cxn>
              </a:cxnLst>
              <a:rect l="0" t="0" r="r" b="b"/>
              <a:pathLst>
                <a:path w="21600" h="21600" extrusionOk="0">
                  <a:moveTo>
                    <a:pt x="18139" y="176"/>
                  </a:moveTo>
                  <a:cubicBezTo>
                    <a:pt x="17934" y="58"/>
                    <a:pt x="17809" y="0"/>
                    <a:pt x="17809" y="0"/>
                  </a:cubicBezTo>
                  <a:lnTo>
                    <a:pt x="3387" y="0"/>
                  </a:lnTo>
                  <a:lnTo>
                    <a:pt x="3387" y="0"/>
                  </a:lnTo>
                  <a:cubicBezTo>
                    <a:pt x="3387" y="3"/>
                    <a:pt x="1325" y="7496"/>
                    <a:pt x="0" y="21600"/>
                  </a:cubicBezTo>
                  <a:lnTo>
                    <a:pt x="662" y="21600"/>
                  </a:lnTo>
                  <a:lnTo>
                    <a:pt x="20534" y="21600"/>
                  </a:lnTo>
                  <a:lnTo>
                    <a:pt x="21600" y="21600"/>
                  </a:lnTo>
                  <a:cubicBezTo>
                    <a:pt x="20742" y="12930"/>
                    <a:pt x="19603" y="4707"/>
                    <a:pt x="18139" y="176"/>
                  </a:cubicBezTo>
                  <a:close/>
                </a:path>
              </a:pathLst>
            </a:custGeom>
            <a:solidFill>
              <a:schemeClr val="bg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3" name="Shape 7"/>
            <p:cNvSpPr/>
            <p:nvPr/>
          </p:nvSpPr>
          <p:spPr>
            <a:xfrm>
              <a:off x="6108110" y="1126927"/>
              <a:ext cx="1622193" cy="1681432"/>
            </a:xfrm>
            <a:custGeom>
              <a:avLst/>
              <a:gdLst/>
              <a:ahLst/>
              <a:cxnLst>
                <a:cxn ang="0">
                  <a:pos x="wd2" y="hd2"/>
                </a:cxn>
                <a:cxn ang="5400000">
                  <a:pos x="wd2" y="hd2"/>
                </a:cxn>
                <a:cxn ang="10800000">
                  <a:pos x="wd2" y="hd2"/>
                </a:cxn>
                <a:cxn ang="16200000">
                  <a:pos x="wd2" y="hd2"/>
                </a:cxn>
              </a:cxnLst>
              <a:rect l="0" t="0" r="r" b="b"/>
              <a:pathLst>
                <a:path w="21600" h="21135" extrusionOk="0">
                  <a:moveTo>
                    <a:pt x="19749" y="8731"/>
                  </a:moveTo>
                  <a:lnTo>
                    <a:pt x="19749" y="7875"/>
                  </a:lnTo>
                  <a:cubicBezTo>
                    <a:pt x="19749" y="3526"/>
                    <a:pt x="15742" y="0"/>
                    <a:pt x="10800" y="0"/>
                  </a:cubicBezTo>
                  <a:lnTo>
                    <a:pt x="9808" y="194"/>
                  </a:lnTo>
                  <a:cubicBezTo>
                    <a:pt x="3703" y="-465"/>
                    <a:pt x="1851" y="3526"/>
                    <a:pt x="1851" y="7875"/>
                  </a:cubicBezTo>
                  <a:lnTo>
                    <a:pt x="1851" y="8731"/>
                  </a:lnTo>
                  <a:cubicBezTo>
                    <a:pt x="829" y="8731"/>
                    <a:pt x="0" y="9484"/>
                    <a:pt x="0" y="10413"/>
                  </a:cubicBezTo>
                  <a:lnTo>
                    <a:pt x="0" y="10574"/>
                  </a:lnTo>
                  <a:cubicBezTo>
                    <a:pt x="0" y="11503"/>
                    <a:pt x="829" y="12256"/>
                    <a:pt x="1851" y="12256"/>
                  </a:cubicBezTo>
                  <a:cubicBezTo>
                    <a:pt x="1910" y="12256"/>
                    <a:pt x="1967" y="12253"/>
                    <a:pt x="2024" y="12248"/>
                  </a:cubicBezTo>
                  <a:cubicBezTo>
                    <a:pt x="3039" y="15801"/>
                    <a:pt x="4947" y="17755"/>
                    <a:pt x="7932" y="18463"/>
                  </a:cubicBezTo>
                  <a:lnTo>
                    <a:pt x="7932" y="19465"/>
                  </a:lnTo>
                  <a:lnTo>
                    <a:pt x="11003" y="21135"/>
                  </a:lnTo>
                  <a:lnTo>
                    <a:pt x="14073" y="19465"/>
                  </a:lnTo>
                  <a:lnTo>
                    <a:pt x="14073" y="18337"/>
                  </a:lnTo>
                  <a:cubicBezTo>
                    <a:pt x="16825" y="17486"/>
                    <a:pt x="18522" y="15407"/>
                    <a:pt x="19550" y="12246"/>
                  </a:cubicBezTo>
                  <a:cubicBezTo>
                    <a:pt x="19616" y="12252"/>
                    <a:pt x="19682" y="12256"/>
                    <a:pt x="19749" y="12256"/>
                  </a:cubicBezTo>
                  <a:cubicBezTo>
                    <a:pt x="20771" y="12256"/>
                    <a:pt x="21600" y="11503"/>
                    <a:pt x="21600" y="10574"/>
                  </a:cubicBezTo>
                  <a:lnTo>
                    <a:pt x="21600" y="10413"/>
                  </a:lnTo>
                  <a:cubicBezTo>
                    <a:pt x="21600" y="9484"/>
                    <a:pt x="20771" y="8731"/>
                    <a:pt x="19749" y="8731"/>
                  </a:cubicBezTo>
                  <a:close/>
                </a:path>
              </a:pathLst>
            </a:custGeom>
            <a:solidFill>
              <a:schemeClr val="accent5">
                <a:lumMod val="20000"/>
                <a:lumOff val="8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4" name="Shape 8"/>
            <p:cNvSpPr/>
            <p:nvPr/>
          </p:nvSpPr>
          <p:spPr>
            <a:xfrm>
              <a:off x="6124709" y="649720"/>
              <a:ext cx="1576720" cy="1219590"/>
            </a:xfrm>
            <a:custGeom>
              <a:avLst/>
              <a:gdLst/>
              <a:ahLst/>
              <a:cxnLst>
                <a:cxn ang="0">
                  <a:pos x="wd2" y="hd2"/>
                </a:cxn>
                <a:cxn ang="5400000">
                  <a:pos x="wd2" y="hd2"/>
                </a:cxn>
                <a:cxn ang="10800000">
                  <a:pos x="wd2" y="hd2"/>
                </a:cxn>
                <a:cxn ang="16200000">
                  <a:pos x="wd2" y="hd2"/>
                </a:cxn>
              </a:cxnLst>
              <a:rect l="0" t="0" r="r" b="b"/>
              <a:pathLst>
                <a:path w="21600" h="21600" extrusionOk="0">
                  <a:moveTo>
                    <a:pt x="17283" y="13066"/>
                  </a:moveTo>
                  <a:cubicBezTo>
                    <a:pt x="17309" y="13096"/>
                    <a:pt x="17337" y="13130"/>
                    <a:pt x="17365" y="13164"/>
                  </a:cubicBezTo>
                  <a:cubicBezTo>
                    <a:pt x="17337" y="13130"/>
                    <a:pt x="17309" y="13096"/>
                    <a:pt x="17283" y="13066"/>
                  </a:cubicBezTo>
                  <a:close/>
                  <a:moveTo>
                    <a:pt x="17119" y="12872"/>
                  </a:moveTo>
                  <a:cubicBezTo>
                    <a:pt x="17154" y="12914"/>
                    <a:pt x="17192" y="12958"/>
                    <a:pt x="17238" y="13013"/>
                  </a:cubicBezTo>
                  <a:cubicBezTo>
                    <a:pt x="17192" y="12958"/>
                    <a:pt x="17154" y="12914"/>
                    <a:pt x="17119" y="12872"/>
                  </a:cubicBezTo>
                  <a:close/>
                  <a:moveTo>
                    <a:pt x="16954" y="12676"/>
                  </a:moveTo>
                  <a:cubicBezTo>
                    <a:pt x="16903" y="12616"/>
                    <a:pt x="16892" y="12602"/>
                    <a:pt x="16954" y="12676"/>
                  </a:cubicBezTo>
                  <a:cubicBezTo>
                    <a:pt x="16954" y="12676"/>
                    <a:pt x="16954" y="12676"/>
                    <a:pt x="16954" y="12676"/>
                  </a:cubicBezTo>
                  <a:close/>
                  <a:moveTo>
                    <a:pt x="20052" y="20766"/>
                  </a:moveTo>
                  <a:cubicBezTo>
                    <a:pt x="20481" y="20766"/>
                    <a:pt x="20875" y="20945"/>
                    <a:pt x="21193" y="21242"/>
                  </a:cubicBezTo>
                  <a:cubicBezTo>
                    <a:pt x="21458" y="20204"/>
                    <a:pt x="21600" y="19060"/>
                    <a:pt x="21600" y="17810"/>
                  </a:cubicBezTo>
                  <a:lnTo>
                    <a:pt x="21600" y="14587"/>
                  </a:lnTo>
                  <a:cubicBezTo>
                    <a:pt x="21600" y="8996"/>
                    <a:pt x="19841" y="4218"/>
                    <a:pt x="15523" y="2280"/>
                  </a:cubicBezTo>
                  <a:lnTo>
                    <a:pt x="15539" y="2282"/>
                  </a:lnTo>
                  <a:cubicBezTo>
                    <a:pt x="15925" y="1517"/>
                    <a:pt x="15539" y="677"/>
                    <a:pt x="15539" y="677"/>
                  </a:cubicBezTo>
                  <a:cubicBezTo>
                    <a:pt x="15471" y="1580"/>
                    <a:pt x="14383" y="1354"/>
                    <a:pt x="14383" y="1354"/>
                  </a:cubicBezTo>
                  <a:cubicBezTo>
                    <a:pt x="14646" y="935"/>
                    <a:pt x="14383" y="0"/>
                    <a:pt x="14383" y="0"/>
                  </a:cubicBezTo>
                  <a:cubicBezTo>
                    <a:pt x="13703" y="1241"/>
                    <a:pt x="9825" y="1354"/>
                    <a:pt x="9825" y="1354"/>
                  </a:cubicBezTo>
                  <a:lnTo>
                    <a:pt x="9984" y="1380"/>
                  </a:lnTo>
                  <a:cubicBezTo>
                    <a:pt x="2954" y="1791"/>
                    <a:pt x="0" y="7546"/>
                    <a:pt x="0" y="14587"/>
                  </a:cubicBezTo>
                  <a:lnTo>
                    <a:pt x="107" y="17417"/>
                  </a:lnTo>
                  <a:cubicBezTo>
                    <a:pt x="107" y="18782"/>
                    <a:pt x="277" y="20030"/>
                    <a:pt x="584" y="21163"/>
                  </a:cubicBezTo>
                  <a:cubicBezTo>
                    <a:pt x="886" y="20913"/>
                    <a:pt x="1249" y="20766"/>
                    <a:pt x="1639" y="20766"/>
                  </a:cubicBezTo>
                  <a:cubicBezTo>
                    <a:pt x="2165" y="20766"/>
                    <a:pt x="2641" y="21031"/>
                    <a:pt x="2985" y="21460"/>
                  </a:cubicBezTo>
                  <a:cubicBezTo>
                    <a:pt x="2788" y="19740"/>
                    <a:pt x="2370" y="15107"/>
                    <a:pt x="3305" y="13063"/>
                  </a:cubicBezTo>
                  <a:cubicBezTo>
                    <a:pt x="3774" y="12040"/>
                    <a:pt x="17444" y="18074"/>
                    <a:pt x="17427" y="13237"/>
                  </a:cubicBezTo>
                  <a:cubicBezTo>
                    <a:pt x="17413" y="13220"/>
                    <a:pt x="17404" y="13209"/>
                    <a:pt x="17390" y="13193"/>
                  </a:cubicBezTo>
                  <a:cubicBezTo>
                    <a:pt x="17412" y="13219"/>
                    <a:pt x="17427" y="13237"/>
                    <a:pt x="17427" y="13237"/>
                  </a:cubicBezTo>
                  <a:cubicBezTo>
                    <a:pt x="18849" y="14922"/>
                    <a:pt x="18440" y="16845"/>
                    <a:pt x="18603" y="21600"/>
                  </a:cubicBezTo>
                  <a:cubicBezTo>
                    <a:pt x="18953" y="21090"/>
                    <a:pt x="19472" y="20766"/>
                    <a:pt x="20052" y="20766"/>
                  </a:cubicBezTo>
                  <a:close/>
                </a:path>
              </a:pathLst>
            </a:custGeom>
            <a:solidFill>
              <a:schemeClr val="bg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5" name="Shape 9"/>
            <p:cNvSpPr/>
            <p:nvPr/>
          </p:nvSpPr>
          <p:spPr>
            <a:xfrm>
              <a:off x="7390345" y="2683037"/>
              <a:ext cx="520954" cy="71622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9383" y="15357"/>
                    <a:pt x="16262" y="8392"/>
                    <a:pt x="10895" y="4511"/>
                  </a:cubicBezTo>
                  <a:cubicBezTo>
                    <a:pt x="7108" y="1772"/>
                    <a:pt x="2002" y="442"/>
                    <a:pt x="0" y="0"/>
                  </a:cubicBezTo>
                  <a:cubicBezTo>
                    <a:pt x="3847" y="4568"/>
                    <a:pt x="6838" y="12859"/>
                    <a:pt x="9090" y="21600"/>
                  </a:cubicBezTo>
                  <a:cubicBezTo>
                    <a:pt x="9090" y="21600"/>
                    <a:pt x="21600" y="21600"/>
                    <a:pt x="21600" y="21600"/>
                  </a:cubicBezTo>
                  <a:close/>
                </a:path>
              </a:pathLst>
            </a:custGeom>
            <a:solidFill>
              <a:schemeClr val="bg2">
                <a:lumMod val="40000"/>
                <a:lumOff val="6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6" name="Shape 10"/>
            <p:cNvSpPr/>
            <p:nvPr/>
          </p:nvSpPr>
          <p:spPr>
            <a:xfrm>
              <a:off x="5913078" y="2674738"/>
              <a:ext cx="541840" cy="72211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0"/>
                  </a:lnTo>
                  <a:cubicBezTo>
                    <a:pt x="21600" y="0"/>
                    <a:pt x="14913" y="1202"/>
                    <a:pt x="10292" y="4650"/>
                  </a:cubicBezTo>
                  <a:cubicBezTo>
                    <a:pt x="5133" y="8500"/>
                    <a:pt x="2131" y="15408"/>
                    <a:pt x="0" y="21600"/>
                  </a:cubicBezTo>
                  <a:lnTo>
                    <a:pt x="13047" y="21600"/>
                  </a:lnTo>
                  <a:cubicBezTo>
                    <a:pt x="16394" y="7496"/>
                    <a:pt x="21598" y="3"/>
                    <a:pt x="21600" y="0"/>
                  </a:cubicBezTo>
                  <a:close/>
                </a:path>
              </a:pathLst>
            </a:custGeom>
            <a:solidFill>
              <a:schemeClr val="bg2">
                <a:lumMod val="40000"/>
                <a:lumOff val="6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7" name="Shape 11"/>
            <p:cNvSpPr/>
            <p:nvPr/>
          </p:nvSpPr>
          <p:spPr>
            <a:xfrm>
              <a:off x="6689058" y="2189232"/>
              <a:ext cx="505859" cy="158729"/>
            </a:xfrm>
            <a:custGeom>
              <a:avLst/>
              <a:gdLst/>
              <a:ahLst/>
              <a:cxnLst>
                <a:cxn ang="0">
                  <a:pos x="wd2" y="hd2"/>
                </a:cxn>
                <a:cxn ang="5400000">
                  <a:pos x="wd2" y="hd2"/>
                </a:cxn>
                <a:cxn ang="10800000">
                  <a:pos x="wd2" y="hd2"/>
                </a:cxn>
                <a:cxn ang="16200000">
                  <a:pos x="wd2" y="hd2"/>
                </a:cxn>
              </a:cxnLst>
              <a:rect l="0" t="0" r="r" b="b"/>
              <a:pathLst>
                <a:path w="21600" h="21440" extrusionOk="0">
                  <a:moveTo>
                    <a:pt x="0" y="0"/>
                  </a:moveTo>
                  <a:cubicBezTo>
                    <a:pt x="0" y="0"/>
                    <a:pt x="347" y="593"/>
                    <a:pt x="955" y="1632"/>
                  </a:cubicBezTo>
                  <a:cubicBezTo>
                    <a:pt x="1247" y="2173"/>
                    <a:pt x="1631" y="2663"/>
                    <a:pt x="2030" y="3376"/>
                  </a:cubicBezTo>
                  <a:cubicBezTo>
                    <a:pt x="2456" y="3951"/>
                    <a:pt x="2909" y="4717"/>
                    <a:pt x="3424" y="5351"/>
                  </a:cubicBezTo>
                  <a:cubicBezTo>
                    <a:pt x="3928" y="6069"/>
                    <a:pt x="4476" y="6750"/>
                    <a:pt x="5057" y="7375"/>
                  </a:cubicBezTo>
                  <a:cubicBezTo>
                    <a:pt x="5623" y="8138"/>
                    <a:pt x="6253" y="8506"/>
                    <a:pt x="6868" y="9175"/>
                  </a:cubicBezTo>
                  <a:cubicBezTo>
                    <a:pt x="7508" y="9482"/>
                    <a:pt x="8142" y="10203"/>
                    <a:pt x="8807" y="10315"/>
                  </a:cubicBezTo>
                  <a:cubicBezTo>
                    <a:pt x="9136" y="10449"/>
                    <a:pt x="9467" y="10583"/>
                    <a:pt x="9799" y="10718"/>
                  </a:cubicBezTo>
                  <a:lnTo>
                    <a:pt x="10800" y="10737"/>
                  </a:lnTo>
                  <a:cubicBezTo>
                    <a:pt x="11470" y="10990"/>
                    <a:pt x="12129" y="10422"/>
                    <a:pt x="12790" y="10364"/>
                  </a:cubicBezTo>
                  <a:cubicBezTo>
                    <a:pt x="13447" y="10140"/>
                    <a:pt x="14080" y="9485"/>
                    <a:pt x="14717" y="9174"/>
                  </a:cubicBezTo>
                  <a:cubicBezTo>
                    <a:pt x="15340" y="8645"/>
                    <a:pt x="15932" y="7871"/>
                    <a:pt x="16519" y="7340"/>
                  </a:cubicBezTo>
                  <a:cubicBezTo>
                    <a:pt x="16819" y="7124"/>
                    <a:pt x="17088" y="6691"/>
                    <a:pt x="17354" y="6293"/>
                  </a:cubicBezTo>
                  <a:cubicBezTo>
                    <a:pt x="17624" y="5914"/>
                    <a:pt x="17885" y="5547"/>
                    <a:pt x="18135" y="5196"/>
                  </a:cubicBezTo>
                  <a:cubicBezTo>
                    <a:pt x="18641" y="4493"/>
                    <a:pt x="19138" y="3987"/>
                    <a:pt x="19530" y="3201"/>
                  </a:cubicBezTo>
                  <a:cubicBezTo>
                    <a:pt x="19930" y="2472"/>
                    <a:pt x="20302" y="1916"/>
                    <a:pt x="20607" y="1432"/>
                  </a:cubicBezTo>
                  <a:cubicBezTo>
                    <a:pt x="21219" y="476"/>
                    <a:pt x="21600" y="0"/>
                    <a:pt x="21600" y="0"/>
                  </a:cubicBezTo>
                  <a:cubicBezTo>
                    <a:pt x="21600" y="0"/>
                    <a:pt x="21387" y="1175"/>
                    <a:pt x="20960" y="3110"/>
                  </a:cubicBezTo>
                  <a:cubicBezTo>
                    <a:pt x="20745" y="4071"/>
                    <a:pt x="20485" y="5270"/>
                    <a:pt x="20162" y="6555"/>
                  </a:cubicBezTo>
                  <a:cubicBezTo>
                    <a:pt x="19860" y="7947"/>
                    <a:pt x="19444" y="9174"/>
                    <a:pt x="18983" y="10533"/>
                  </a:cubicBezTo>
                  <a:cubicBezTo>
                    <a:pt x="18511" y="11811"/>
                    <a:pt x="18036" y="13499"/>
                    <a:pt x="17426" y="14645"/>
                  </a:cubicBezTo>
                  <a:cubicBezTo>
                    <a:pt x="16821" y="15804"/>
                    <a:pt x="16188" y="17184"/>
                    <a:pt x="15484" y="18205"/>
                  </a:cubicBezTo>
                  <a:cubicBezTo>
                    <a:pt x="15121" y="18633"/>
                    <a:pt x="14753" y="19068"/>
                    <a:pt x="14380" y="19509"/>
                  </a:cubicBezTo>
                  <a:cubicBezTo>
                    <a:pt x="14003" y="19906"/>
                    <a:pt x="13628" y="20468"/>
                    <a:pt x="13225" y="20590"/>
                  </a:cubicBezTo>
                  <a:cubicBezTo>
                    <a:pt x="12428" y="20969"/>
                    <a:pt x="11614" y="21600"/>
                    <a:pt x="10792" y="21403"/>
                  </a:cubicBezTo>
                  <a:lnTo>
                    <a:pt x="9563" y="21254"/>
                  </a:lnTo>
                  <a:cubicBezTo>
                    <a:pt x="9160" y="21063"/>
                    <a:pt x="8761" y="20765"/>
                    <a:pt x="8365" y="20520"/>
                  </a:cubicBezTo>
                  <a:cubicBezTo>
                    <a:pt x="7967" y="20304"/>
                    <a:pt x="7579" y="19989"/>
                    <a:pt x="7209" y="19502"/>
                  </a:cubicBezTo>
                  <a:cubicBezTo>
                    <a:pt x="6835" y="19074"/>
                    <a:pt x="6468" y="18649"/>
                    <a:pt x="6111" y="18188"/>
                  </a:cubicBezTo>
                  <a:cubicBezTo>
                    <a:pt x="5423" y="17040"/>
                    <a:pt x="4745" y="16055"/>
                    <a:pt x="4169" y="14678"/>
                  </a:cubicBezTo>
                  <a:cubicBezTo>
                    <a:pt x="3880" y="14015"/>
                    <a:pt x="3599" y="13370"/>
                    <a:pt x="3327" y="12747"/>
                  </a:cubicBezTo>
                  <a:cubicBezTo>
                    <a:pt x="3072" y="12034"/>
                    <a:pt x="2827" y="11346"/>
                    <a:pt x="2591" y="10685"/>
                  </a:cubicBezTo>
                  <a:cubicBezTo>
                    <a:pt x="2118" y="9396"/>
                    <a:pt x="1746" y="7905"/>
                    <a:pt x="1402" y="6715"/>
                  </a:cubicBezTo>
                  <a:cubicBezTo>
                    <a:pt x="1074" y="5434"/>
                    <a:pt x="801" y="4297"/>
                    <a:pt x="597" y="3279"/>
                  </a:cubicBezTo>
                  <a:cubicBezTo>
                    <a:pt x="175" y="1305"/>
                    <a:pt x="0" y="0"/>
                    <a:pt x="0" y="0"/>
                  </a:cubicBezTo>
                  <a:close/>
                </a:path>
              </a:pathLst>
            </a:custGeom>
            <a:solidFill>
              <a:schemeClr val="bg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8" name="Shape 12"/>
            <p:cNvSpPr/>
            <p:nvPr/>
          </p:nvSpPr>
          <p:spPr>
            <a:xfrm>
              <a:off x="6701507" y="2807526"/>
              <a:ext cx="459395" cy="207722"/>
            </a:xfrm>
            <a:custGeom>
              <a:avLst/>
              <a:gdLst/>
              <a:ahLst/>
              <a:cxnLst>
                <a:cxn ang="0">
                  <a:pos x="wd2" y="hd2"/>
                </a:cxn>
                <a:cxn ang="5400000">
                  <a:pos x="wd2" y="hd2"/>
                </a:cxn>
                <a:cxn ang="10800000">
                  <a:pos x="wd2" y="hd2"/>
                </a:cxn>
                <a:cxn ang="16200000">
                  <a:pos x="wd2" y="hd2"/>
                </a:cxn>
              </a:cxnLst>
              <a:rect l="0" t="0" r="r" b="b"/>
              <a:pathLst>
                <a:path w="21600" h="14251" extrusionOk="0">
                  <a:moveTo>
                    <a:pt x="0" y="8530"/>
                  </a:moveTo>
                  <a:cubicBezTo>
                    <a:pt x="0" y="8530"/>
                    <a:pt x="10626" y="21600"/>
                    <a:pt x="21600" y="8231"/>
                  </a:cubicBezTo>
                  <a:lnTo>
                    <a:pt x="10820" y="0"/>
                  </a:lnTo>
                  <a:cubicBezTo>
                    <a:pt x="10820" y="0"/>
                    <a:pt x="0" y="8530"/>
                    <a:pt x="0" y="8530"/>
                  </a:cubicBezTo>
                  <a:close/>
                </a:path>
              </a:pathLst>
            </a:custGeom>
            <a:solidFill>
              <a:schemeClr val="accent5"/>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9" name="Shape 13"/>
            <p:cNvSpPr/>
            <p:nvPr/>
          </p:nvSpPr>
          <p:spPr>
            <a:xfrm>
              <a:off x="6639263" y="2637391"/>
              <a:ext cx="589392" cy="33503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0744" y="11005"/>
                  </a:lnTo>
                  <a:lnTo>
                    <a:pt x="0" y="112"/>
                  </a:lnTo>
                  <a:lnTo>
                    <a:pt x="0" y="21486"/>
                  </a:lnTo>
                  <a:lnTo>
                    <a:pt x="10743" y="11018"/>
                  </a:lnTo>
                  <a:lnTo>
                    <a:pt x="21600" y="21600"/>
                  </a:lnTo>
                  <a:cubicBezTo>
                    <a:pt x="21600" y="21600"/>
                    <a:pt x="21600" y="0"/>
                    <a:pt x="21600" y="0"/>
                  </a:cubicBezTo>
                  <a:close/>
                </a:path>
              </a:pathLst>
            </a:custGeom>
            <a:solidFill>
              <a:schemeClr val="bg2">
                <a:lumMod val="20000"/>
                <a:lumOff val="8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0" name="Shape 14"/>
            <p:cNvSpPr/>
            <p:nvPr/>
          </p:nvSpPr>
          <p:spPr>
            <a:xfrm>
              <a:off x="6639263" y="2641541"/>
              <a:ext cx="62760" cy="3618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0"/>
                  </a:lnTo>
                  <a:lnTo>
                    <a:pt x="0" y="0"/>
                  </a:lnTo>
                  <a:cubicBezTo>
                    <a:pt x="0" y="0"/>
                    <a:pt x="21600" y="21600"/>
                    <a:pt x="21600" y="21600"/>
                  </a:cubicBezTo>
                  <a:close/>
                </a:path>
              </a:pathLst>
            </a:custGeom>
            <a:solidFill>
              <a:schemeClr val="bg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1" name="Shape 15"/>
            <p:cNvSpPr/>
            <p:nvPr/>
          </p:nvSpPr>
          <p:spPr>
            <a:xfrm>
              <a:off x="7162115" y="2641541"/>
              <a:ext cx="62786" cy="3618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0"/>
                  </a:lnTo>
                  <a:cubicBezTo>
                    <a:pt x="21600" y="0"/>
                    <a:pt x="0" y="0"/>
                    <a:pt x="0" y="0"/>
                  </a:cubicBezTo>
                  <a:close/>
                </a:path>
              </a:pathLst>
            </a:custGeom>
            <a:solidFill>
              <a:schemeClr val="bg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2" name="Shape 16"/>
            <p:cNvSpPr/>
            <p:nvPr/>
          </p:nvSpPr>
          <p:spPr>
            <a:xfrm>
              <a:off x="6170355" y="1927805"/>
              <a:ext cx="48143" cy="86218"/>
            </a:xfrm>
            <a:custGeom>
              <a:avLst/>
              <a:gdLst/>
              <a:ahLst/>
              <a:cxnLst>
                <a:cxn ang="0">
                  <a:pos x="wd2" y="hd2"/>
                </a:cxn>
                <a:cxn ang="5400000">
                  <a:pos x="wd2" y="hd2"/>
                </a:cxn>
                <a:cxn ang="10800000">
                  <a:pos x="wd2" y="hd2"/>
                </a:cxn>
                <a:cxn ang="16200000">
                  <a:pos x="wd2" y="hd2"/>
                </a:cxn>
              </a:cxnLst>
              <a:rect l="0" t="0" r="r" b="b"/>
              <a:pathLst>
                <a:path w="21426" h="21575" extrusionOk="0">
                  <a:moveTo>
                    <a:pt x="19111" y="17166"/>
                  </a:moveTo>
                  <a:cubicBezTo>
                    <a:pt x="18802" y="16593"/>
                    <a:pt x="18488" y="16001"/>
                    <a:pt x="18063" y="15456"/>
                  </a:cubicBezTo>
                  <a:cubicBezTo>
                    <a:pt x="17805" y="14870"/>
                    <a:pt x="17534" y="14299"/>
                    <a:pt x="17160" y="13771"/>
                  </a:cubicBezTo>
                  <a:cubicBezTo>
                    <a:pt x="16623" y="12674"/>
                    <a:pt x="16183" y="11707"/>
                    <a:pt x="15876" y="10781"/>
                  </a:cubicBezTo>
                  <a:cubicBezTo>
                    <a:pt x="15196" y="9018"/>
                    <a:pt x="14840" y="6840"/>
                    <a:pt x="14853" y="4447"/>
                  </a:cubicBezTo>
                  <a:cubicBezTo>
                    <a:pt x="14979" y="1779"/>
                    <a:pt x="15062" y="0"/>
                    <a:pt x="15062" y="0"/>
                  </a:cubicBezTo>
                  <a:cubicBezTo>
                    <a:pt x="15062" y="0"/>
                    <a:pt x="11042" y="59"/>
                    <a:pt x="6969" y="1968"/>
                  </a:cubicBezTo>
                  <a:cubicBezTo>
                    <a:pt x="4817" y="2864"/>
                    <a:pt x="2872" y="4295"/>
                    <a:pt x="1452" y="6117"/>
                  </a:cubicBezTo>
                  <a:cubicBezTo>
                    <a:pt x="866" y="7057"/>
                    <a:pt x="233" y="8057"/>
                    <a:pt x="143" y="9156"/>
                  </a:cubicBezTo>
                  <a:cubicBezTo>
                    <a:pt x="-174" y="10242"/>
                    <a:pt x="99" y="11359"/>
                    <a:pt x="365" y="12471"/>
                  </a:cubicBezTo>
                  <a:cubicBezTo>
                    <a:pt x="1144" y="14679"/>
                    <a:pt x="3083" y="16639"/>
                    <a:pt x="5396" y="18057"/>
                  </a:cubicBezTo>
                  <a:cubicBezTo>
                    <a:pt x="6603" y="18727"/>
                    <a:pt x="7850" y="19319"/>
                    <a:pt x="9050" y="19826"/>
                  </a:cubicBezTo>
                  <a:cubicBezTo>
                    <a:pt x="10338" y="20251"/>
                    <a:pt x="11644" y="20577"/>
                    <a:pt x="12832" y="20850"/>
                  </a:cubicBezTo>
                  <a:cubicBezTo>
                    <a:pt x="15113" y="21470"/>
                    <a:pt x="17445" y="21479"/>
                    <a:pt x="18944" y="21565"/>
                  </a:cubicBezTo>
                  <a:cubicBezTo>
                    <a:pt x="20498" y="21600"/>
                    <a:pt x="21426" y="21533"/>
                    <a:pt x="21426" y="21533"/>
                  </a:cubicBezTo>
                  <a:cubicBezTo>
                    <a:pt x="21426" y="21533"/>
                    <a:pt x="21239" y="20976"/>
                    <a:pt x="20842" y="20155"/>
                  </a:cubicBezTo>
                  <a:cubicBezTo>
                    <a:pt x="20496" y="19316"/>
                    <a:pt x="19693" y="18321"/>
                    <a:pt x="19111" y="17166"/>
                  </a:cubicBezTo>
                  <a:close/>
                </a:path>
              </a:pathLst>
            </a:custGeom>
            <a:solidFill>
              <a:schemeClr val="accent5">
                <a:lumMod val="40000"/>
                <a:lumOff val="6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3" name="Shape 17"/>
            <p:cNvSpPr/>
            <p:nvPr/>
          </p:nvSpPr>
          <p:spPr>
            <a:xfrm>
              <a:off x="7626874" y="1890458"/>
              <a:ext cx="48149" cy="86226"/>
            </a:xfrm>
            <a:custGeom>
              <a:avLst/>
              <a:gdLst/>
              <a:ahLst/>
              <a:cxnLst>
                <a:cxn ang="0">
                  <a:pos x="wd2" y="hd2"/>
                </a:cxn>
                <a:cxn ang="5400000">
                  <a:pos x="wd2" y="hd2"/>
                </a:cxn>
                <a:cxn ang="10800000">
                  <a:pos x="wd2" y="hd2"/>
                </a:cxn>
                <a:cxn ang="16200000">
                  <a:pos x="wd2" y="hd2"/>
                </a:cxn>
              </a:cxnLst>
              <a:rect l="0" t="0" r="r" b="b"/>
              <a:pathLst>
                <a:path w="21426" h="21575" extrusionOk="0">
                  <a:moveTo>
                    <a:pt x="21061" y="9103"/>
                  </a:moveTo>
                  <a:cubicBezTo>
                    <a:pt x="20281" y="6896"/>
                    <a:pt x="18342" y="4935"/>
                    <a:pt x="16029" y="3518"/>
                  </a:cubicBezTo>
                  <a:cubicBezTo>
                    <a:pt x="14822" y="2848"/>
                    <a:pt x="13575" y="2256"/>
                    <a:pt x="12375" y="1749"/>
                  </a:cubicBezTo>
                  <a:cubicBezTo>
                    <a:pt x="11087" y="1324"/>
                    <a:pt x="9781" y="999"/>
                    <a:pt x="8594" y="725"/>
                  </a:cubicBezTo>
                  <a:cubicBezTo>
                    <a:pt x="6312" y="105"/>
                    <a:pt x="3980" y="96"/>
                    <a:pt x="2482" y="11"/>
                  </a:cubicBezTo>
                  <a:cubicBezTo>
                    <a:pt x="928" y="-25"/>
                    <a:pt x="0" y="42"/>
                    <a:pt x="0" y="42"/>
                  </a:cubicBezTo>
                  <a:cubicBezTo>
                    <a:pt x="0" y="42"/>
                    <a:pt x="187" y="599"/>
                    <a:pt x="584" y="1420"/>
                  </a:cubicBezTo>
                  <a:cubicBezTo>
                    <a:pt x="930" y="2259"/>
                    <a:pt x="1732" y="3254"/>
                    <a:pt x="2315" y="4408"/>
                  </a:cubicBezTo>
                  <a:cubicBezTo>
                    <a:pt x="2623" y="4981"/>
                    <a:pt x="2938" y="5574"/>
                    <a:pt x="3363" y="6119"/>
                  </a:cubicBezTo>
                  <a:cubicBezTo>
                    <a:pt x="3620" y="6705"/>
                    <a:pt x="3892" y="7276"/>
                    <a:pt x="4265" y="7804"/>
                  </a:cubicBezTo>
                  <a:cubicBezTo>
                    <a:pt x="4804" y="8901"/>
                    <a:pt x="5247" y="9869"/>
                    <a:pt x="5551" y="10794"/>
                  </a:cubicBezTo>
                  <a:cubicBezTo>
                    <a:pt x="6234" y="12558"/>
                    <a:pt x="6590" y="14736"/>
                    <a:pt x="6576" y="17129"/>
                  </a:cubicBezTo>
                  <a:cubicBezTo>
                    <a:pt x="6452" y="19796"/>
                    <a:pt x="6368" y="21575"/>
                    <a:pt x="6368" y="21575"/>
                  </a:cubicBezTo>
                  <a:cubicBezTo>
                    <a:pt x="6368" y="21575"/>
                    <a:pt x="10389" y="21516"/>
                    <a:pt x="14462" y="19607"/>
                  </a:cubicBezTo>
                  <a:cubicBezTo>
                    <a:pt x="16613" y="18711"/>
                    <a:pt x="18556" y="17279"/>
                    <a:pt x="19976" y="15457"/>
                  </a:cubicBezTo>
                  <a:cubicBezTo>
                    <a:pt x="20562" y="14517"/>
                    <a:pt x="21195" y="13517"/>
                    <a:pt x="21285" y="12418"/>
                  </a:cubicBezTo>
                  <a:cubicBezTo>
                    <a:pt x="21600" y="11332"/>
                    <a:pt x="21327" y="10215"/>
                    <a:pt x="21061" y="9103"/>
                  </a:cubicBezTo>
                  <a:close/>
                </a:path>
              </a:pathLst>
            </a:custGeom>
            <a:solidFill>
              <a:schemeClr val="accent5">
                <a:lumMod val="40000"/>
                <a:lumOff val="6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4" name="Shape 18"/>
            <p:cNvSpPr/>
            <p:nvPr/>
          </p:nvSpPr>
          <p:spPr>
            <a:xfrm>
              <a:off x="6373687" y="807406"/>
              <a:ext cx="784354" cy="518880"/>
            </a:xfrm>
            <a:custGeom>
              <a:avLst/>
              <a:gdLst/>
              <a:ahLst/>
              <a:cxnLst>
                <a:cxn ang="0">
                  <a:pos x="wd2" y="hd2"/>
                </a:cxn>
                <a:cxn ang="5400000">
                  <a:pos x="wd2" y="hd2"/>
                </a:cxn>
                <a:cxn ang="10800000">
                  <a:pos x="wd2" y="hd2"/>
                </a:cxn>
                <a:cxn ang="16200000">
                  <a:pos x="wd2" y="hd2"/>
                </a:cxn>
              </a:cxnLst>
              <a:rect l="0" t="0" r="r" b="b"/>
              <a:pathLst>
                <a:path w="21600" h="21600" extrusionOk="0">
                  <a:moveTo>
                    <a:pt x="1036" y="20746"/>
                  </a:moveTo>
                  <a:cubicBezTo>
                    <a:pt x="877" y="12692"/>
                    <a:pt x="3587" y="5980"/>
                    <a:pt x="10282" y="4149"/>
                  </a:cubicBezTo>
                  <a:cubicBezTo>
                    <a:pt x="16206" y="2529"/>
                    <a:pt x="21600" y="0"/>
                    <a:pt x="21600" y="0"/>
                  </a:cubicBezTo>
                  <a:cubicBezTo>
                    <a:pt x="12115" y="2319"/>
                    <a:pt x="6217" y="3661"/>
                    <a:pt x="3268" y="7932"/>
                  </a:cubicBezTo>
                  <a:cubicBezTo>
                    <a:pt x="319" y="12203"/>
                    <a:pt x="239" y="20014"/>
                    <a:pt x="0" y="21600"/>
                  </a:cubicBezTo>
                  <a:cubicBezTo>
                    <a:pt x="558" y="21356"/>
                    <a:pt x="1036" y="20746"/>
                    <a:pt x="1036" y="20746"/>
                  </a:cubicBezTo>
                  <a:close/>
                </a:path>
              </a:pathLst>
            </a:custGeom>
            <a:solidFill>
              <a:schemeClr val="bg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5" name="Shape 19"/>
            <p:cNvSpPr/>
            <p:nvPr/>
          </p:nvSpPr>
          <p:spPr>
            <a:xfrm>
              <a:off x="6614365" y="1691276"/>
              <a:ext cx="202521" cy="22625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6" name="Shape 20"/>
            <p:cNvSpPr/>
            <p:nvPr/>
          </p:nvSpPr>
          <p:spPr>
            <a:xfrm>
              <a:off x="7037627" y="1691276"/>
              <a:ext cx="202521" cy="22625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7" name="Shape 21"/>
            <p:cNvSpPr/>
            <p:nvPr/>
          </p:nvSpPr>
          <p:spPr>
            <a:xfrm>
              <a:off x="6568719" y="911146"/>
              <a:ext cx="438088" cy="411786"/>
            </a:xfrm>
            <a:custGeom>
              <a:avLst/>
              <a:gdLst/>
              <a:ahLst/>
              <a:cxnLst>
                <a:cxn ang="0">
                  <a:pos x="wd2" y="hd2"/>
                </a:cxn>
                <a:cxn ang="5400000">
                  <a:pos x="wd2" y="hd2"/>
                </a:cxn>
                <a:cxn ang="10800000">
                  <a:pos x="wd2" y="hd2"/>
                </a:cxn>
                <a:cxn ang="16200000">
                  <a:pos x="wd2" y="hd2"/>
                </a:cxn>
              </a:cxnLst>
              <a:rect l="0" t="0" r="r" b="b"/>
              <a:pathLst>
                <a:path w="19581" h="21600" extrusionOk="0">
                  <a:moveTo>
                    <a:pt x="755" y="21600"/>
                  </a:moveTo>
                  <a:cubicBezTo>
                    <a:pt x="-236" y="13004"/>
                    <a:pt x="5313" y="4849"/>
                    <a:pt x="19581" y="0"/>
                  </a:cubicBezTo>
                  <a:cubicBezTo>
                    <a:pt x="2539" y="3747"/>
                    <a:pt x="-2019" y="11461"/>
                    <a:pt x="755" y="21600"/>
                  </a:cubicBezTo>
                  <a:close/>
                </a:path>
              </a:pathLst>
            </a:custGeom>
            <a:solidFill>
              <a:schemeClr val="bg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grpSp>
        <p:nvGrpSpPr>
          <p:cNvPr id="38" name="Group 35"/>
          <p:cNvGrpSpPr/>
          <p:nvPr/>
        </p:nvGrpSpPr>
        <p:grpSpPr>
          <a:xfrm>
            <a:off x="3872381" y="2125159"/>
            <a:ext cx="745814" cy="1090363"/>
            <a:chOff x="9021148" y="794957"/>
            <a:chExt cx="1782152" cy="2605467"/>
          </a:xfrm>
        </p:grpSpPr>
        <p:sp>
          <p:nvSpPr>
            <p:cNvPr id="39" name="Shape 22"/>
            <p:cNvSpPr/>
            <p:nvPr/>
          </p:nvSpPr>
          <p:spPr>
            <a:xfrm>
              <a:off x="9021148" y="2807526"/>
              <a:ext cx="1695260" cy="592898"/>
            </a:xfrm>
            <a:custGeom>
              <a:avLst/>
              <a:gdLst/>
              <a:ahLst/>
              <a:cxnLst>
                <a:cxn ang="0">
                  <a:pos x="wd2" y="hd2"/>
                </a:cxn>
                <a:cxn ang="5400000">
                  <a:pos x="wd2" y="hd2"/>
                </a:cxn>
                <a:cxn ang="10800000">
                  <a:pos x="wd2" y="hd2"/>
                </a:cxn>
                <a:cxn ang="16200000">
                  <a:pos x="wd2" y="hd2"/>
                </a:cxn>
              </a:cxnLst>
              <a:rect l="0" t="0" r="r" b="b"/>
              <a:pathLst>
                <a:path w="21600" h="21600" extrusionOk="0">
                  <a:moveTo>
                    <a:pt x="16124" y="0"/>
                  </a:moveTo>
                  <a:lnTo>
                    <a:pt x="16129" y="77"/>
                  </a:lnTo>
                  <a:cubicBezTo>
                    <a:pt x="16113" y="30"/>
                    <a:pt x="16102" y="0"/>
                    <a:pt x="16102" y="0"/>
                  </a:cubicBezTo>
                  <a:lnTo>
                    <a:pt x="10974" y="0"/>
                  </a:lnTo>
                  <a:lnTo>
                    <a:pt x="5476" y="0"/>
                  </a:lnTo>
                  <a:cubicBezTo>
                    <a:pt x="5476" y="0"/>
                    <a:pt x="2378" y="4987"/>
                    <a:pt x="0" y="21600"/>
                  </a:cubicBezTo>
                  <a:lnTo>
                    <a:pt x="2611" y="21600"/>
                  </a:lnTo>
                  <a:cubicBezTo>
                    <a:pt x="2887" y="19736"/>
                    <a:pt x="3188" y="17917"/>
                    <a:pt x="3517" y="16164"/>
                  </a:cubicBezTo>
                  <a:cubicBezTo>
                    <a:pt x="3575" y="17672"/>
                    <a:pt x="3731" y="19150"/>
                    <a:pt x="4023" y="20528"/>
                  </a:cubicBezTo>
                  <a:cubicBezTo>
                    <a:pt x="4096" y="20870"/>
                    <a:pt x="4171" y="21231"/>
                    <a:pt x="4247" y="21600"/>
                  </a:cubicBezTo>
                  <a:lnTo>
                    <a:pt x="17758" y="21600"/>
                  </a:lnTo>
                  <a:cubicBezTo>
                    <a:pt x="17821" y="21237"/>
                    <a:pt x="17879" y="20878"/>
                    <a:pt x="17925" y="20528"/>
                  </a:cubicBezTo>
                  <a:cubicBezTo>
                    <a:pt x="18081" y="19328"/>
                    <a:pt x="18181" y="18155"/>
                    <a:pt x="18240" y="17013"/>
                  </a:cubicBezTo>
                  <a:cubicBezTo>
                    <a:pt x="18509" y="18501"/>
                    <a:pt x="18758" y="20035"/>
                    <a:pt x="18989" y="21600"/>
                  </a:cubicBezTo>
                  <a:lnTo>
                    <a:pt x="21600" y="21600"/>
                  </a:lnTo>
                  <a:cubicBezTo>
                    <a:pt x="19222" y="4987"/>
                    <a:pt x="16124" y="0"/>
                    <a:pt x="16124" y="0"/>
                  </a:cubicBezTo>
                  <a:close/>
                </a:path>
              </a:pathLst>
            </a:custGeom>
            <a:solidFill>
              <a:schemeClr val="accent5">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0" name="Shape 23"/>
            <p:cNvSpPr/>
            <p:nvPr/>
          </p:nvSpPr>
          <p:spPr>
            <a:xfrm>
              <a:off x="9656041" y="2614694"/>
              <a:ext cx="419763" cy="2995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2860"/>
                  </a:lnTo>
                  <a:lnTo>
                    <a:pt x="10797" y="21600"/>
                  </a:lnTo>
                  <a:lnTo>
                    <a:pt x="21600" y="12850"/>
                  </a:lnTo>
                  <a:lnTo>
                    <a:pt x="21600" y="0"/>
                  </a:lnTo>
                  <a:cubicBezTo>
                    <a:pt x="21600" y="0"/>
                    <a:pt x="0" y="0"/>
                    <a:pt x="0" y="0"/>
                  </a:cubicBezTo>
                  <a:close/>
                </a:path>
              </a:pathLst>
            </a:custGeom>
            <a:solidFill>
              <a:srgbClr val="F0D39D"/>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1" name="Shape 24"/>
            <p:cNvSpPr/>
            <p:nvPr/>
          </p:nvSpPr>
          <p:spPr>
            <a:xfrm>
              <a:off x="9610395" y="2907117"/>
              <a:ext cx="511144" cy="231104"/>
            </a:xfrm>
            <a:custGeom>
              <a:avLst/>
              <a:gdLst/>
              <a:ahLst/>
              <a:cxnLst>
                <a:cxn ang="0">
                  <a:pos x="wd2" y="hd2"/>
                </a:cxn>
                <a:cxn ang="5400000">
                  <a:pos x="wd2" y="hd2"/>
                </a:cxn>
                <a:cxn ang="10800000">
                  <a:pos x="wd2" y="hd2"/>
                </a:cxn>
                <a:cxn ang="16200000">
                  <a:pos x="wd2" y="hd2"/>
                </a:cxn>
              </a:cxnLst>
              <a:rect l="0" t="0" r="r" b="b"/>
              <a:pathLst>
                <a:path w="21600" h="14252" extrusionOk="0">
                  <a:moveTo>
                    <a:pt x="0" y="8532"/>
                  </a:moveTo>
                  <a:cubicBezTo>
                    <a:pt x="0" y="8532"/>
                    <a:pt x="10627" y="21600"/>
                    <a:pt x="21600" y="8230"/>
                  </a:cubicBezTo>
                  <a:lnTo>
                    <a:pt x="10820" y="0"/>
                  </a:lnTo>
                  <a:cubicBezTo>
                    <a:pt x="10820" y="0"/>
                    <a:pt x="0" y="8532"/>
                    <a:pt x="0" y="8532"/>
                  </a:cubicBezTo>
                  <a:close/>
                </a:path>
              </a:pathLst>
            </a:custGeom>
            <a:solidFill>
              <a:srgbClr val="FEFEFE"/>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2" name="Shape 25"/>
            <p:cNvSpPr/>
            <p:nvPr/>
          </p:nvSpPr>
          <p:spPr>
            <a:xfrm>
              <a:off x="9539851" y="2720384"/>
              <a:ext cx="655813" cy="37278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0744" y="11008"/>
                  </a:lnTo>
                  <a:lnTo>
                    <a:pt x="0" y="112"/>
                  </a:lnTo>
                  <a:lnTo>
                    <a:pt x="0" y="21489"/>
                  </a:lnTo>
                  <a:lnTo>
                    <a:pt x="10744" y="11020"/>
                  </a:lnTo>
                  <a:lnTo>
                    <a:pt x="21600" y="21600"/>
                  </a:lnTo>
                  <a:cubicBezTo>
                    <a:pt x="21600" y="21600"/>
                    <a:pt x="21600" y="0"/>
                    <a:pt x="21600" y="0"/>
                  </a:cubicBezTo>
                  <a:close/>
                </a:path>
              </a:pathLst>
            </a:custGeom>
            <a:solidFill>
              <a:schemeClr val="bg2">
                <a:lumMod val="40000"/>
                <a:lumOff val="6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3" name="Shape 26"/>
            <p:cNvSpPr/>
            <p:nvPr/>
          </p:nvSpPr>
          <p:spPr>
            <a:xfrm>
              <a:off x="9539851" y="2720384"/>
              <a:ext cx="116567" cy="6713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cubicBezTo>
                    <a:pt x="21600" y="21600"/>
                    <a:pt x="0" y="0"/>
                    <a:pt x="0" y="0"/>
                  </a:cubicBezTo>
                  <a:close/>
                </a:path>
              </a:pathLst>
            </a:custGeom>
            <a:solidFill>
              <a:schemeClr val="bg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4" name="Shape 27"/>
            <p:cNvSpPr/>
            <p:nvPr/>
          </p:nvSpPr>
          <p:spPr>
            <a:xfrm>
              <a:off x="10072953" y="2720384"/>
              <a:ext cx="114572" cy="6699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cubicBezTo>
                    <a:pt x="0" y="21600"/>
                    <a:pt x="21600" y="0"/>
                    <a:pt x="21600" y="0"/>
                  </a:cubicBezTo>
                  <a:close/>
                </a:path>
              </a:pathLst>
            </a:custGeom>
            <a:solidFill>
              <a:schemeClr val="bg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5" name="Shape 28"/>
            <p:cNvSpPr/>
            <p:nvPr/>
          </p:nvSpPr>
          <p:spPr>
            <a:xfrm>
              <a:off x="9597946" y="794957"/>
              <a:ext cx="1205354" cy="1965693"/>
            </a:xfrm>
            <a:custGeom>
              <a:avLst/>
              <a:gdLst/>
              <a:ahLst/>
              <a:cxnLst>
                <a:cxn ang="0">
                  <a:pos x="wd2" y="hd2"/>
                </a:cxn>
                <a:cxn ang="5400000">
                  <a:pos x="wd2" y="hd2"/>
                </a:cxn>
                <a:cxn ang="10800000">
                  <a:pos x="wd2" y="hd2"/>
                </a:cxn>
                <a:cxn ang="16200000">
                  <a:pos x="wd2" y="hd2"/>
                </a:cxn>
              </a:cxnLst>
              <a:rect l="0" t="0" r="r" b="b"/>
              <a:pathLst>
                <a:path w="21600" h="20814" extrusionOk="0">
                  <a:moveTo>
                    <a:pt x="0" y="2356"/>
                  </a:moveTo>
                  <a:cubicBezTo>
                    <a:pt x="0" y="2356"/>
                    <a:pt x="650" y="370"/>
                    <a:pt x="5230" y="69"/>
                  </a:cubicBezTo>
                  <a:cubicBezTo>
                    <a:pt x="9810" y="-231"/>
                    <a:pt x="14345" y="370"/>
                    <a:pt x="16719" y="3327"/>
                  </a:cubicBezTo>
                  <a:cubicBezTo>
                    <a:pt x="18812" y="5933"/>
                    <a:pt x="18094" y="7426"/>
                    <a:pt x="18094" y="7426"/>
                  </a:cubicBezTo>
                  <a:cubicBezTo>
                    <a:pt x="18094" y="7426"/>
                    <a:pt x="15186" y="15204"/>
                    <a:pt x="18104" y="18311"/>
                  </a:cubicBezTo>
                  <a:cubicBezTo>
                    <a:pt x="18490" y="18721"/>
                    <a:pt x="20412" y="20754"/>
                    <a:pt x="21600" y="20754"/>
                  </a:cubicBezTo>
                  <a:cubicBezTo>
                    <a:pt x="21600" y="20754"/>
                    <a:pt x="12901" y="21369"/>
                    <a:pt x="10272" y="18663"/>
                  </a:cubicBezTo>
                </a:path>
              </a:pathLst>
            </a:custGeom>
            <a:solidFill>
              <a:schemeClr val="accent4">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6" name="Shape 29"/>
            <p:cNvSpPr/>
            <p:nvPr/>
          </p:nvSpPr>
          <p:spPr>
            <a:xfrm>
              <a:off x="9083392" y="1276314"/>
              <a:ext cx="1546087" cy="1452194"/>
            </a:xfrm>
            <a:custGeom>
              <a:avLst/>
              <a:gdLst/>
              <a:ahLst/>
              <a:cxnLst>
                <a:cxn ang="0">
                  <a:pos x="wd2" y="hd2"/>
                </a:cxn>
                <a:cxn ang="5400000">
                  <a:pos x="wd2" y="hd2"/>
                </a:cxn>
                <a:cxn ang="10800000">
                  <a:pos x="wd2" y="hd2"/>
                </a:cxn>
                <a:cxn ang="16200000">
                  <a:pos x="wd2" y="hd2"/>
                </a:cxn>
              </a:cxnLst>
              <a:rect l="0" t="0" r="r" b="b"/>
              <a:pathLst>
                <a:path w="21600" h="20995" extrusionOk="0">
                  <a:moveTo>
                    <a:pt x="19749" y="9945"/>
                  </a:moveTo>
                  <a:lnTo>
                    <a:pt x="19749" y="8970"/>
                  </a:lnTo>
                  <a:cubicBezTo>
                    <a:pt x="19749" y="4016"/>
                    <a:pt x="15742" y="0"/>
                    <a:pt x="10800" y="0"/>
                  </a:cubicBezTo>
                  <a:lnTo>
                    <a:pt x="9808" y="221"/>
                  </a:lnTo>
                  <a:cubicBezTo>
                    <a:pt x="3703" y="-530"/>
                    <a:pt x="1851" y="4016"/>
                    <a:pt x="1851" y="8970"/>
                  </a:cubicBezTo>
                  <a:lnTo>
                    <a:pt x="1851" y="9945"/>
                  </a:lnTo>
                  <a:cubicBezTo>
                    <a:pt x="829" y="9945"/>
                    <a:pt x="0" y="10803"/>
                    <a:pt x="0" y="11861"/>
                  </a:cubicBezTo>
                  <a:lnTo>
                    <a:pt x="0" y="12044"/>
                  </a:lnTo>
                  <a:cubicBezTo>
                    <a:pt x="0" y="13101"/>
                    <a:pt x="829" y="13959"/>
                    <a:pt x="1851" y="13959"/>
                  </a:cubicBezTo>
                  <a:cubicBezTo>
                    <a:pt x="1913" y="13959"/>
                    <a:pt x="1975" y="13956"/>
                    <a:pt x="2035" y="13950"/>
                  </a:cubicBezTo>
                  <a:cubicBezTo>
                    <a:pt x="3483" y="19175"/>
                    <a:pt x="7763" y="21070"/>
                    <a:pt x="10924" y="20993"/>
                  </a:cubicBezTo>
                  <a:cubicBezTo>
                    <a:pt x="13486" y="21070"/>
                    <a:pt x="17971" y="18743"/>
                    <a:pt x="19535" y="13945"/>
                  </a:cubicBezTo>
                  <a:cubicBezTo>
                    <a:pt x="19605" y="13954"/>
                    <a:pt x="19676" y="13959"/>
                    <a:pt x="19749" y="13959"/>
                  </a:cubicBezTo>
                  <a:cubicBezTo>
                    <a:pt x="20771" y="13959"/>
                    <a:pt x="21600" y="13101"/>
                    <a:pt x="21600" y="12044"/>
                  </a:cubicBezTo>
                  <a:lnTo>
                    <a:pt x="21600" y="11861"/>
                  </a:lnTo>
                  <a:cubicBezTo>
                    <a:pt x="21600" y="10803"/>
                    <a:pt x="20771" y="9945"/>
                    <a:pt x="19749" y="9945"/>
                  </a:cubicBezTo>
                  <a:close/>
                </a:path>
              </a:pathLst>
            </a:custGeom>
            <a:solidFill>
              <a:schemeClr val="accent4">
                <a:lumMod val="40000"/>
                <a:lumOff val="6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7" name="Shape 30"/>
            <p:cNvSpPr/>
            <p:nvPr/>
          </p:nvSpPr>
          <p:spPr>
            <a:xfrm>
              <a:off x="9656041" y="2417461"/>
              <a:ext cx="421892" cy="127617"/>
            </a:xfrm>
            <a:custGeom>
              <a:avLst/>
              <a:gdLst/>
              <a:ahLst/>
              <a:cxnLst>
                <a:cxn ang="0">
                  <a:pos x="wd2" y="hd2"/>
                </a:cxn>
                <a:cxn ang="5400000">
                  <a:pos x="wd2" y="hd2"/>
                </a:cxn>
                <a:cxn ang="10800000">
                  <a:pos x="wd2" y="hd2"/>
                </a:cxn>
                <a:cxn ang="16200000">
                  <a:pos x="wd2" y="hd2"/>
                </a:cxn>
              </a:cxnLst>
              <a:rect l="0" t="0" r="r" b="b"/>
              <a:pathLst>
                <a:path w="21600" h="21437" extrusionOk="0">
                  <a:moveTo>
                    <a:pt x="10766" y="8108"/>
                  </a:moveTo>
                  <a:cubicBezTo>
                    <a:pt x="9281" y="4499"/>
                    <a:pt x="1" y="0"/>
                    <a:pt x="0" y="0"/>
                  </a:cubicBezTo>
                  <a:lnTo>
                    <a:pt x="0" y="0"/>
                  </a:lnTo>
                  <a:lnTo>
                    <a:pt x="0" y="0"/>
                  </a:lnTo>
                  <a:lnTo>
                    <a:pt x="0" y="0"/>
                  </a:lnTo>
                  <a:lnTo>
                    <a:pt x="0" y="0"/>
                  </a:lnTo>
                  <a:cubicBezTo>
                    <a:pt x="0" y="1"/>
                    <a:pt x="168" y="1286"/>
                    <a:pt x="581" y="3242"/>
                  </a:cubicBezTo>
                  <a:cubicBezTo>
                    <a:pt x="780" y="4250"/>
                    <a:pt x="1048" y="5382"/>
                    <a:pt x="1372" y="6652"/>
                  </a:cubicBezTo>
                  <a:cubicBezTo>
                    <a:pt x="1710" y="7843"/>
                    <a:pt x="2078" y="9313"/>
                    <a:pt x="2546" y="10610"/>
                  </a:cubicBezTo>
                  <a:cubicBezTo>
                    <a:pt x="2781" y="11270"/>
                    <a:pt x="3025" y="11957"/>
                    <a:pt x="3278" y="12668"/>
                  </a:cubicBezTo>
                  <a:cubicBezTo>
                    <a:pt x="3542" y="13324"/>
                    <a:pt x="3828" y="13938"/>
                    <a:pt x="4118" y="14607"/>
                  </a:cubicBezTo>
                  <a:cubicBezTo>
                    <a:pt x="4691" y="15999"/>
                    <a:pt x="5374" y="16975"/>
                    <a:pt x="6063" y="18146"/>
                  </a:cubicBezTo>
                  <a:cubicBezTo>
                    <a:pt x="6422" y="18610"/>
                    <a:pt x="6793" y="19038"/>
                    <a:pt x="7170" y="19469"/>
                  </a:cubicBezTo>
                  <a:cubicBezTo>
                    <a:pt x="7542" y="19959"/>
                    <a:pt x="7933" y="20291"/>
                    <a:pt x="8336" y="20504"/>
                  </a:cubicBezTo>
                  <a:cubicBezTo>
                    <a:pt x="8736" y="20753"/>
                    <a:pt x="9139" y="21049"/>
                    <a:pt x="9548" y="21249"/>
                  </a:cubicBezTo>
                  <a:lnTo>
                    <a:pt x="10791" y="21400"/>
                  </a:lnTo>
                  <a:cubicBezTo>
                    <a:pt x="11624" y="21600"/>
                    <a:pt x="12447" y="20957"/>
                    <a:pt x="13253" y="20576"/>
                  </a:cubicBezTo>
                  <a:cubicBezTo>
                    <a:pt x="13662" y="20453"/>
                    <a:pt x="14038" y="19871"/>
                    <a:pt x="14419" y="19477"/>
                  </a:cubicBezTo>
                  <a:cubicBezTo>
                    <a:pt x="14798" y="19044"/>
                    <a:pt x="15171" y="18627"/>
                    <a:pt x="15532" y="18163"/>
                  </a:cubicBezTo>
                  <a:cubicBezTo>
                    <a:pt x="16237" y="17113"/>
                    <a:pt x="16872" y="15745"/>
                    <a:pt x="17478" y="14578"/>
                  </a:cubicBezTo>
                  <a:cubicBezTo>
                    <a:pt x="18085" y="13406"/>
                    <a:pt x="18557" y="11741"/>
                    <a:pt x="19026" y="10460"/>
                  </a:cubicBezTo>
                  <a:cubicBezTo>
                    <a:pt x="19484" y="9112"/>
                    <a:pt x="19894" y="7873"/>
                    <a:pt x="20190" y="6495"/>
                  </a:cubicBezTo>
                  <a:cubicBezTo>
                    <a:pt x="20509" y="5220"/>
                    <a:pt x="20763" y="4032"/>
                    <a:pt x="20974" y="3080"/>
                  </a:cubicBezTo>
                  <a:cubicBezTo>
                    <a:pt x="21393" y="1163"/>
                    <a:pt x="21600" y="0"/>
                    <a:pt x="21600" y="0"/>
                  </a:cubicBezTo>
                  <a:cubicBezTo>
                    <a:pt x="12241" y="3397"/>
                    <a:pt x="10766" y="8108"/>
                    <a:pt x="10766" y="8108"/>
                  </a:cubicBezTo>
                  <a:close/>
                </a:path>
              </a:pathLst>
            </a:custGeom>
            <a:solidFill>
              <a:schemeClr val="accent5">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8" name="Shape 31"/>
            <p:cNvSpPr/>
            <p:nvPr/>
          </p:nvSpPr>
          <p:spPr>
            <a:xfrm>
              <a:off x="9075093" y="977541"/>
              <a:ext cx="1569219" cy="102495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6910"/>
                    <a:pt x="0" y="15432"/>
                  </a:cubicBezTo>
                  <a:lnTo>
                    <a:pt x="0" y="16104"/>
                  </a:lnTo>
                  <a:cubicBezTo>
                    <a:pt x="0" y="17735"/>
                    <a:pt x="180" y="19304"/>
                    <a:pt x="509" y="20779"/>
                  </a:cubicBezTo>
                  <a:lnTo>
                    <a:pt x="507" y="20801"/>
                  </a:lnTo>
                  <a:cubicBezTo>
                    <a:pt x="507" y="20801"/>
                    <a:pt x="510" y="20802"/>
                    <a:pt x="514" y="20804"/>
                  </a:cubicBezTo>
                  <a:cubicBezTo>
                    <a:pt x="574" y="21072"/>
                    <a:pt x="638" y="21338"/>
                    <a:pt x="707" y="21600"/>
                  </a:cubicBezTo>
                  <a:cubicBezTo>
                    <a:pt x="919" y="21283"/>
                    <a:pt x="1181" y="21045"/>
                    <a:pt x="1473" y="20914"/>
                  </a:cubicBezTo>
                  <a:cubicBezTo>
                    <a:pt x="1731" y="20911"/>
                    <a:pt x="2025" y="20881"/>
                    <a:pt x="2331" y="20801"/>
                  </a:cubicBezTo>
                  <a:cubicBezTo>
                    <a:pt x="3308" y="20547"/>
                    <a:pt x="4481" y="11869"/>
                    <a:pt x="4481" y="11869"/>
                  </a:cubicBezTo>
                  <a:cubicBezTo>
                    <a:pt x="4481" y="11869"/>
                    <a:pt x="4220" y="16458"/>
                    <a:pt x="4155" y="18153"/>
                  </a:cubicBezTo>
                  <a:lnTo>
                    <a:pt x="7933" y="17654"/>
                  </a:lnTo>
                  <a:lnTo>
                    <a:pt x="8112" y="10673"/>
                  </a:lnTo>
                  <a:lnTo>
                    <a:pt x="8414" y="17554"/>
                  </a:lnTo>
                  <a:lnTo>
                    <a:pt x="13796" y="17381"/>
                  </a:lnTo>
                  <a:lnTo>
                    <a:pt x="14188" y="10772"/>
                  </a:lnTo>
                  <a:lnTo>
                    <a:pt x="14578" y="17455"/>
                  </a:lnTo>
                  <a:cubicBezTo>
                    <a:pt x="14578" y="17455"/>
                    <a:pt x="17380" y="17854"/>
                    <a:pt x="17771" y="17953"/>
                  </a:cubicBezTo>
                  <a:lnTo>
                    <a:pt x="17793" y="12168"/>
                  </a:lnTo>
                  <a:cubicBezTo>
                    <a:pt x="17793" y="12168"/>
                    <a:pt x="18400" y="19833"/>
                    <a:pt x="19616" y="20801"/>
                  </a:cubicBezTo>
                  <a:lnTo>
                    <a:pt x="19616" y="20801"/>
                  </a:lnTo>
                  <a:lnTo>
                    <a:pt x="19616" y="20801"/>
                  </a:lnTo>
                  <a:cubicBezTo>
                    <a:pt x="20113" y="20801"/>
                    <a:pt x="20563" y="21107"/>
                    <a:pt x="20892" y="21600"/>
                  </a:cubicBezTo>
                  <a:cubicBezTo>
                    <a:pt x="21348" y="19892"/>
                    <a:pt x="21600" y="18041"/>
                    <a:pt x="21600" y="16104"/>
                  </a:cubicBezTo>
                  <a:lnTo>
                    <a:pt x="21600" y="15432"/>
                  </a:lnTo>
                  <a:cubicBezTo>
                    <a:pt x="21600" y="6910"/>
                    <a:pt x="16764" y="0"/>
                    <a:pt x="10800" y="0"/>
                  </a:cubicBezTo>
                  <a:close/>
                </a:path>
              </a:pathLst>
            </a:custGeom>
            <a:solidFill>
              <a:schemeClr val="accent4"/>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9" name="Shape 32"/>
            <p:cNvSpPr/>
            <p:nvPr/>
          </p:nvSpPr>
          <p:spPr>
            <a:xfrm>
              <a:off x="9519103" y="1915356"/>
              <a:ext cx="205146" cy="193544"/>
            </a:xfrm>
            <a:custGeom>
              <a:avLst/>
              <a:gdLst/>
              <a:ahLst/>
              <a:cxnLst>
                <a:cxn ang="0">
                  <a:pos x="wd2" y="hd2"/>
                </a:cxn>
                <a:cxn ang="5400000">
                  <a:pos x="wd2" y="hd2"/>
                </a:cxn>
                <a:cxn ang="10800000">
                  <a:pos x="wd2" y="hd2"/>
                </a:cxn>
                <a:cxn ang="16200000">
                  <a:pos x="wd2" y="hd2"/>
                </a:cxn>
              </a:cxnLst>
              <a:rect l="0" t="0" r="r" b="b"/>
              <a:pathLst>
                <a:path w="21600" h="20924" extrusionOk="0">
                  <a:moveTo>
                    <a:pt x="13609" y="1594"/>
                  </a:moveTo>
                  <a:cubicBezTo>
                    <a:pt x="13540" y="1594"/>
                    <a:pt x="13475" y="1617"/>
                    <a:pt x="13406" y="1619"/>
                  </a:cubicBezTo>
                  <a:cubicBezTo>
                    <a:pt x="12443" y="1218"/>
                    <a:pt x="7506" y="-676"/>
                    <a:pt x="2135" y="254"/>
                  </a:cubicBezTo>
                  <a:cubicBezTo>
                    <a:pt x="2135" y="254"/>
                    <a:pt x="3701" y="1007"/>
                    <a:pt x="6434" y="2246"/>
                  </a:cubicBezTo>
                  <a:cubicBezTo>
                    <a:pt x="6434" y="2246"/>
                    <a:pt x="4421" y="4059"/>
                    <a:pt x="0" y="5848"/>
                  </a:cubicBezTo>
                  <a:cubicBezTo>
                    <a:pt x="0" y="5848"/>
                    <a:pt x="2482" y="5028"/>
                    <a:pt x="7317" y="5367"/>
                  </a:cubicBezTo>
                  <a:cubicBezTo>
                    <a:pt x="6268" y="7002"/>
                    <a:pt x="5619" y="9030"/>
                    <a:pt x="5619" y="11259"/>
                  </a:cubicBezTo>
                  <a:cubicBezTo>
                    <a:pt x="5619" y="16597"/>
                    <a:pt x="9196" y="20924"/>
                    <a:pt x="13609" y="20924"/>
                  </a:cubicBezTo>
                  <a:cubicBezTo>
                    <a:pt x="18023" y="20924"/>
                    <a:pt x="21600" y="16597"/>
                    <a:pt x="21600" y="11259"/>
                  </a:cubicBezTo>
                  <a:cubicBezTo>
                    <a:pt x="21600" y="5921"/>
                    <a:pt x="18023" y="1594"/>
                    <a:pt x="13609" y="1594"/>
                  </a:cubicBezTo>
                  <a:close/>
                </a:path>
              </a:pathLst>
            </a:custGeom>
            <a:solidFill>
              <a:schemeClr val="bg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0" name="Shape 33"/>
            <p:cNvSpPr/>
            <p:nvPr/>
          </p:nvSpPr>
          <p:spPr>
            <a:xfrm>
              <a:off x="9975562" y="1915356"/>
              <a:ext cx="205146" cy="193544"/>
            </a:xfrm>
            <a:custGeom>
              <a:avLst/>
              <a:gdLst/>
              <a:ahLst/>
              <a:cxnLst>
                <a:cxn ang="0">
                  <a:pos x="wd2" y="hd2"/>
                </a:cxn>
                <a:cxn ang="5400000">
                  <a:pos x="wd2" y="hd2"/>
                </a:cxn>
                <a:cxn ang="10800000">
                  <a:pos x="wd2" y="hd2"/>
                </a:cxn>
                <a:cxn ang="16200000">
                  <a:pos x="wd2" y="hd2"/>
                </a:cxn>
              </a:cxnLst>
              <a:rect l="0" t="0" r="r" b="b"/>
              <a:pathLst>
                <a:path w="21600" h="20924" extrusionOk="0">
                  <a:moveTo>
                    <a:pt x="7991" y="1594"/>
                  </a:moveTo>
                  <a:cubicBezTo>
                    <a:pt x="8060" y="1594"/>
                    <a:pt x="8125" y="1617"/>
                    <a:pt x="8194" y="1619"/>
                  </a:cubicBezTo>
                  <a:cubicBezTo>
                    <a:pt x="9157" y="1218"/>
                    <a:pt x="14094" y="-676"/>
                    <a:pt x="19465" y="254"/>
                  </a:cubicBezTo>
                  <a:cubicBezTo>
                    <a:pt x="19465" y="254"/>
                    <a:pt x="17899" y="1007"/>
                    <a:pt x="15166" y="2246"/>
                  </a:cubicBezTo>
                  <a:cubicBezTo>
                    <a:pt x="15166" y="2246"/>
                    <a:pt x="17179" y="4059"/>
                    <a:pt x="21600" y="5848"/>
                  </a:cubicBezTo>
                  <a:cubicBezTo>
                    <a:pt x="21600" y="5848"/>
                    <a:pt x="19118" y="5028"/>
                    <a:pt x="14283" y="5367"/>
                  </a:cubicBezTo>
                  <a:cubicBezTo>
                    <a:pt x="15332" y="7002"/>
                    <a:pt x="15981" y="9030"/>
                    <a:pt x="15981" y="11259"/>
                  </a:cubicBezTo>
                  <a:cubicBezTo>
                    <a:pt x="15981" y="16597"/>
                    <a:pt x="12404" y="20924"/>
                    <a:pt x="7991" y="20924"/>
                  </a:cubicBezTo>
                  <a:cubicBezTo>
                    <a:pt x="3577" y="20924"/>
                    <a:pt x="0" y="16597"/>
                    <a:pt x="0" y="11259"/>
                  </a:cubicBezTo>
                  <a:cubicBezTo>
                    <a:pt x="0" y="5921"/>
                    <a:pt x="3577" y="1594"/>
                    <a:pt x="7991" y="1594"/>
                  </a:cubicBezTo>
                  <a:close/>
                </a:path>
              </a:pathLst>
            </a:custGeom>
            <a:solidFill>
              <a:schemeClr val="bg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1" name="Shape 34"/>
            <p:cNvSpPr/>
            <p:nvPr/>
          </p:nvSpPr>
          <p:spPr>
            <a:xfrm>
              <a:off x="9747333" y="2205830"/>
              <a:ext cx="224193" cy="85133"/>
            </a:xfrm>
            <a:custGeom>
              <a:avLst/>
              <a:gdLst/>
              <a:ahLst/>
              <a:cxnLst>
                <a:cxn ang="0">
                  <a:pos x="wd2" y="hd2"/>
                </a:cxn>
                <a:cxn ang="5400000">
                  <a:pos x="wd2" y="hd2"/>
                </a:cxn>
                <a:cxn ang="10800000">
                  <a:pos x="wd2" y="hd2"/>
                </a:cxn>
                <a:cxn ang="16200000">
                  <a:pos x="wd2" y="hd2"/>
                </a:cxn>
              </a:cxnLst>
              <a:rect l="0" t="0" r="r" b="b"/>
              <a:pathLst>
                <a:path w="21600" h="21467" extrusionOk="0">
                  <a:moveTo>
                    <a:pt x="20469" y="1076"/>
                  </a:moveTo>
                  <a:cubicBezTo>
                    <a:pt x="19770" y="1728"/>
                    <a:pt x="18914" y="3034"/>
                    <a:pt x="17837" y="3942"/>
                  </a:cubicBezTo>
                  <a:cubicBezTo>
                    <a:pt x="17300" y="4386"/>
                    <a:pt x="16786" y="5139"/>
                    <a:pt x="16205" y="5509"/>
                  </a:cubicBezTo>
                  <a:cubicBezTo>
                    <a:pt x="15625" y="5852"/>
                    <a:pt x="15064" y="6458"/>
                    <a:pt x="14478" y="6787"/>
                  </a:cubicBezTo>
                  <a:cubicBezTo>
                    <a:pt x="13879" y="6915"/>
                    <a:pt x="13314" y="7514"/>
                    <a:pt x="12717" y="7521"/>
                  </a:cubicBezTo>
                  <a:cubicBezTo>
                    <a:pt x="12124" y="7595"/>
                    <a:pt x="11540" y="7877"/>
                    <a:pt x="10939" y="7662"/>
                  </a:cubicBezTo>
                  <a:cubicBezTo>
                    <a:pt x="10343" y="7796"/>
                    <a:pt x="9741" y="7393"/>
                    <a:pt x="9129" y="7298"/>
                  </a:cubicBezTo>
                  <a:cubicBezTo>
                    <a:pt x="8525" y="6989"/>
                    <a:pt x="7906" y="6747"/>
                    <a:pt x="7299" y="6337"/>
                  </a:cubicBezTo>
                  <a:cubicBezTo>
                    <a:pt x="6076" y="5597"/>
                    <a:pt x="4896" y="4480"/>
                    <a:pt x="3804" y="3605"/>
                  </a:cubicBezTo>
                  <a:cubicBezTo>
                    <a:pt x="1521" y="1446"/>
                    <a:pt x="0" y="0"/>
                    <a:pt x="0" y="0"/>
                  </a:cubicBezTo>
                  <a:cubicBezTo>
                    <a:pt x="0" y="0"/>
                    <a:pt x="360" y="4715"/>
                    <a:pt x="2036" y="9983"/>
                  </a:cubicBezTo>
                  <a:cubicBezTo>
                    <a:pt x="2868" y="12606"/>
                    <a:pt x="4004" y="15425"/>
                    <a:pt x="5508" y="17577"/>
                  </a:cubicBezTo>
                  <a:cubicBezTo>
                    <a:pt x="6243" y="18688"/>
                    <a:pt x="7091" y="19582"/>
                    <a:pt x="7970" y="20295"/>
                  </a:cubicBezTo>
                  <a:cubicBezTo>
                    <a:pt x="8875" y="20887"/>
                    <a:pt x="9805" y="21452"/>
                    <a:pt x="10785" y="21425"/>
                  </a:cubicBezTo>
                  <a:cubicBezTo>
                    <a:pt x="11754" y="21600"/>
                    <a:pt x="12720" y="21210"/>
                    <a:pt x="13651" y="20658"/>
                  </a:cubicBezTo>
                  <a:cubicBezTo>
                    <a:pt x="14596" y="20275"/>
                    <a:pt x="15416" y="18997"/>
                    <a:pt x="16226" y="18116"/>
                  </a:cubicBezTo>
                  <a:cubicBezTo>
                    <a:pt x="17005" y="17053"/>
                    <a:pt x="17644" y="15593"/>
                    <a:pt x="18264" y="14368"/>
                  </a:cubicBezTo>
                  <a:cubicBezTo>
                    <a:pt x="18883" y="13131"/>
                    <a:pt x="19282" y="11469"/>
                    <a:pt x="19706" y="10158"/>
                  </a:cubicBezTo>
                  <a:cubicBezTo>
                    <a:pt x="20582" y="7595"/>
                    <a:pt x="20929" y="4749"/>
                    <a:pt x="21230" y="2960"/>
                  </a:cubicBezTo>
                  <a:cubicBezTo>
                    <a:pt x="21500" y="1103"/>
                    <a:pt x="21600" y="0"/>
                    <a:pt x="21600" y="0"/>
                  </a:cubicBezTo>
                  <a:cubicBezTo>
                    <a:pt x="21600" y="0"/>
                    <a:pt x="21155" y="363"/>
                    <a:pt x="20469" y="1076"/>
                  </a:cubicBezTo>
                  <a:close/>
                </a:path>
              </a:pathLst>
            </a:custGeom>
            <a:solidFill>
              <a:schemeClr val="accent4">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2" name="Shape 35"/>
            <p:cNvSpPr/>
            <p:nvPr/>
          </p:nvSpPr>
          <p:spPr>
            <a:xfrm>
              <a:off x="9145636" y="2068892"/>
              <a:ext cx="46284" cy="85328"/>
            </a:xfrm>
            <a:custGeom>
              <a:avLst/>
              <a:gdLst/>
              <a:ahLst/>
              <a:cxnLst>
                <a:cxn ang="0">
                  <a:pos x="wd2" y="hd2"/>
                </a:cxn>
                <a:cxn ang="5400000">
                  <a:pos x="wd2" y="hd2"/>
                </a:cxn>
                <a:cxn ang="10800000">
                  <a:pos x="wd2" y="hd2"/>
                </a:cxn>
                <a:cxn ang="16200000">
                  <a:pos x="wd2" y="hd2"/>
                </a:cxn>
              </a:cxnLst>
              <a:rect l="0" t="0" r="r" b="b"/>
              <a:pathLst>
                <a:path w="21437" h="21569" extrusionOk="0">
                  <a:moveTo>
                    <a:pt x="19214" y="17209"/>
                  </a:moveTo>
                  <a:cubicBezTo>
                    <a:pt x="18925" y="16637"/>
                    <a:pt x="18604" y="16052"/>
                    <a:pt x="18213" y="15505"/>
                  </a:cubicBezTo>
                  <a:cubicBezTo>
                    <a:pt x="17978" y="14920"/>
                    <a:pt x="17704" y="14352"/>
                    <a:pt x="17336" y="13826"/>
                  </a:cubicBezTo>
                  <a:cubicBezTo>
                    <a:pt x="17070" y="13280"/>
                    <a:pt x="16976" y="12741"/>
                    <a:pt x="16600" y="12259"/>
                  </a:cubicBezTo>
                  <a:cubicBezTo>
                    <a:pt x="16561" y="11742"/>
                    <a:pt x="16170" y="11285"/>
                    <a:pt x="16100" y="10798"/>
                  </a:cubicBezTo>
                  <a:cubicBezTo>
                    <a:pt x="15411" y="8974"/>
                    <a:pt x="15067" y="6770"/>
                    <a:pt x="15020" y="4404"/>
                  </a:cubicBezTo>
                  <a:cubicBezTo>
                    <a:pt x="15074" y="1760"/>
                    <a:pt x="15113" y="0"/>
                    <a:pt x="15113" y="0"/>
                  </a:cubicBezTo>
                  <a:cubicBezTo>
                    <a:pt x="15113" y="0"/>
                    <a:pt x="11028" y="111"/>
                    <a:pt x="6951" y="2037"/>
                  </a:cubicBezTo>
                  <a:cubicBezTo>
                    <a:pt x="4791" y="2943"/>
                    <a:pt x="2866" y="4365"/>
                    <a:pt x="1449" y="6155"/>
                  </a:cubicBezTo>
                  <a:cubicBezTo>
                    <a:pt x="878" y="7077"/>
                    <a:pt x="236" y="8056"/>
                    <a:pt x="150" y="9128"/>
                  </a:cubicBezTo>
                  <a:cubicBezTo>
                    <a:pt x="-163" y="10187"/>
                    <a:pt x="72" y="11281"/>
                    <a:pt x="338" y="12365"/>
                  </a:cubicBezTo>
                  <a:cubicBezTo>
                    <a:pt x="690" y="13437"/>
                    <a:pt x="1418" y="14458"/>
                    <a:pt x="2169" y="15424"/>
                  </a:cubicBezTo>
                  <a:cubicBezTo>
                    <a:pt x="3100" y="16316"/>
                    <a:pt x="4110" y="17188"/>
                    <a:pt x="5245" y="17901"/>
                  </a:cubicBezTo>
                  <a:cubicBezTo>
                    <a:pt x="6450" y="18580"/>
                    <a:pt x="7702" y="19174"/>
                    <a:pt x="8900" y="19691"/>
                  </a:cubicBezTo>
                  <a:cubicBezTo>
                    <a:pt x="10183" y="20143"/>
                    <a:pt x="11513" y="20472"/>
                    <a:pt x="12711" y="20759"/>
                  </a:cubicBezTo>
                  <a:cubicBezTo>
                    <a:pt x="15004" y="21408"/>
                    <a:pt x="17391" y="21442"/>
                    <a:pt x="18909" y="21545"/>
                  </a:cubicBezTo>
                  <a:cubicBezTo>
                    <a:pt x="20490" y="21600"/>
                    <a:pt x="21437" y="21545"/>
                    <a:pt x="21437" y="21545"/>
                  </a:cubicBezTo>
                  <a:cubicBezTo>
                    <a:pt x="21437" y="21545"/>
                    <a:pt x="21265" y="20994"/>
                    <a:pt x="20881" y="20178"/>
                  </a:cubicBezTo>
                  <a:cubicBezTo>
                    <a:pt x="20560" y="19345"/>
                    <a:pt x="19762" y="18358"/>
                    <a:pt x="19214" y="17209"/>
                  </a:cubicBezTo>
                  <a:close/>
                </a:path>
              </a:pathLst>
            </a:custGeom>
            <a:solidFill>
              <a:schemeClr val="accent4">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grpSp>
        <p:nvGrpSpPr>
          <p:cNvPr id="53" name="Group 50"/>
          <p:cNvGrpSpPr/>
          <p:nvPr/>
        </p:nvGrpSpPr>
        <p:grpSpPr>
          <a:xfrm>
            <a:off x="1721283" y="2122991"/>
            <a:ext cx="1196605" cy="1562028"/>
            <a:chOff x="5735233" y="1742408"/>
            <a:chExt cx="1033278" cy="1348825"/>
          </a:xfrm>
        </p:grpSpPr>
        <p:sp>
          <p:nvSpPr>
            <p:cNvPr id="54" name="Shape 8"/>
            <p:cNvSpPr/>
            <p:nvPr/>
          </p:nvSpPr>
          <p:spPr>
            <a:xfrm>
              <a:off x="6111052" y="2303563"/>
              <a:ext cx="280997" cy="22563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0"/>
                  </a:lnTo>
                  <a:lnTo>
                    <a:pt x="0" y="17929"/>
                  </a:lnTo>
                  <a:cubicBezTo>
                    <a:pt x="0" y="19957"/>
                    <a:pt x="4835" y="21600"/>
                    <a:pt x="10800" y="21600"/>
                  </a:cubicBezTo>
                  <a:cubicBezTo>
                    <a:pt x="16765" y="21600"/>
                    <a:pt x="21600" y="19957"/>
                    <a:pt x="21600" y="17929"/>
                  </a:cubicBezTo>
                  <a:lnTo>
                    <a:pt x="21600" y="0"/>
                  </a:lnTo>
                  <a:cubicBezTo>
                    <a:pt x="21600" y="0"/>
                    <a:pt x="10800" y="0"/>
                    <a:pt x="10800" y="0"/>
                  </a:cubicBezTo>
                  <a:close/>
                </a:path>
              </a:pathLst>
            </a:custGeom>
            <a:solidFill>
              <a:schemeClr val="accent5">
                <a:lumMod val="40000"/>
                <a:lumOff val="6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5" name="Shape 9"/>
            <p:cNvSpPr/>
            <p:nvPr/>
          </p:nvSpPr>
          <p:spPr>
            <a:xfrm>
              <a:off x="6041551" y="1824779"/>
              <a:ext cx="421506" cy="583252"/>
            </a:xfrm>
            <a:custGeom>
              <a:avLst/>
              <a:gdLst/>
              <a:ahLst/>
              <a:cxnLst>
                <a:cxn ang="0">
                  <a:pos x="wd2" y="hd2"/>
                </a:cxn>
                <a:cxn ang="5400000">
                  <a:pos x="wd2" y="hd2"/>
                </a:cxn>
                <a:cxn ang="10800000">
                  <a:pos x="wd2" y="hd2"/>
                </a:cxn>
                <a:cxn ang="16200000">
                  <a:pos x="wd2" y="hd2"/>
                </a:cxn>
              </a:cxnLst>
              <a:rect l="0" t="0" r="r" b="b"/>
              <a:pathLst>
                <a:path w="21600" h="21600" extrusionOk="0">
                  <a:moveTo>
                    <a:pt x="8988" y="21448"/>
                  </a:moveTo>
                  <a:cubicBezTo>
                    <a:pt x="9577" y="21547"/>
                    <a:pt x="10182" y="21600"/>
                    <a:pt x="10800" y="21600"/>
                  </a:cubicBezTo>
                  <a:cubicBezTo>
                    <a:pt x="11418" y="21600"/>
                    <a:pt x="12023" y="21547"/>
                    <a:pt x="12612" y="21448"/>
                  </a:cubicBezTo>
                  <a:cubicBezTo>
                    <a:pt x="15311" y="20855"/>
                    <a:pt x="20737" y="15011"/>
                    <a:pt x="20739" y="15031"/>
                  </a:cubicBezTo>
                  <a:cubicBezTo>
                    <a:pt x="21293" y="13732"/>
                    <a:pt x="21600" y="12302"/>
                    <a:pt x="21600" y="10800"/>
                  </a:cubicBezTo>
                  <a:cubicBezTo>
                    <a:pt x="21600" y="4835"/>
                    <a:pt x="16765" y="0"/>
                    <a:pt x="10800" y="0"/>
                  </a:cubicBezTo>
                  <a:cubicBezTo>
                    <a:pt x="4835" y="0"/>
                    <a:pt x="0" y="4835"/>
                    <a:pt x="0" y="10800"/>
                  </a:cubicBezTo>
                  <a:cubicBezTo>
                    <a:pt x="0" y="12302"/>
                    <a:pt x="307" y="13732"/>
                    <a:pt x="861" y="15031"/>
                  </a:cubicBezTo>
                  <a:cubicBezTo>
                    <a:pt x="863" y="15011"/>
                    <a:pt x="6289" y="20855"/>
                    <a:pt x="8988" y="21448"/>
                  </a:cubicBezTo>
                  <a:close/>
                </a:path>
              </a:pathLst>
            </a:custGeom>
            <a:solidFill>
              <a:schemeClr val="accent5">
                <a:lumMod val="20000"/>
                <a:lumOff val="8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6" name="Shape 10"/>
            <p:cNvSpPr/>
            <p:nvPr/>
          </p:nvSpPr>
          <p:spPr>
            <a:xfrm>
              <a:off x="6010662" y="2051300"/>
              <a:ext cx="50400" cy="104813"/>
            </a:xfrm>
            <a:custGeom>
              <a:avLst/>
              <a:gdLst/>
              <a:ahLst/>
              <a:cxnLst>
                <a:cxn ang="0">
                  <a:pos x="wd2" y="hd2"/>
                </a:cxn>
                <a:cxn ang="5400000">
                  <a:pos x="wd2" y="hd2"/>
                </a:cxn>
                <a:cxn ang="10800000">
                  <a:pos x="wd2" y="hd2"/>
                </a:cxn>
                <a:cxn ang="16200000">
                  <a:pos x="wd2" y="hd2"/>
                </a:cxn>
              </a:cxnLst>
              <a:rect l="0" t="0" r="r" b="b"/>
              <a:pathLst>
                <a:path w="18999" h="20500" extrusionOk="0">
                  <a:moveTo>
                    <a:pt x="18211" y="9145"/>
                  </a:moveTo>
                  <a:cubicBezTo>
                    <a:pt x="20299" y="14772"/>
                    <a:pt x="18091" y="19829"/>
                    <a:pt x="13280" y="20440"/>
                  </a:cubicBezTo>
                  <a:cubicBezTo>
                    <a:pt x="8468" y="21050"/>
                    <a:pt x="2875" y="16983"/>
                    <a:pt x="787" y="11355"/>
                  </a:cubicBezTo>
                  <a:cubicBezTo>
                    <a:pt x="-1301" y="5728"/>
                    <a:pt x="907" y="671"/>
                    <a:pt x="5718" y="60"/>
                  </a:cubicBezTo>
                  <a:cubicBezTo>
                    <a:pt x="10530" y="-550"/>
                    <a:pt x="16123" y="3517"/>
                    <a:pt x="18211" y="9145"/>
                  </a:cubicBezTo>
                  <a:close/>
                </a:path>
              </a:pathLst>
            </a:custGeom>
            <a:solidFill>
              <a:schemeClr val="accent5">
                <a:lumMod val="20000"/>
                <a:lumOff val="8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7" name="Shape 11"/>
            <p:cNvSpPr/>
            <p:nvPr/>
          </p:nvSpPr>
          <p:spPr>
            <a:xfrm>
              <a:off x="6440537" y="2051300"/>
              <a:ext cx="50399" cy="104813"/>
            </a:xfrm>
            <a:custGeom>
              <a:avLst/>
              <a:gdLst/>
              <a:ahLst/>
              <a:cxnLst>
                <a:cxn ang="0">
                  <a:pos x="wd2" y="hd2"/>
                </a:cxn>
                <a:cxn ang="5400000">
                  <a:pos x="wd2" y="hd2"/>
                </a:cxn>
                <a:cxn ang="10800000">
                  <a:pos x="wd2" y="hd2"/>
                </a:cxn>
                <a:cxn ang="16200000">
                  <a:pos x="wd2" y="hd2"/>
                </a:cxn>
              </a:cxnLst>
              <a:rect l="0" t="0" r="r" b="b"/>
              <a:pathLst>
                <a:path w="18999" h="20500" extrusionOk="0">
                  <a:moveTo>
                    <a:pt x="788" y="9145"/>
                  </a:moveTo>
                  <a:cubicBezTo>
                    <a:pt x="-1300" y="14772"/>
                    <a:pt x="908" y="19829"/>
                    <a:pt x="5720" y="20440"/>
                  </a:cubicBezTo>
                  <a:cubicBezTo>
                    <a:pt x="10531" y="21050"/>
                    <a:pt x="16124" y="16983"/>
                    <a:pt x="18212" y="11355"/>
                  </a:cubicBezTo>
                  <a:cubicBezTo>
                    <a:pt x="20300" y="5728"/>
                    <a:pt x="18092" y="671"/>
                    <a:pt x="13280" y="60"/>
                  </a:cubicBezTo>
                  <a:cubicBezTo>
                    <a:pt x="8469" y="-550"/>
                    <a:pt x="2876" y="3517"/>
                    <a:pt x="788" y="9145"/>
                  </a:cubicBezTo>
                  <a:close/>
                </a:path>
              </a:pathLst>
            </a:custGeom>
            <a:solidFill>
              <a:schemeClr val="accent5">
                <a:lumMod val="20000"/>
                <a:lumOff val="8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8" name="Shape 12"/>
            <p:cNvSpPr/>
            <p:nvPr/>
          </p:nvSpPr>
          <p:spPr>
            <a:xfrm>
              <a:off x="6028680" y="1806761"/>
              <a:ext cx="447278" cy="32065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7152"/>
                    <a:pt x="0" y="15975"/>
                  </a:cubicBezTo>
                  <a:cubicBezTo>
                    <a:pt x="0" y="16146"/>
                    <a:pt x="2" y="16317"/>
                    <a:pt x="6" y="16487"/>
                  </a:cubicBezTo>
                  <a:cubicBezTo>
                    <a:pt x="75" y="16502"/>
                    <a:pt x="753" y="16705"/>
                    <a:pt x="807" y="18986"/>
                  </a:cubicBezTo>
                  <a:cubicBezTo>
                    <a:pt x="839" y="20343"/>
                    <a:pt x="835" y="20765"/>
                    <a:pt x="825" y="20876"/>
                  </a:cubicBezTo>
                  <a:lnTo>
                    <a:pt x="1715" y="21600"/>
                  </a:lnTo>
                  <a:cubicBezTo>
                    <a:pt x="1715" y="21600"/>
                    <a:pt x="1829" y="12940"/>
                    <a:pt x="6183" y="12675"/>
                  </a:cubicBezTo>
                  <a:lnTo>
                    <a:pt x="10800" y="12675"/>
                  </a:lnTo>
                  <a:lnTo>
                    <a:pt x="15417" y="12675"/>
                  </a:lnTo>
                  <a:cubicBezTo>
                    <a:pt x="19771" y="12940"/>
                    <a:pt x="19885" y="21600"/>
                    <a:pt x="19885" y="21600"/>
                  </a:cubicBezTo>
                  <a:lnTo>
                    <a:pt x="20775" y="20876"/>
                  </a:lnTo>
                  <a:cubicBezTo>
                    <a:pt x="20765" y="20765"/>
                    <a:pt x="20761" y="20343"/>
                    <a:pt x="20793" y="18986"/>
                  </a:cubicBezTo>
                  <a:cubicBezTo>
                    <a:pt x="20847" y="16705"/>
                    <a:pt x="21525" y="16502"/>
                    <a:pt x="21594" y="16487"/>
                  </a:cubicBezTo>
                  <a:cubicBezTo>
                    <a:pt x="21598" y="16317"/>
                    <a:pt x="21600" y="16146"/>
                    <a:pt x="21600" y="15975"/>
                  </a:cubicBezTo>
                  <a:cubicBezTo>
                    <a:pt x="21600" y="7152"/>
                    <a:pt x="16765" y="0"/>
                    <a:pt x="10800" y="0"/>
                  </a:cubicBezTo>
                  <a:close/>
                </a:path>
              </a:pathLst>
            </a:custGeom>
            <a:solidFill>
              <a:srgbClr val="24210D"/>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59" name="Shape 13"/>
            <p:cNvSpPr/>
            <p:nvPr/>
          </p:nvSpPr>
          <p:spPr>
            <a:xfrm>
              <a:off x="6082737" y="2409101"/>
              <a:ext cx="337036" cy="5864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lnTo>
                    <a:pt x="10800" y="2426"/>
                  </a:lnTo>
                  <a:cubicBezTo>
                    <a:pt x="10800" y="2426"/>
                    <a:pt x="0" y="0"/>
                    <a:pt x="0" y="0"/>
                  </a:cubicBezTo>
                  <a:close/>
                </a:path>
              </a:pathLst>
            </a:custGeom>
            <a:solidFill>
              <a:srgbClr val="F1F1F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0" name="Shape 14"/>
            <p:cNvSpPr/>
            <p:nvPr/>
          </p:nvSpPr>
          <p:spPr>
            <a:xfrm>
              <a:off x="6201146" y="2476028"/>
              <a:ext cx="51443" cy="463576"/>
            </a:xfrm>
            <a:custGeom>
              <a:avLst/>
              <a:gdLst/>
              <a:ahLst/>
              <a:cxnLst>
                <a:cxn ang="0">
                  <a:pos x="wd2" y="hd2"/>
                </a:cxn>
                <a:cxn ang="5400000">
                  <a:pos x="wd2" y="hd2"/>
                </a:cxn>
                <a:cxn ang="10800000">
                  <a:pos x="wd2" y="hd2"/>
                </a:cxn>
                <a:cxn ang="16200000">
                  <a:pos x="wd2" y="hd2"/>
                </a:cxn>
              </a:cxnLst>
              <a:rect l="0" t="0" r="r" b="b"/>
              <a:pathLst>
                <a:path w="21600" h="21600" extrusionOk="0">
                  <a:moveTo>
                    <a:pt x="0" y="1036"/>
                  </a:moveTo>
                  <a:lnTo>
                    <a:pt x="12087" y="2639"/>
                  </a:lnTo>
                  <a:lnTo>
                    <a:pt x="6218" y="3900"/>
                  </a:lnTo>
                  <a:lnTo>
                    <a:pt x="2798" y="14182"/>
                  </a:lnTo>
                  <a:lnTo>
                    <a:pt x="21600" y="21600"/>
                  </a:lnTo>
                  <a:lnTo>
                    <a:pt x="21600" y="3900"/>
                  </a:lnTo>
                  <a:lnTo>
                    <a:pt x="21600" y="2244"/>
                  </a:lnTo>
                  <a:lnTo>
                    <a:pt x="21600" y="0"/>
                  </a:lnTo>
                  <a:cubicBezTo>
                    <a:pt x="21600" y="0"/>
                    <a:pt x="0" y="1036"/>
                    <a:pt x="0" y="1036"/>
                  </a:cubicBezTo>
                  <a:close/>
                </a:path>
              </a:pathLst>
            </a:custGeom>
            <a:solidFill>
              <a:srgbClr val="FC7626"/>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1" name="Shape 15"/>
            <p:cNvSpPr/>
            <p:nvPr/>
          </p:nvSpPr>
          <p:spPr>
            <a:xfrm>
              <a:off x="6252628" y="2476028"/>
              <a:ext cx="51443" cy="463576"/>
            </a:xfrm>
            <a:custGeom>
              <a:avLst/>
              <a:gdLst/>
              <a:ahLst/>
              <a:cxnLst>
                <a:cxn ang="0">
                  <a:pos x="wd2" y="hd2"/>
                </a:cxn>
                <a:cxn ang="5400000">
                  <a:pos x="wd2" y="hd2"/>
                </a:cxn>
                <a:cxn ang="10800000">
                  <a:pos x="wd2" y="hd2"/>
                </a:cxn>
                <a:cxn ang="16200000">
                  <a:pos x="wd2" y="hd2"/>
                </a:cxn>
              </a:cxnLst>
              <a:rect l="0" t="0" r="r" b="b"/>
              <a:pathLst>
                <a:path w="21600" h="21600" extrusionOk="0">
                  <a:moveTo>
                    <a:pt x="21600" y="1036"/>
                  </a:moveTo>
                  <a:lnTo>
                    <a:pt x="9513" y="2639"/>
                  </a:lnTo>
                  <a:lnTo>
                    <a:pt x="15381" y="3900"/>
                  </a:lnTo>
                  <a:lnTo>
                    <a:pt x="18802" y="14182"/>
                  </a:lnTo>
                  <a:lnTo>
                    <a:pt x="0" y="21600"/>
                  </a:lnTo>
                  <a:lnTo>
                    <a:pt x="0" y="3900"/>
                  </a:lnTo>
                  <a:lnTo>
                    <a:pt x="0" y="2244"/>
                  </a:lnTo>
                  <a:lnTo>
                    <a:pt x="0" y="0"/>
                  </a:lnTo>
                  <a:cubicBezTo>
                    <a:pt x="0" y="0"/>
                    <a:pt x="21600" y="1036"/>
                    <a:pt x="21600" y="1036"/>
                  </a:cubicBezTo>
                  <a:close/>
                </a:path>
              </a:pathLst>
            </a:custGeom>
            <a:solidFill>
              <a:srgbClr val="E5551E"/>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2" name="Shape 16"/>
            <p:cNvSpPr/>
            <p:nvPr/>
          </p:nvSpPr>
          <p:spPr>
            <a:xfrm>
              <a:off x="6201146" y="2476028"/>
              <a:ext cx="51443" cy="463576"/>
            </a:xfrm>
            <a:custGeom>
              <a:avLst/>
              <a:gdLst/>
              <a:ahLst/>
              <a:cxnLst>
                <a:cxn ang="0">
                  <a:pos x="wd2" y="hd2"/>
                </a:cxn>
                <a:cxn ang="5400000">
                  <a:pos x="wd2" y="hd2"/>
                </a:cxn>
                <a:cxn ang="10800000">
                  <a:pos x="wd2" y="hd2"/>
                </a:cxn>
                <a:cxn ang="16200000">
                  <a:pos x="wd2" y="hd2"/>
                </a:cxn>
              </a:cxnLst>
              <a:rect l="0" t="0" r="r" b="b"/>
              <a:pathLst>
                <a:path w="21600" h="21600" extrusionOk="0">
                  <a:moveTo>
                    <a:pt x="0" y="1036"/>
                  </a:moveTo>
                  <a:lnTo>
                    <a:pt x="12087" y="2639"/>
                  </a:lnTo>
                  <a:lnTo>
                    <a:pt x="6218" y="3900"/>
                  </a:lnTo>
                  <a:lnTo>
                    <a:pt x="2798" y="14182"/>
                  </a:lnTo>
                  <a:lnTo>
                    <a:pt x="21600" y="21600"/>
                  </a:lnTo>
                  <a:lnTo>
                    <a:pt x="21600" y="3900"/>
                  </a:lnTo>
                  <a:lnTo>
                    <a:pt x="21600" y="2244"/>
                  </a:lnTo>
                  <a:lnTo>
                    <a:pt x="21600" y="0"/>
                  </a:lnTo>
                  <a:cubicBezTo>
                    <a:pt x="21600" y="0"/>
                    <a:pt x="0" y="1036"/>
                    <a:pt x="0" y="1036"/>
                  </a:cubicBezTo>
                  <a:close/>
                </a:path>
              </a:pathLst>
            </a:custGeom>
            <a:solidFill>
              <a:schemeClr val="accent5"/>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3" name="Shape 17"/>
            <p:cNvSpPr/>
            <p:nvPr/>
          </p:nvSpPr>
          <p:spPr>
            <a:xfrm>
              <a:off x="6252628" y="2476028"/>
              <a:ext cx="51443" cy="463576"/>
            </a:xfrm>
            <a:custGeom>
              <a:avLst/>
              <a:gdLst/>
              <a:ahLst/>
              <a:cxnLst>
                <a:cxn ang="0">
                  <a:pos x="wd2" y="hd2"/>
                </a:cxn>
                <a:cxn ang="5400000">
                  <a:pos x="wd2" y="hd2"/>
                </a:cxn>
                <a:cxn ang="10800000">
                  <a:pos x="wd2" y="hd2"/>
                </a:cxn>
                <a:cxn ang="16200000">
                  <a:pos x="wd2" y="hd2"/>
                </a:cxn>
              </a:cxnLst>
              <a:rect l="0" t="0" r="r" b="b"/>
              <a:pathLst>
                <a:path w="21600" h="21600" extrusionOk="0">
                  <a:moveTo>
                    <a:pt x="21600" y="1036"/>
                  </a:moveTo>
                  <a:lnTo>
                    <a:pt x="9513" y="2639"/>
                  </a:lnTo>
                  <a:lnTo>
                    <a:pt x="15381" y="3900"/>
                  </a:lnTo>
                  <a:lnTo>
                    <a:pt x="18802" y="14182"/>
                  </a:lnTo>
                  <a:lnTo>
                    <a:pt x="0" y="21600"/>
                  </a:lnTo>
                  <a:lnTo>
                    <a:pt x="0" y="3900"/>
                  </a:lnTo>
                  <a:lnTo>
                    <a:pt x="0" y="2244"/>
                  </a:lnTo>
                  <a:lnTo>
                    <a:pt x="0" y="0"/>
                  </a:lnTo>
                  <a:cubicBezTo>
                    <a:pt x="0" y="0"/>
                    <a:pt x="21600" y="1036"/>
                    <a:pt x="21600" y="1036"/>
                  </a:cubicBezTo>
                  <a:close/>
                </a:path>
              </a:pathLst>
            </a:custGeom>
            <a:solidFill>
              <a:schemeClr val="accent5">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4" name="Shape 18"/>
            <p:cNvSpPr/>
            <p:nvPr/>
          </p:nvSpPr>
          <p:spPr>
            <a:xfrm>
              <a:off x="6028680" y="2409101"/>
              <a:ext cx="223639" cy="170084"/>
            </a:xfrm>
            <a:custGeom>
              <a:avLst/>
              <a:gdLst/>
              <a:ahLst/>
              <a:cxnLst>
                <a:cxn ang="0">
                  <a:pos x="wd2" y="hd2"/>
                </a:cxn>
                <a:cxn ang="5400000">
                  <a:pos x="wd2" y="hd2"/>
                </a:cxn>
                <a:cxn ang="10800000">
                  <a:pos x="wd2" y="hd2"/>
                </a:cxn>
                <a:cxn ang="16200000">
                  <a:pos x="wd2" y="hd2"/>
                </a:cxn>
              </a:cxnLst>
              <a:rect l="0" t="0" r="r" b="b"/>
              <a:pathLst>
                <a:path w="21600" h="21600" extrusionOk="0">
                  <a:moveTo>
                    <a:pt x="21600" y="8365"/>
                  </a:moveTo>
                  <a:lnTo>
                    <a:pt x="5324" y="0"/>
                  </a:lnTo>
                  <a:lnTo>
                    <a:pt x="0" y="4869"/>
                  </a:lnTo>
                  <a:lnTo>
                    <a:pt x="6843" y="21600"/>
                  </a:lnTo>
                  <a:cubicBezTo>
                    <a:pt x="6843" y="21600"/>
                    <a:pt x="21600" y="8365"/>
                    <a:pt x="21600" y="8365"/>
                  </a:cubicBezTo>
                  <a:close/>
                </a:path>
              </a:pathLst>
            </a:custGeom>
            <a:solidFill>
              <a:schemeClr val="bg2">
                <a:lumMod val="40000"/>
                <a:lumOff val="6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5" name="Shape 19"/>
            <p:cNvSpPr/>
            <p:nvPr/>
          </p:nvSpPr>
          <p:spPr>
            <a:xfrm>
              <a:off x="6252628" y="2409101"/>
              <a:ext cx="223639" cy="163201"/>
            </a:xfrm>
            <a:custGeom>
              <a:avLst/>
              <a:gdLst/>
              <a:ahLst/>
              <a:cxnLst>
                <a:cxn ang="0">
                  <a:pos x="wd2" y="hd2"/>
                </a:cxn>
                <a:cxn ang="5400000">
                  <a:pos x="wd2" y="hd2"/>
                </a:cxn>
                <a:cxn ang="10800000">
                  <a:pos x="wd2" y="hd2"/>
                </a:cxn>
                <a:cxn ang="16200000">
                  <a:pos x="wd2" y="hd2"/>
                </a:cxn>
              </a:cxnLst>
              <a:rect l="0" t="0" r="r" b="b"/>
              <a:pathLst>
                <a:path w="21600" h="21600" extrusionOk="0">
                  <a:moveTo>
                    <a:pt x="0" y="8718"/>
                  </a:moveTo>
                  <a:lnTo>
                    <a:pt x="16276" y="0"/>
                  </a:lnTo>
                  <a:lnTo>
                    <a:pt x="21600" y="5075"/>
                  </a:lnTo>
                  <a:lnTo>
                    <a:pt x="14774" y="21600"/>
                  </a:lnTo>
                  <a:cubicBezTo>
                    <a:pt x="14774" y="21600"/>
                    <a:pt x="0" y="8718"/>
                    <a:pt x="0" y="8718"/>
                  </a:cubicBezTo>
                  <a:close/>
                </a:path>
              </a:pathLst>
            </a:custGeom>
            <a:solidFill>
              <a:schemeClr val="bg2">
                <a:lumMod val="40000"/>
                <a:lumOff val="6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6" name="Shape 20"/>
            <p:cNvSpPr/>
            <p:nvPr/>
          </p:nvSpPr>
          <p:spPr>
            <a:xfrm>
              <a:off x="5735233" y="2447713"/>
              <a:ext cx="1033278" cy="643520"/>
            </a:xfrm>
            <a:custGeom>
              <a:avLst/>
              <a:gdLst/>
              <a:ahLst/>
              <a:cxnLst>
                <a:cxn ang="0">
                  <a:pos x="wd2" y="hd2"/>
                </a:cxn>
                <a:cxn ang="5400000">
                  <a:pos x="wd2" y="hd2"/>
                </a:cxn>
                <a:cxn ang="10800000">
                  <a:pos x="wd2" y="hd2"/>
                </a:cxn>
                <a:cxn ang="16200000">
                  <a:pos x="wd2" y="hd2"/>
                </a:cxn>
              </a:cxnLst>
              <a:rect l="0" t="0" r="r" b="b"/>
              <a:pathLst>
                <a:path w="21600" h="21600" extrusionOk="0">
                  <a:moveTo>
                    <a:pt x="18044" y="21485"/>
                  </a:moveTo>
                  <a:lnTo>
                    <a:pt x="18044" y="21485"/>
                  </a:lnTo>
                  <a:lnTo>
                    <a:pt x="18371" y="15211"/>
                  </a:lnTo>
                  <a:lnTo>
                    <a:pt x="18524" y="21600"/>
                  </a:lnTo>
                  <a:lnTo>
                    <a:pt x="21600" y="21600"/>
                  </a:lnTo>
                  <a:cubicBezTo>
                    <a:pt x="21600" y="21600"/>
                    <a:pt x="21271" y="11814"/>
                    <a:pt x="21148" y="6534"/>
                  </a:cubicBezTo>
                  <a:cubicBezTo>
                    <a:pt x="21037" y="1781"/>
                    <a:pt x="19208" y="933"/>
                    <a:pt x="18844" y="811"/>
                  </a:cubicBezTo>
                  <a:lnTo>
                    <a:pt x="18844" y="792"/>
                  </a:lnTo>
                  <a:lnTo>
                    <a:pt x="15475" y="0"/>
                  </a:lnTo>
                  <a:lnTo>
                    <a:pt x="10800" y="15912"/>
                  </a:lnTo>
                  <a:lnTo>
                    <a:pt x="6125" y="0"/>
                  </a:lnTo>
                  <a:lnTo>
                    <a:pt x="2756" y="792"/>
                  </a:lnTo>
                  <a:lnTo>
                    <a:pt x="2756" y="811"/>
                  </a:lnTo>
                  <a:cubicBezTo>
                    <a:pt x="2392" y="933"/>
                    <a:pt x="563" y="1781"/>
                    <a:pt x="452" y="6534"/>
                  </a:cubicBezTo>
                  <a:cubicBezTo>
                    <a:pt x="329" y="11814"/>
                    <a:pt x="0" y="21600"/>
                    <a:pt x="0" y="21600"/>
                  </a:cubicBezTo>
                  <a:lnTo>
                    <a:pt x="3139" y="21600"/>
                  </a:lnTo>
                  <a:lnTo>
                    <a:pt x="3228" y="15239"/>
                  </a:lnTo>
                  <a:lnTo>
                    <a:pt x="3556" y="21534"/>
                  </a:lnTo>
                  <a:cubicBezTo>
                    <a:pt x="3556" y="21534"/>
                    <a:pt x="18044" y="21485"/>
                    <a:pt x="18044" y="21485"/>
                  </a:cubicBezTo>
                  <a:close/>
                </a:path>
              </a:pathLst>
            </a:custGeom>
            <a:solidFill>
              <a:schemeClr val="accent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7" name="Shape 21"/>
            <p:cNvSpPr/>
            <p:nvPr/>
          </p:nvSpPr>
          <p:spPr>
            <a:xfrm>
              <a:off x="6013236" y="2447713"/>
              <a:ext cx="238790" cy="474073"/>
            </a:xfrm>
            <a:custGeom>
              <a:avLst/>
              <a:gdLst/>
              <a:ahLst/>
              <a:cxnLst>
                <a:cxn ang="0">
                  <a:pos x="wd2" y="hd2"/>
                </a:cxn>
                <a:cxn ang="5400000">
                  <a:pos x="wd2" y="hd2"/>
                </a:cxn>
                <a:cxn ang="10800000">
                  <a:pos x="wd2" y="hd2"/>
                </a:cxn>
                <a:cxn ang="16200000">
                  <a:pos x="wd2" y="hd2"/>
                </a:cxn>
              </a:cxnLst>
              <a:rect l="0" t="0" r="r" b="b"/>
              <a:pathLst>
                <a:path w="21600" h="21600" extrusionOk="0">
                  <a:moveTo>
                    <a:pt x="1370" y="0"/>
                  </a:moveTo>
                  <a:lnTo>
                    <a:pt x="16210" y="10803"/>
                  </a:lnTo>
                  <a:lnTo>
                    <a:pt x="21600" y="21600"/>
                  </a:lnTo>
                  <a:lnTo>
                    <a:pt x="6966" y="13368"/>
                  </a:lnTo>
                  <a:lnTo>
                    <a:pt x="8172" y="10061"/>
                  </a:lnTo>
                  <a:lnTo>
                    <a:pt x="0" y="7497"/>
                  </a:lnTo>
                  <a:cubicBezTo>
                    <a:pt x="0" y="7497"/>
                    <a:pt x="1370" y="0"/>
                    <a:pt x="1370" y="0"/>
                  </a:cubicBezTo>
                  <a:close/>
                </a:path>
              </a:pathLst>
            </a:custGeom>
            <a:solidFill>
              <a:schemeClr val="accent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8" name="Shape 22"/>
            <p:cNvSpPr/>
            <p:nvPr/>
          </p:nvSpPr>
          <p:spPr>
            <a:xfrm>
              <a:off x="6252628" y="2447713"/>
              <a:ext cx="238790" cy="474073"/>
            </a:xfrm>
            <a:custGeom>
              <a:avLst/>
              <a:gdLst/>
              <a:ahLst/>
              <a:cxnLst>
                <a:cxn ang="0">
                  <a:pos x="wd2" y="hd2"/>
                </a:cxn>
                <a:cxn ang="5400000">
                  <a:pos x="wd2" y="hd2"/>
                </a:cxn>
                <a:cxn ang="10800000">
                  <a:pos x="wd2" y="hd2"/>
                </a:cxn>
                <a:cxn ang="16200000">
                  <a:pos x="wd2" y="hd2"/>
                </a:cxn>
              </a:cxnLst>
              <a:rect l="0" t="0" r="r" b="b"/>
              <a:pathLst>
                <a:path w="21600" h="21600" extrusionOk="0">
                  <a:moveTo>
                    <a:pt x="20230" y="0"/>
                  </a:moveTo>
                  <a:lnTo>
                    <a:pt x="5390" y="10803"/>
                  </a:lnTo>
                  <a:lnTo>
                    <a:pt x="0" y="21600"/>
                  </a:lnTo>
                  <a:lnTo>
                    <a:pt x="14634" y="13368"/>
                  </a:lnTo>
                  <a:lnTo>
                    <a:pt x="13428" y="10061"/>
                  </a:lnTo>
                  <a:lnTo>
                    <a:pt x="21600" y="7497"/>
                  </a:lnTo>
                  <a:cubicBezTo>
                    <a:pt x="21600" y="7497"/>
                    <a:pt x="20230" y="0"/>
                    <a:pt x="20230" y="0"/>
                  </a:cubicBezTo>
                  <a:close/>
                </a:path>
              </a:pathLst>
            </a:custGeom>
            <a:solidFill>
              <a:schemeClr val="accent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9" name="Shape 23"/>
            <p:cNvSpPr/>
            <p:nvPr/>
          </p:nvSpPr>
          <p:spPr>
            <a:xfrm>
              <a:off x="6407074" y="2782346"/>
              <a:ext cx="150988" cy="83563"/>
            </a:xfrm>
            <a:custGeom>
              <a:avLst/>
              <a:gdLst/>
              <a:ahLst/>
              <a:cxnLst>
                <a:cxn ang="0">
                  <a:pos x="wd2" y="hd2"/>
                </a:cxn>
                <a:cxn ang="5400000">
                  <a:pos x="wd2" y="hd2"/>
                </a:cxn>
                <a:cxn ang="10800000">
                  <a:pos x="wd2" y="hd2"/>
                </a:cxn>
                <a:cxn ang="16200000">
                  <a:pos x="wd2" y="hd2"/>
                </a:cxn>
              </a:cxnLst>
              <a:rect l="0" t="0" r="r" b="b"/>
              <a:pathLst>
                <a:path w="21600" h="21600" extrusionOk="0">
                  <a:moveTo>
                    <a:pt x="98" y="0"/>
                  </a:moveTo>
                  <a:cubicBezTo>
                    <a:pt x="36" y="430"/>
                    <a:pt x="0" y="877"/>
                    <a:pt x="0" y="1341"/>
                  </a:cubicBezTo>
                  <a:lnTo>
                    <a:pt x="0" y="19961"/>
                  </a:lnTo>
                  <a:cubicBezTo>
                    <a:pt x="0" y="20863"/>
                    <a:pt x="408" y="21600"/>
                    <a:pt x="907" y="21600"/>
                  </a:cubicBezTo>
                  <a:lnTo>
                    <a:pt x="20693" y="21600"/>
                  </a:lnTo>
                  <a:cubicBezTo>
                    <a:pt x="21192" y="21600"/>
                    <a:pt x="21600" y="20862"/>
                    <a:pt x="21600" y="19961"/>
                  </a:cubicBezTo>
                  <a:lnTo>
                    <a:pt x="21600" y="1043"/>
                  </a:lnTo>
                  <a:cubicBezTo>
                    <a:pt x="21600" y="685"/>
                    <a:pt x="21579" y="337"/>
                    <a:pt x="21539" y="0"/>
                  </a:cubicBezTo>
                  <a:cubicBezTo>
                    <a:pt x="21539" y="0"/>
                    <a:pt x="98" y="0"/>
                    <a:pt x="98" y="0"/>
                  </a:cubicBezTo>
                  <a:close/>
                </a:path>
              </a:pathLst>
            </a:custGeom>
            <a:solidFill>
              <a:schemeClr val="bg2">
                <a:lumMod val="20000"/>
                <a:lumOff val="8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70" name="Shape 24"/>
            <p:cNvSpPr/>
            <p:nvPr/>
          </p:nvSpPr>
          <p:spPr>
            <a:xfrm>
              <a:off x="6421747" y="2798392"/>
              <a:ext cx="38612" cy="4034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accent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71" name="Shape 25"/>
            <p:cNvSpPr/>
            <p:nvPr/>
          </p:nvSpPr>
          <p:spPr>
            <a:xfrm>
              <a:off x="6471427" y="2761754"/>
              <a:ext cx="19234" cy="30544"/>
            </a:xfrm>
            <a:custGeom>
              <a:avLst/>
              <a:gdLst/>
              <a:ahLst/>
              <a:cxnLst>
                <a:cxn ang="0">
                  <a:pos x="wd2" y="hd2"/>
                </a:cxn>
                <a:cxn ang="5400000">
                  <a:pos x="wd2" y="hd2"/>
                </a:cxn>
                <a:cxn ang="10800000">
                  <a:pos x="wd2" y="hd2"/>
                </a:cxn>
                <a:cxn ang="16200000">
                  <a:pos x="wd2" y="hd2"/>
                </a:cxn>
              </a:cxnLst>
              <a:rect l="0" t="0" r="r" b="b"/>
              <a:pathLst>
                <a:path w="21600" h="21600" extrusionOk="0">
                  <a:moveTo>
                    <a:pt x="10801" y="0"/>
                  </a:moveTo>
                  <a:cubicBezTo>
                    <a:pt x="4860" y="0"/>
                    <a:pt x="0" y="3060"/>
                    <a:pt x="0" y="6800"/>
                  </a:cubicBezTo>
                  <a:lnTo>
                    <a:pt x="0" y="14799"/>
                  </a:lnTo>
                  <a:cubicBezTo>
                    <a:pt x="0" y="18540"/>
                    <a:pt x="4860" y="21600"/>
                    <a:pt x="10801" y="21600"/>
                  </a:cubicBezTo>
                  <a:cubicBezTo>
                    <a:pt x="16740" y="21600"/>
                    <a:pt x="21600" y="18540"/>
                    <a:pt x="21600" y="14799"/>
                  </a:cubicBezTo>
                  <a:lnTo>
                    <a:pt x="21600" y="6800"/>
                  </a:lnTo>
                  <a:cubicBezTo>
                    <a:pt x="21600" y="3060"/>
                    <a:pt x="16740" y="0"/>
                    <a:pt x="10801" y="0"/>
                  </a:cubicBezTo>
                  <a:close/>
                </a:path>
              </a:pathLst>
            </a:custGeom>
            <a:solidFill>
              <a:schemeClr val="bg2">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72" name="Shape 26"/>
            <p:cNvSpPr/>
            <p:nvPr/>
          </p:nvSpPr>
          <p:spPr>
            <a:xfrm>
              <a:off x="6255202" y="3014016"/>
              <a:ext cx="32582" cy="32583"/>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rgbClr val="01010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73" name="Shape 27"/>
            <p:cNvSpPr/>
            <p:nvPr/>
          </p:nvSpPr>
          <p:spPr>
            <a:xfrm>
              <a:off x="6002939" y="1742408"/>
              <a:ext cx="251957" cy="272331"/>
            </a:xfrm>
            <a:custGeom>
              <a:avLst/>
              <a:gdLst/>
              <a:ahLst/>
              <a:cxnLst>
                <a:cxn ang="0">
                  <a:pos x="wd2" y="hd2"/>
                </a:cxn>
                <a:cxn ang="5400000">
                  <a:pos x="wd2" y="hd2"/>
                </a:cxn>
                <a:cxn ang="10800000">
                  <a:pos x="wd2" y="hd2"/>
                </a:cxn>
                <a:cxn ang="16200000">
                  <a:pos x="wd2" y="hd2"/>
                </a:cxn>
              </a:cxnLst>
              <a:rect l="0" t="0" r="r" b="b"/>
              <a:pathLst>
                <a:path w="21600" h="21600" extrusionOk="0">
                  <a:moveTo>
                    <a:pt x="10909" y="4296"/>
                  </a:moveTo>
                  <a:cubicBezTo>
                    <a:pt x="4412" y="7727"/>
                    <a:pt x="25" y="14188"/>
                    <a:pt x="0" y="21600"/>
                  </a:cubicBezTo>
                  <a:lnTo>
                    <a:pt x="21600" y="21600"/>
                  </a:lnTo>
                  <a:lnTo>
                    <a:pt x="21600" y="13501"/>
                  </a:lnTo>
                  <a:lnTo>
                    <a:pt x="21600" y="1680"/>
                  </a:lnTo>
                  <a:lnTo>
                    <a:pt x="21600" y="0"/>
                  </a:lnTo>
                  <a:cubicBezTo>
                    <a:pt x="17381" y="0"/>
                    <a:pt x="13581" y="1653"/>
                    <a:pt x="10909" y="4296"/>
                  </a:cubicBezTo>
                  <a:close/>
                </a:path>
              </a:pathLst>
            </a:custGeom>
            <a:solidFill>
              <a:srgbClr val="FCE169"/>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74" name="Shape 28"/>
            <p:cNvSpPr/>
            <p:nvPr/>
          </p:nvSpPr>
          <p:spPr>
            <a:xfrm>
              <a:off x="6255202" y="1742408"/>
              <a:ext cx="251957" cy="272331"/>
            </a:xfrm>
            <a:custGeom>
              <a:avLst/>
              <a:gdLst/>
              <a:ahLst/>
              <a:cxnLst>
                <a:cxn ang="0">
                  <a:pos x="wd2" y="hd2"/>
                </a:cxn>
                <a:cxn ang="5400000">
                  <a:pos x="wd2" y="hd2"/>
                </a:cxn>
                <a:cxn ang="10800000">
                  <a:pos x="wd2" y="hd2"/>
                </a:cxn>
                <a:cxn ang="16200000">
                  <a:pos x="wd2" y="hd2"/>
                </a:cxn>
              </a:cxnLst>
              <a:rect l="0" t="0" r="r" b="b"/>
              <a:pathLst>
                <a:path w="21600" h="21600" extrusionOk="0">
                  <a:moveTo>
                    <a:pt x="10691" y="4296"/>
                  </a:moveTo>
                  <a:cubicBezTo>
                    <a:pt x="17188" y="7727"/>
                    <a:pt x="21575" y="14188"/>
                    <a:pt x="21600" y="21600"/>
                  </a:cubicBezTo>
                  <a:lnTo>
                    <a:pt x="0" y="21600"/>
                  </a:lnTo>
                  <a:lnTo>
                    <a:pt x="0" y="13501"/>
                  </a:lnTo>
                  <a:lnTo>
                    <a:pt x="0" y="1680"/>
                  </a:lnTo>
                  <a:lnTo>
                    <a:pt x="0" y="0"/>
                  </a:lnTo>
                  <a:cubicBezTo>
                    <a:pt x="4219" y="0"/>
                    <a:pt x="8019" y="1653"/>
                    <a:pt x="10691" y="4296"/>
                  </a:cubicBezTo>
                  <a:close/>
                </a:path>
              </a:pathLst>
            </a:custGeom>
            <a:solidFill>
              <a:srgbClr val="F7C210"/>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75" name="Shape 29"/>
            <p:cNvSpPr/>
            <p:nvPr/>
          </p:nvSpPr>
          <p:spPr>
            <a:xfrm>
              <a:off x="6002939" y="1742408"/>
              <a:ext cx="251957" cy="272331"/>
            </a:xfrm>
            <a:custGeom>
              <a:avLst/>
              <a:gdLst/>
              <a:ahLst/>
              <a:cxnLst>
                <a:cxn ang="0">
                  <a:pos x="wd2" y="hd2"/>
                </a:cxn>
                <a:cxn ang="5400000">
                  <a:pos x="wd2" y="hd2"/>
                </a:cxn>
                <a:cxn ang="10800000">
                  <a:pos x="wd2" y="hd2"/>
                </a:cxn>
                <a:cxn ang="16200000">
                  <a:pos x="wd2" y="hd2"/>
                </a:cxn>
              </a:cxnLst>
              <a:rect l="0" t="0" r="r" b="b"/>
              <a:pathLst>
                <a:path w="21600" h="21600" extrusionOk="0">
                  <a:moveTo>
                    <a:pt x="10909" y="4296"/>
                  </a:moveTo>
                  <a:cubicBezTo>
                    <a:pt x="4412" y="7727"/>
                    <a:pt x="25" y="14188"/>
                    <a:pt x="0" y="21600"/>
                  </a:cubicBezTo>
                  <a:lnTo>
                    <a:pt x="21600" y="21600"/>
                  </a:lnTo>
                  <a:lnTo>
                    <a:pt x="21600" y="13501"/>
                  </a:lnTo>
                  <a:lnTo>
                    <a:pt x="21600" y="1680"/>
                  </a:lnTo>
                  <a:lnTo>
                    <a:pt x="21600" y="0"/>
                  </a:lnTo>
                  <a:cubicBezTo>
                    <a:pt x="17381" y="0"/>
                    <a:pt x="13581" y="1653"/>
                    <a:pt x="10909" y="4296"/>
                  </a:cubicBezTo>
                  <a:close/>
                </a:path>
              </a:pathLst>
            </a:custGeom>
            <a:solidFill>
              <a:schemeClr val="accent4">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76" name="Shape 30"/>
            <p:cNvSpPr/>
            <p:nvPr/>
          </p:nvSpPr>
          <p:spPr>
            <a:xfrm>
              <a:off x="6255202" y="1742408"/>
              <a:ext cx="251957" cy="272331"/>
            </a:xfrm>
            <a:custGeom>
              <a:avLst/>
              <a:gdLst/>
              <a:ahLst/>
              <a:cxnLst>
                <a:cxn ang="0">
                  <a:pos x="wd2" y="hd2"/>
                </a:cxn>
                <a:cxn ang="5400000">
                  <a:pos x="wd2" y="hd2"/>
                </a:cxn>
                <a:cxn ang="10800000">
                  <a:pos x="wd2" y="hd2"/>
                </a:cxn>
                <a:cxn ang="16200000">
                  <a:pos x="wd2" y="hd2"/>
                </a:cxn>
              </a:cxnLst>
              <a:rect l="0" t="0" r="r" b="b"/>
              <a:pathLst>
                <a:path w="21600" h="21600" extrusionOk="0">
                  <a:moveTo>
                    <a:pt x="10691" y="4296"/>
                  </a:moveTo>
                  <a:cubicBezTo>
                    <a:pt x="17188" y="7727"/>
                    <a:pt x="21575" y="14188"/>
                    <a:pt x="21600" y="21600"/>
                  </a:cubicBezTo>
                  <a:lnTo>
                    <a:pt x="0" y="21600"/>
                  </a:lnTo>
                  <a:lnTo>
                    <a:pt x="0" y="13501"/>
                  </a:lnTo>
                  <a:lnTo>
                    <a:pt x="0" y="1680"/>
                  </a:lnTo>
                  <a:lnTo>
                    <a:pt x="0" y="0"/>
                  </a:lnTo>
                  <a:cubicBezTo>
                    <a:pt x="4219" y="0"/>
                    <a:pt x="8019" y="1653"/>
                    <a:pt x="10691" y="4296"/>
                  </a:cubicBezTo>
                  <a:close/>
                </a:path>
              </a:pathLst>
            </a:custGeom>
            <a:solidFill>
              <a:schemeClr val="accent4"/>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77" name="Shape 31"/>
            <p:cNvSpPr/>
            <p:nvPr/>
          </p:nvSpPr>
          <p:spPr>
            <a:xfrm>
              <a:off x="5995217" y="2004967"/>
              <a:ext cx="512805" cy="1902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FCE169"/>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78" name="Shape 32"/>
            <p:cNvSpPr/>
            <p:nvPr/>
          </p:nvSpPr>
          <p:spPr>
            <a:xfrm>
              <a:off x="5995217" y="2022985"/>
              <a:ext cx="512805" cy="1902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lnTo>
                    <a:pt x="21600" y="21600"/>
                  </a:lnTo>
                  <a:cubicBezTo>
                    <a:pt x="21600" y="21600"/>
                    <a:pt x="21600" y="0"/>
                    <a:pt x="21600" y="0"/>
                  </a:cubicBezTo>
                  <a:close/>
                </a:path>
              </a:pathLst>
            </a:custGeom>
            <a:solidFill>
              <a:srgbClr val="F7C210"/>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79" name="Shape 33"/>
            <p:cNvSpPr/>
            <p:nvPr/>
          </p:nvSpPr>
          <p:spPr>
            <a:xfrm>
              <a:off x="5995217" y="2004967"/>
              <a:ext cx="512805" cy="1902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accent4">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80" name="Shape 34"/>
            <p:cNvSpPr/>
            <p:nvPr/>
          </p:nvSpPr>
          <p:spPr>
            <a:xfrm>
              <a:off x="5995217" y="2022985"/>
              <a:ext cx="512805" cy="1902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lnTo>
                    <a:pt x="21600" y="21600"/>
                  </a:lnTo>
                  <a:cubicBezTo>
                    <a:pt x="21600" y="21600"/>
                    <a:pt x="21600" y="0"/>
                    <a:pt x="21600" y="0"/>
                  </a:cubicBezTo>
                  <a:close/>
                </a:path>
              </a:pathLst>
            </a:custGeom>
            <a:solidFill>
              <a:schemeClr val="accent4"/>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81" name="Freeform 78"/>
            <p:cNvSpPr/>
            <p:nvPr/>
          </p:nvSpPr>
          <p:spPr>
            <a:xfrm>
              <a:off x="6149663" y="2133672"/>
              <a:ext cx="203880" cy="173341"/>
            </a:xfrm>
            <a:custGeom>
              <a:avLst/>
              <a:gdLst>
                <a:gd name="connsiteX0" fmla="*/ 142997 w 203880"/>
                <a:gd name="connsiteY0" fmla="*/ 147357 h 173341"/>
                <a:gd name="connsiteX1" fmla="*/ 144653 w 203880"/>
                <a:gd name="connsiteY1" fmla="*/ 155784 h 173341"/>
                <a:gd name="connsiteX2" fmla="*/ 60918 w 203880"/>
                <a:gd name="connsiteY2" fmla="*/ 148396 h 173341"/>
                <a:gd name="connsiteX3" fmla="*/ 142997 w 203880"/>
                <a:gd name="connsiteY3" fmla="*/ 147357 h 173341"/>
                <a:gd name="connsiteX4" fmla="*/ 174015 w 203880"/>
                <a:gd name="connsiteY4" fmla="*/ 0 h 173341"/>
                <a:gd name="connsiteX5" fmla="*/ 203880 w 203880"/>
                <a:gd name="connsiteY5" fmla="*/ 29865 h 173341"/>
                <a:gd name="connsiteX6" fmla="*/ 174015 w 203880"/>
                <a:gd name="connsiteY6" fmla="*/ 59730 h 173341"/>
                <a:gd name="connsiteX7" fmla="*/ 144150 w 203880"/>
                <a:gd name="connsiteY7" fmla="*/ 29865 h 173341"/>
                <a:gd name="connsiteX8" fmla="*/ 174015 w 203880"/>
                <a:gd name="connsiteY8" fmla="*/ 0 h 173341"/>
                <a:gd name="connsiteX9" fmla="*/ 29865 w 203880"/>
                <a:gd name="connsiteY9" fmla="*/ 0 h 173341"/>
                <a:gd name="connsiteX10" fmla="*/ 59730 w 203880"/>
                <a:gd name="connsiteY10" fmla="*/ 29865 h 173341"/>
                <a:gd name="connsiteX11" fmla="*/ 29865 w 203880"/>
                <a:gd name="connsiteY11" fmla="*/ 59730 h 173341"/>
                <a:gd name="connsiteX12" fmla="*/ 0 w 203880"/>
                <a:gd name="connsiteY12" fmla="*/ 29865 h 173341"/>
                <a:gd name="connsiteX13" fmla="*/ 29865 w 203880"/>
                <a:gd name="connsiteY13" fmla="*/ 0 h 173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3880" h="173341">
                  <a:moveTo>
                    <a:pt x="142997" y="147357"/>
                  </a:moveTo>
                  <a:cubicBezTo>
                    <a:pt x="148193" y="148396"/>
                    <a:pt x="149578" y="150858"/>
                    <a:pt x="144653" y="155784"/>
                  </a:cubicBezTo>
                  <a:cubicBezTo>
                    <a:pt x="124951" y="175486"/>
                    <a:pt x="36289" y="185337"/>
                    <a:pt x="60918" y="148396"/>
                  </a:cubicBezTo>
                  <a:cubicBezTo>
                    <a:pt x="77539" y="153937"/>
                    <a:pt x="127412" y="144240"/>
                    <a:pt x="142997" y="147357"/>
                  </a:cubicBezTo>
                  <a:close/>
                  <a:moveTo>
                    <a:pt x="174015" y="0"/>
                  </a:moveTo>
                  <a:cubicBezTo>
                    <a:pt x="190510" y="0"/>
                    <a:pt x="203880" y="13370"/>
                    <a:pt x="203880" y="29865"/>
                  </a:cubicBezTo>
                  <a:cubicBezTo>
                    <a:pt x="203880" y="46360"/>
                    <a:pt x="190510" y="59730"/>
                    <a:pt x="174015" y="59730"/>
                  </a:cubicBezTo>
                  <a:cubicBezTo>
                    <a:pt x="157520" y="59730"/>
                    <a:pt x="144150" y="46360"/>
                    <a:pt x="144150" y="29865"/>
                  </a:cubicBezTo>
                  <a:cubicBezTo>
                    <a:pt x="144150" y="13370"/>
                    <a:pt x="157520" y="0"/>
                    <a:pt x="174015" y="0"/>
                  </a:cubicBezTo>
                  <a:close/>
                  <a:moveTo>
                    <a:pt x="29865" y="0"/>
                  </a:moveTo>
                  <a:cubicBezTo>
                    <a:pt x="46360" y="0"/>
                    <a:pt x="59730" y="13370"/>
                    <a:pt x="59730" y="29865"/>
                  </a:cubicBezTo>
                  <a:cubicBezTo>
                    <a:pt x="59730" y="46360"/>
                    <a:pt x="46360" y="59730"/>
                    <a:pt x="29865" y="59730"/>
                  </a:cubicBezTo>
                  <a:cubicBezTo>
                    <a:pt x="13370" y="59730"/>
                    <a:pt x="0" y="46360"/>
                    <a:pt x="0" y="29865"/>
                  </a:cubicBezTo>
                  <a:cubicBezTo>
                    <a:pt x="0" y="13370"/>
                    <a:pt x="13370" y="0"/>
                    <a:pt x="29865" y="0"/>
                  </a:cubicBezTo>
                  <a:close/>
                </a:path>
              </a:pathLst>
            </a:custGeom>
            <a:solidFill>
              <a:schemeClr val="accent5">
                <a:lumMod val="40000"/>
                <a:lumOff val="60000"/>
              </a:schemeClr>
            </a:solidFill>
            <a:ln w="12700">
              <a:miter lim="400000"/>
            </a:ln>
          </p:spPr>
          <p:txBody>
            <a:bodyPr wrap="square" lIns="0" tIns="0" rIns="0" bIns="0" anchor="ctr">
              <a:noAutofit/>
            </a:bodyPr>
            <a:lstStyle/>
            <a:p>
              <a:pPr lvl="0">
                <a:defRPr sz="3000">
                  <a:solidFill>
                    <a:srgbClr val="FFFFFF"/>
                  </a:solidFill>
                  <a:effectLst>
                    <a:outerShdw blurRad="38100" dist="12700" dir="5400000" rotWithShape="0">
                      <a:srgbClr val="000000">
                        <a:alpha val="50000"/>
                      </a:srgbClr>
                    </a:outerShdw>
                  </a:effectLst>
                </a:defRPr>
              </a:pPr>
              <a:endParaRPr/>
            </a:p>
          </p:txBody>
        </p:sp>
      </p:grpSp>
      <p:sp>
        <p:nvSpPr>
          <p:cNvPr id="82" name="Shape 6"/>
          <p:cNvSpPr/>
          <p:nvPr/>
        </p:nvSpPr>
        <p:spPr>
          <a:xfrm>
            <a:off x="8749928" y="3046588"/>
            <a:ext cx="823437" cy="148218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10800"/>
                </a:lnTo>
                <a:cubicBezTo>
                  <a:pt x="21600" y="10800"/>
                  <a:pt x="0" y="0"/>
                  <a:pt x="0" y="0"/>
                </a:cubicBezTo>
                <a:close/>
              </a:path>
            </a:pathLst>
          </a:custGeom>
          <a:solidFill>
            <a:schemeClr val="tx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83" name="Shape 7"/>
          <p:cNvSpPr/>
          <p:nvPr/>
        </p:nvSpPr>
        <p:spPr>
          <a:xfrm>
            <a:off x="6990319" y="3195176"/>
            <a:ext cx="1763705" cy="119081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8102" y="10800"/>
                </a:lnTo>
                <a:lnTo>
                  <a:pt x="0" y="21600"/>
                </a:lnTo>
                <a:lnTo>
                  <a:pt x="21600" y="21600"/>
                </a:lnTo>
                <a:cubicBezTo>
                  <a:pt x="21600" y="21600"/>
                  <a:pt x="21600" y="0"/>
                  <a:pt x="21600" y="0"/>
                </a:cubicBezTo>
                <a:close/>
              </a:path>
            </a:pathLst>
          </a:custGeom>
          <a:solidFill>
            <a:schemeClr val="accent1"/>
          </a:solidFill>
          <a:ln w="12700">
            <a:solidFill>
              <a:schemeClr val="accent1"/>
            </a:solidFill>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84" name="Shape 8"/>
          <p:cNvSpPr/>
          <p:nvPr/>
        </p:nvSpPr>
        <p:spPr>
          <a:xfrm>
            <a:off x="6849551" y="3046588"/>
            <a:ext cx="823436" cy="148218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10800"/>
                </a:lnTo>
                <a:cubicBezTo>
                  <a:pt x="21600" y="10800"/>
                  <a:pt x="0" y="0"/>
                  <a:pt x="0" y="0"/>
                </a:cubicBezTo>
                <a:close/>
              </a:path>
            </a:pathLst>
          </a:custGeom>
          <a:solidFill>
            <a:schemeClr val="accent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85" name="Shape 9"/>
          <p:cNvSpPr/>
          <p:nvPr/>
        </p:nvSpPr>
        <p:spPr>
          <a:xfrm>
            <a:off x="5089943" y="3195176"/>
            <a:ext cx="1763705" cy="119081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8102" y="10800"/>
                </a:lnTo>
                <a:lnTo>
                  <a:pt x="0" y="21600"/>
                </a:lnTo>
                <a:lnTo>
                  <a:pt x="21600" y="21600"/>
                </a:lnTo>
                <a:cubicBezTo>
                  <a:pt x="21600" y="21600"/>
                  <a:pt x="21600" y="0"/>
                  <a:pt x="21600" y="0"/>
                </a:cubicBezTo>
                <a:close/>
              </a:path>
            </a:pathLst>
          </a:custGeom>
          <a:solidFill>
            <a:schemeClr val="accent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86" name="Shape 10"/>
          <p:cNvSpPr/>
          <p:nvPr/>
        </p:nvSpPr>
        <p:spPr>
          <a:xfrm>
            <a:off x="4933533" y="3046588"/>
            <a:ext cx="823436" cy="148218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10800"/>
                </a:lnTo>
                <a:cubicBezTo>
                  <a:pt x="21600" y="10800"/>
                  <a:pt x="0" y="0"/>
                  <a:pt x="0" y="0"/>
                </a:cubicBezTo>
                <a:close/>
              </a:path>
            </a:pathLst>
          </a:custGeom>
          <a:solidFill>
            <a:schemeClr val="accent4"/>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87" name="Shape 11"/>
          <p:cNvSpPr/>
          <p:nvPr/>
        </p:nvSpPr>
        <p:spPr>
          <a:xfrm>
            <a:off x="3173924" y="3195176"/>
            <a:ext cx="1763705" cy="119081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8102" y="10800"/>
                </a:lnTo>
                <a:lnTo>
                  <a:pt x="0" y="21600"/>
                </a:lnTo>
                <a:lnTo>
                  <a:pt x="21600" y="21600"/>
                </a:lnTo>
                <a:cubicBezTo>
                  <a:pt x="21600" y="21600"/>
                  <a:pt x="21600" y="0"/>
                  <a:pt x="21600" y="0"/>
                </a:cubicBezTo>
                <a:close/>
              </a:path>
            </a:pathLst>
          </a:custGeom>
          <a:solidFill>
            <a:schemeClr val="accent4"/>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nvGrpSpPr>
          <p:cNvPr id="88" name="Group 15"/>
          <p:cNvGrpSpPr/>
          <p:nvPr/>
        </p:nvGrpSpPr>
        <p:grpSpPr>
          <a:xfrm>
            <a:off x="-665932" y="2295821"/>
            <a:ext cx="4506883" cy="2981875"/>
            <a:chOff x="-665932" y="2295821"/>
            <a:chExt cx="4506883" cy="2981875"/>
          </a:xfrm>
        </p:grpSpPr>
        <p:sp>
          <p:nvSpPr>
            <p:cNvPr id="89" name="Shape 12"/>
            <p:cNvSpPr/>
            <p:nvPr/>
          </p:nvSpPr>
          <p:spPr>
            <a:xfrm>
              <a:off x="-665932" y="4157095"/>
              <a:ext cx="2318291" cy="1120601"/>
            </a:xfrm>
            <a:custGeom>
              <a:avLst/>
              <a:gdLst/>
              <a:ahLst/>
              <a:cxnLst>
                <a:cxn ang="0">
                  <a:pos x="wd2" y="hd2"/>
                </a:cxn>
                <a:cxn ang="5400000">
                  <a:pos x="wd2" y="hd2"/>
                </a:cxn>
                <a:cxn ang="10800000">
                  <a:pos x="wd2" y="hd2"/>
                </a:cxn>
                <a:cxn ang="16200000">
                  <a:pos x="wd2" y="hd2"/>
                </a:cxn>
              </a:cxnLst>
              <a:rect l="0" t="0" r="r" b="b"/>
              <a:pathLst>
                <a:path w="21600" h="21600" extrusionOk="0">
                  <a:moveTo>
                    <a:pt x="13934" y="0"/>
                  </a:moveTo>
                  <a:cubicBezTo>
                    <a:pt x="11490" y="4778"/>
                    <a:pt x="9564" y="10123"/>
                    <a:pt x="6781" y="10123"/>
                  </a:cubicBezTo>
                  <a:lnTo>
                    <a:pt x="0" y="10123"/>
                  </a:lnTo>
                  <a:lnTo>
                    <a:pt x="0" y="21600"/>
                  </a:lnTo>
                  <a:lnTo>
                    <a:pt x="6781" y="21600"/>
                  </a:lnTo>
                  <a:cubicBezTo>
                    <a:pt x="14736" y="21600"/>
                    <a:pt x="15403" y="4123"/>
                    <a:pt x="21600" y="4123"/>
                  </a:cubicBezTo>
                  <a:cubicBezTo>
                    <a:pt x="18723" y="3671"/>
                    <a:pt x="16546" y="3724"/>
                    <a:pt x="13934" y="0"/>
                  </a:cubicBezTo>
                  <a:close/>
                </a:path>
              </a:pathLst>
            </a:custGeom>
            <a:solidFill>
              <a:schemeClr val="tx1">
                <a:alpha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90" name="Shape 13"/>
            <p:cNvSpPr/>
            <p:nvPr/>
          </p:nvSpPr>
          <p:spPr>
            <a:xfrm>
              <a:off x="-665932" y="2295821"/>
              <a:ext cx="2318291" cy="1120601"/>
            </a:xfrm>
            <a:custGeom>
              <a:avLst/>
              <a:gdLst/>
              <a:ahLst/>
              <a:cxnLst>
                <a:cxn ang="0">
                  <a:pos x="wd2" y="hd2"/>
                </a:cxn>
                <a:cxn ang="5400000">
                  <a:pos x="wd2" y="hd2"/>
                </a:cxn>
                <a:cxn ang="10800000">
                  <a:pos x="wd2" y="hd2"/>
                </a:cxn>
                <a:cxn ang="16200000">
                  <a:pos x="wd2" y="hd2"/>
                </a:cxn>
              </a:cxnLst>
              <a:rect l="0" t="0" r="r" b="b"/>
              <a:pathLst>
                <a:path w="21600" h="21600" extrusionOk="0">
                  <a:moveTo>
                    <a:pt x="13934" y="21600"/>
                  </a:moveTo>
                  <a:cubicBezTo>
                    <a:pt x="11490" y="16822"/>
                    <a:pt x="9564" y="11477"/>
                    <a:pt x="6781" y="11477"/>
                  </a:cubicBezTo>
                  <a:lnTo>
                    <a:pt x="0" y="11477"/>
                  </a:lnTo>
                  <a:lnTo>
                    <a:pt x="0" y="0"/>
                  </a:lnTo>
                  <a:lnTo>
                    <a:pt x="6781" y="0"/>
                  </a:lnTo>
                  <a:cubicBezTo>
                    <a:pt x="14736" y="0"/>
                    <a:pt x="15403" y="17477"/>
                    <a:pt x="21600" y="17477"/>
                  </a:cubicBezTo>
                  <a:cubicBezTo>
                    <a:pt x="18723" y="17929"/>
                    <a:pt x="16546" y="17876"/>
                    <a:pt x="13934" y="21600"/>
                  </a:cubicBezTo>
                  <a:close/>
                </a:path>
              </a:pathLst>
            </a:custGeom>
            <a:solidFill>
              <a:schemeClr val="tx1">
                <a:alpha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91" name="Shape 14"/>
            <p:cNvSpPr/>
            <p:nvPr/>
          </p:nvSpPr>
          <p:spPr>
            <a:xfrm>
              <a:off x="1367393" y="3195176"/>
              <a:ext cx="1652982" cy="119081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0"/>
                  </a:lnTo>
                  <a:lnTo>
                    <a:pt x="0" y="0"/>
                  </a:lnTo>
                  <a:lnTo>
                    <a:pt x="0" y="21600"/>
                  </a:lnTo>
                  <a:cubicBezTo>
                    <a:pt x="0" y="21600"/>
                    <a:pt x="21600" y="21600"/>
                    <a:pt x="21600" y="21600"/>
                  </a:cubicBezTo>
                  <a:close/>
                </a:path>
              </a:pathLst>
            </a:custGeom>
            <a:solidFill>
              <a:schemeClr val="accent5"/>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92" name="Shape 15"/>
            <p:cNvSpPr/>
            <p:nvPr/>
          </p:nvSpPr>
          <p:spPr>
            <a:xfrm>
              <a:off x="3017515" y="3046588"/>
              <a:ext cx="823436" cy="148218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10800"/>
                  </a:lnTo>
                  <a:cubicBezTo>
                    <a:pt x="21600" y="10800"/>
                    <a:pt x="0" y="0"/>
                    <a:pt x="0" y="0"/>
                  </a:cubicBezTo>
                  <a:close/>
                </a:path>
              </a:pathLst>
            </a:custGeom>
            <a:solidFill>
              <a:schemeClr val="accent5"/>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93" name="Shape 16"/>
            <p:cNvSpPr/>
            <p:nvPr/>
          </p:nvSpPr>
          <p:spPr>
            <a:xfrm>
              <a:off x="-665932" y="3109151"/>
              <a:ext cx="2036651" cy="1276334"/>
            </a:xfrm>
            <a:custGeom>
              <a:avLst/>
              <a:gdLst/>
              <a:ahLst/>
              <a:cxnLst>
                <a:cxn ang="0">
                  <a:pos x="wd2" y="hd2"/>
                </a:cxn>
                <a:cxn ang="5400000">
                  <a:pos x="wd2" y="hd2"/>
                </a:cxn>
                <a:cxn ang="10800000">
                  <a:pos x="wd2" y="hd2"/>
                </a:cxn>
                <a:cxn ang="16200000">
                  <a:pos x="wd2" y="hd2"/>
                </a:cxn>
              </a:cxnLst>
              <a:rect l="0" t="0" r="r" b="b"/>
              <a:pathLst>
                <a:path w="21600" h="21600" extrusionOk="0">
                  <a:moveTo>
                    <a:pt x="21600" y="11524"/>
                  </a:moveTo>
                  <a:cubicBezTo>
                    <a:pt x="12999" y="11524"/>
                    <a:pt x="14359" y="0"/>
                    <a:pt x="6046" y="0"/>
                  </a:cubicBezTo>
                  <a:lnTo>
                    <a:pt x="0" y="0"/>
                  </a:lnTo>
                  <a:lnTo>
                    <a:pt x="0" y="10076"/>
                  </a:lnTo>
                  <a:lnTo>
                    <a:pt x="6046" y="10076"/>
                  </a:lnTo>
                  <a:cubicBezTo>
                    <a:pt x="14359" y="10076"/>
                    <a:pt x="12999" y="21600"/>
                    <a:pt x="21600" y="21600"/>
                  </a:cubicBezTo>
                  <a:cubicBezTo>
                    <a:pt x="21600" y="21600"/>
                    <a:pt x="21600" y="11524"/>
                    <a:pt x="21600" y="11524"/>
                  </a:cubicBezTo>
                  <a:close/>
                </a:path>
              </a:pathLst>
            </a:custGeom>
            <a:gradFill>
              <a:gsLst>
                <a:gs pos="0">
                  <a:schemeClr val="accent5">
                    <a:lumMod val="50000"/>
                  </a:schemeClr>
                </a:gs>
                <a:gs pos="100000">
                  <a:schemeClr val="accent5"/>
                </a:gs>
              </a:gsLst>
              <a:lin ang="0" scaled="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94" name="Shape 17"/>
            <p:cNvSpPr/>
            <p:nvPr/>
          </p:nvSpPr>
          <p:spPr>
            <a:xfrm>
              <a:off x="209962" y="3437611"/>
              <a:ext cx="1024867" cy="675625"/>
            </a:xfrm>
            <a:custGeom>
              <a:avLst/>
              <a:gdLst/>
              <a:ahLst/>
              <a:cxnLst>
                <a:cxn ang="0">
                  <a:pos x="wd2" y="hd2"/>
                </a:cxn>
                <a:cxn ang="5400000">
                  <a:pos x="wd2" y="hd2"/>
                </a:cxn>
                <a:cxn ang="10800000">
                  <a:pos x="wd2" y="hd2"/>
                </a:cxn>
                <a:cxn ang="16200000">
                  <a:pos x="wd2" y="hd2"/>
                </a:cxn>
              </a:cxnLst>
              <a:rect l="0" t="0" r="r" b="b"/>
              <a:pathLst>
                <a:path w="21600" h="21600" extrusionOk="0">
                  <a:moveTo>
                    <a:pt x="8488" y="0"/>
                  </a:moveTo>
                  <a:cubicBezTo>
                    <a:pt x="8149" y="512"/>
                    <a:pt x="7815" y="1024"/>
                    <a:pt x="7488" y="1529"/>
                  </a:cubicBezTo>
                  <a:cubicBezTo>
                    <a:pt x="5243" y="4995"/>
                    <a:pt x="3187" y="8149"/>
                    <a:pt x="0" y="9958"/>
                  </a:cubicBezTo>
                  <a:cubicBezTo>
                    <a:pt x="5004" y="12482"/>
                    <a:pt x="6914" y="17009"/>
                    <a:pt x="10175" y="21600"/>
                  </a:cubicBezTo>
                  <a:cubicBezTo>
                    <a:pt x="11922" y="18777"/>
                    <a:pt x="15911" y="12634"/>
                    <a:pt x="21600" y="11021"/>
                  </a:cubicBezTo>
                  <a:cubicBezTo>
                    <a:pt x="14849" y="9938"/>
                    <a:pt x="11679" y="4924"/>
                    <a:pt x="8488" y="0"/>
                  </a:cubicBezTo>
                  <a:close/>
                </a:path>
              </a:pathLst>
            </a:custGeom>
            <a:solidFill>
              <a:schemeClr val="accent5">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95" name="Shape 18"/>
            <p:cNvSpPr/>
            <p:nvPr/>
          </p:nvSpPr>
          <p:spPr>
            <a:xfrm>
              <a:off x="-665932" y="3195176"/>
              <a:ext cx="2036651" cy="1276334"/>
            </a:xfrm>
            <a:custGeom>
              <a:avLst/>
              <a:gdLst/>
              <a:ahLst/>
              <a:cxnLst>
                <a:cxn ang="0">
                  <a:pos x="wd2" y="hd2"/>
                </a:cxn>
                <a:cxn ang="5400000">
                  <a:pos x="wd2" y="hd2"/>
                </a:cxn>
                <a:cxn ang="10800000">
                  <a:pos x="wd2" y="hd2"/>
                </a:cxn>
                <a:cxn ang="16200000">
                  <a:pos x="wd2" y="hd2"/>
                </a:cxn>
              </a:cxnLst>
              <a:rect l="0" t="0" r="r" b="b"/>
              <a:pathLst>
                <a:path w="21600" h="21600" extrusionOk="0">
                  <a:moveTo>
                    <a:pt x="21600" y="10076"/>
                  </a:moveTo>
                  <a:cubicBezTo>
                    <a:pt x="12999" y="10076"/>
                    <a:pt x="14359" y="21600"/>
                    <a:pt x="6046" y="21600"/>
                  </a:cubicBezTo>
                  <a:lnTo>
                    <a:pt x="0" y="21600"/>
                  </a:lnTo>
                  <a:lnTo>
                    <a:pt x="0" y="11524"/>
                  </a:lnTo>
                  <a:lnTo>
                    <a:pt x="6046" y="11524"/>
                  </a:lnTo>
                  <a:cubicBezTo>
                    <a:pt x="14359" y="11524"/>
                    <a:pt x="12999" y="0"/>
                    <a:pt x="21600" y="0"/>
                  </a:cubicBezTo>
                  <a:cubicBezTo>
                    <a:pt x="21600" y="0"/>
                    <a:pt x="21600" y="10076"/>
                    <a:pt x="21600" y="10076"/>
                  </a:cubicBezTo>
                  <a:close/>
                </a:path>
              </a:pathLst>
            </a:custGeom>
            <a:solidFill>
              <a:schemeClr val="accent5"/>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cxnSp>
        <p:nvCxnSpPr>
          <p:cNvPr id="104" name="Straight Connector 105"/>
          <p:cNvCxnSpPr/>
          <p:nvPr/>
        </p:nvCxnSpPr>
        <p:spPr>
          <a:xfrm flipH="1">
            <a:off x="2022363" y="4765017"/>
            <a:ext cx="7596199" cy="0"/>
          </a:xfrm>
          <a:prstGeom prst="line">
            <a:avLst/>
          </a:prstGeom>
          <a:ln w="15875">
            <a:solidFill>
              <a:schemeClr val="tx1">
                <a:alpha val="2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05" name="Oval 107"/>
          <p:cNvSpPr/>
          <p:nvPr/>
        </p:nvSpPr>
        <p:spPr>
          <a:xfrm>
            <a:off x="1934041" y="4680851"/>
            <a:ext cx="157750" cy="157750"/>
          </a:xfrm>
          <a:prstGeom prst="ellipse">
            <a:avLst/>
          </a:prstGeom>
          <a:solidFill>
            <a:schemeClr val="accent5"/>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8"/>
          <p:cNvSpPr/>
          <p:nvPr/>
        </p:nvSpPr>
        <p:spPr>
          <a:xfrm>
            <a:off x="4229310" y="4680851"/>
            <a:ext cx="157750" cy="157750"/>
          </a:xfrm>
          <a:prstGeom prst="ellipse">
            <a:avLst/>
          </a:prstGeom>
          <a:solidFill>
            <a:schemeClr val="accent4"/>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9"/>
          <p:cNvSpPr/>
          <p:nvPr/>
        </p:nvSpPr>
        <p:spPr>
          <a:xfrm>
            <a:off x="6099530" y="4680851"/>
            <a:ext cx="157750" cy="157750"/>
          </a:xfrm>
          <a:prstGeom prst="ellipse">
            <a:avLst/>
          </a:prstGeom>
          <a:solidFill>
            <a:schemeClr val="accent3"/>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10"/>
          <p:cNvSpPr/>
          <p:nvPr/>
        </p:nvSpPr>
        <p:spPr>
          <a:xfrm>
            <a:off x="8064204" y="4680851"/>
            <a:ext cx="157750" cy="157750"/>
          </a:xfrm>
          <a:prstGeom prst="ellipse">
            <a:avLst/>
          </a:prstGeom>
          <a:solidFill>
            <a:schemeClr val="accent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11"/>
          <p:cNvSpPr txBox="1"/>
          <p:nvPr/>
        </p:nvSpPr>
        <p:spPr>
          <a:xfrm>
            <a:off x="7890656" y="5264965"/>
            <a:ext cx="1170103" cy="1089529"/>
          </a:xfrm>
          <a:prstGeom prst="rect">
            <a:avLst/>
          </a:prstGeom>
          <a:noFill/>
        </p:spPr>
        <p:txBody>
          <a:bodyPr wrap="square" numCol="1" spcCol="457200" rtlCol="0">
            <a:spAutoFit/>
          </a:bodyPr>
          <a:lstStyle/>
          <a:p>
            <a:pPr>
              <a:lnSpc>
                <a:spcPct val="120000"/>
              </a:lnSpc>
            </a:pPr>
            <a:r>
              <a:rPr lang="zh-CN" altLang="en-US" dirty="0"/>
              <a:t>单击此处添加段落文字内容</a:t>
            </a:r>
          </a:p>
        </p:txBody>
      </p:sp>
      <p:sp>
        <p:nvSpPr>
          <p:cNvPr id="111" name="TextBox 113"/>
          <p:cNvSpPr txBox="1"/>
          <p:nvPr/>
        </p:nvSpPr>
        <p:spPr>
          <a:xfrm>
            <a:off x="5944873" y="5264965"/>
            <a:ext cx="1045446" cy="1421928"/>
          </a:xfrm>
          <a:prstGeom prst="rect">
            <a:avLst/>
          </a:prstGeom>
          <a:noFill/>
        </p:spPr>
        <p:txBody>
          <a:bodyPr wrap="square" numCol="1" spcCol="457200" rtlCol="0">
            <a:spAutoFit/>
          </a:bodyPr>
          <a:lstStyle/>
          <a:p>
            <a:pPr>
              <a:lnSpc>
                <a:spcPct val="120000"/>
              </a:lnSpc>
            </a:pPr>
            <a:r>
              <a:rPr lang="zh-CN" altLang="en-US" dirty="0"/>
              <a:t>单击此处添加段落文字内容</a:t>
            </a:r>
          </a:p>
        </p:txBody>
      </p:sp>
      <p:sp>
        <p:nvSpPr>
          <p:cNvPr id="113" name="TextBox 115"/>
          <p:cNvSpPr txBox="1"/>
          <p:nvPr/>
        </p:nvSpPr>
        <p:spPr>
          <a:xfrm>
            <a:off x="4112436" y="5264965"/>
            <a:ext cx="1134545" cy="1089529"/>
          </a:xfrm>
          <a:prstGeom prst="rect">
            <a:avLst/>
          </a:prstGeom>
          <a:noFill/>
        </p:spPr>
        <p:txBody>
          <a:bodyPr wrap="square" numCol="1" spcCol="457200" rtlCol="0">
            <a:spAutoFit/>
          </a:bodyPr>
          <a:lstStyle/>
          <a:p>
            <a:pPr>
              <a:lnSpc>
                <a:spcPct val="120000"/>
              </a:lnSpc>
            </a:pPr>
            <a:r>
              <a:rPr lang="zh-CN" altLang="en-US" dirty="0"/>
              <a:t>单击此处添加段落文字内容</a:t>
            </a:r>
          </a:p>
        </p:txBody>
      </p:sp>
      <p:sp>
        <p:nvSpPr>
          <p:cNvPr id="115" name="TextBox 117"/>
          <p:cNvSpPr txBox="1"/>
          <p:nvPr/>
        </p:nvSpPr>
        <p:spPr>
          <a:xfrm>
            <a:off x="1854949" y="5264965"/>
            <a:ext cx="1177384" cy="1089529"/>
          </a:xfrm>
          <a:prstGeom prst="rect">
            <a:avLst/>
          </a:prstGeom>
          <a:noFill/>
        </p:spPr>
        <p:txBody>
          <a:bodyPr wrap="square" numCol="1" spcCol="457200" rtlCol="0">
            <a:spAutoFit/>
          </a:bodyPr>
          <a:lstStyle/>
          <a:p>
            <a:pPr>
              <a:lnSpc>
                <a:spcPct val="120000"/>
              </a:lnSpc>
            </a:pPr>
            <a:r>
              <a:rPr lang="zh-CN" altLang="en-US" dirty="0"/>
              <a:t>单击此处添加段落文字内容</a:t>
            </a:r>
          </a:p>
        </p:txBody>
      </p:sp>
      <p:grpSp>
        <p:nvGrpSpPr>
          <p:cNvPr id="117" name="Group 157"/>
          <p:cNvGrpSpPr/>
          <p:nvPr/>
        </p:nvGrpSpPr>
        <p:grpSpPr>
          <a:xfrm>
            <a:off x="9888661" y="3083109"/>
            <a:ext cx="1453074" cy="1315268"/>
            <a:chOff x="9899822" y="2229918"/>
            <a:chExt cx="2076278" cy="1879368"/>
          </a:xfrm>
        </p:grpSpPr>
        <p:sp>
          <p:nvSpPr>
            <p:cNvPr id="118" name="Shape 6"/>
            <p:cNvSpPr/>
            <p:nvPr/>
          </p:nvSpPr>
          <p:spPr>
            <a:xfrm>
              <a:off x="10854966" y="2659196"/>
              <a:ext cx="1121134" cy="719679"/>
            </a:xfrm>
            <a:custGeom>
              <a:avLst/>
              <a:gdLst/>
              <a:ahLst/>
              <a:cxnLst>
                <a:cxn ang="0">
                  <a:pos x="wd2" y="hd2"/>
                </a:cxn>
                <a:cxn ang="5400000">
                  <a:pos x="wd2" y="hd2"/>
                </a:cxn>
                <a:cxn ang="10800000">
                  <a:pos x="wd2" y="hd2"/>
                </a:cxn>
                <a:cxn ang="16200000">
                  <a:pos x="wd2" y="hd2"/>
                </a:cxn>
              </a:cxnLst>
              <a:rect l="0" t="0" r="r" b="b"/>
              <a:pathLst>
                <a:path w="20378" h="19504" extrusionOk="0">
                  <a:moveTo>
                    <a:pt x="1526" y="0"/>
                  </a:moveTo>
                  <a:cubicBezTo>
                    <a:pt x="2926" y="1960"/>
                    <a:pt x="6884" y="-1770"/>
                    <a:pt x="10502" y="1518"/>
                  </a:cubicBezTo>
                  <a:cubicBezTo>
                    <a:pt x="14121" y="4806"/>
                    <a:pt x="14460" y="8768"/>
                    <a:pt x="19945" y="9442"/>
                  </a:cubicBezTo>
                  <a:cubicBezTo>
                    <a:pt x="20510" y="9442"/>
                    <a:pt x="20793" y="9948"/>
                    <a:pt x="19040" y="10538"/>
                  </a:cubicBezTo>
                  <a:cubicBezTo>
                    <a:pt x="17287" y="11128"/>
                    <a:pt x="14178" y="11466"/>
                    <a:pt x="10333" y="10791"/>
                  </a:cubicBezTo>
                  <a:cubicBezTo>
                    <a:pt x="6488" y="10117"/>
                    <a:pt x="3604" y="18041"/>
                    <a:pt x="608" y="19474"/>
                  </a:cubicBezTo>
                  <a:cubicBezTo>
                    <a:pt x="-807" y="19830"/>
                    <a:pt x="565" y="17198"/>
                    <a:pt x="1526" y="0"/>
                  </a:cubicBezTo>
                  <a:close/>
                </a:path>
              </a:pathLst>
            </a:custGeom>
            <a:solidFill>
              <a:schemeClr val="accent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19" name="Shape 7"/>
            <p:cNvSpPr/>
            <p:nvPr/>
          </p:nvSpPr>
          <p:spPr>
            <a:xfrm>
              <a:off x="9899822" y="4051014"/>
              <a:ext cx="893213" cy="58272"/>
            </a:xfrm>
            <a:custGeom>
              <a:avLst/>
              <a:gdLst/>
              <a:ahLst/>
              <a:cxnLst>
                <a:cxn ang="0">
                  <a:pos x="wd2" y="hd2"/>
                </a:cxn>
                <a:cxn ang="5400000">
                  <a:pos x="wd2" y="hd2"/>
                </a:cxn>
                <a:cxn ang="10800000">
                  <a:pos x="wd2" y="hd2"/>
                </a:cxn>
                <a:cxn ang="16200000">
                  <a:pos x="wd2" y="hd2"/>
                </a:cxn>
              </a:cxnLst>
              <a:rect l="0" t="0" r="r" b="b"/>
              <a:pathLst>
                <a:path w="17977" h="13488" extrusionOk="0">
                  <a:moveTo>
                    <a:pt x="335" y="1540"/>
                  </a:moveTo>
                  <a:cubicBezTo>
                    <a:pt x="-291" y="4420"/>
                    <a:pt x="-1856" y="20980"/>
                    <a:pt x="15862" y="9460"/>
                  </a:cubicBezTo>
                  <a:cubicBezTo>
                    <a:pt x="19744" y="5140"/>
                    <a:pt x="17928" y="5140"/>
                    <a:pt x="13295" y="2260"/>
                  </a:cubicBezTo>
                  <a:cubicBezTo>
                    <a:pt x="8662" y="-620"/>
                    <a:pt x="1650" y="-620"/>
                    <a:pt x="335" y="1540"/>
                  </a:cubicBezTo>
                  <a:close/>
                </a:path>
              </a:pathLst>
            </a:custGeom>
            <a:solidFill>
              <a:schemeClr val="tx1">
                <a:alpha val="8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20" name="Shape 8"/>
            <p:cNvSpPr/>
            <p:nvPr/>
          </p:nvSpPr>
          <p:spPr>
            <a:xfrm>
              <a:off x="9996407" y="2310407"/>
              <a:ext cx="950277" cy="1093267"/>
            </a:xfrm>
            <a:custGeom>
              <a:avLst/>
              <a:gdLst/>
              <a:ahLst/>
              <a:cxnLst>
                <a:cxn ang="0">
                  <a:pos x="wd2" y="hd2"/>
                </a:cxn>
                <a:cxn ang="5400000">
                  <a:pos x="wd2" y="hd2"/>
                </a:cxn>
                <a:cxn ang="10800000">
                  <a:pos x="wd2" y="hd2"/>
                </a:cxn>
                <a:cxn ang="16200000">
                  <a:pos x="wd2" y="hd2"/>
                </a:cxn>
              </a:cxnLst>
              <a:rect l="0" t="0" r="r" b="b"/>
              <a:pathLst>
                <a:path w="21423" h="20030" extrusionOk="0">
                  <a:moveTo>
                    <a:pt x="0" y="1375"/>
                  </a:moveTo>
                  <a:cubicBezTo>
                    <a:pt x="2174" y="-50"/>
                    <a:pt x="5751" y="-962"/>
                    <a:pt x="10099" y="1717"/>
                  </a:cubicBezTo>
                  <a:cubicBezTo>
                    <a:pt x="14447" y="4395"/>
                    <a:pt x="17813" y="6903"/>
                    <a:pt x="19706" y="6504"/>
                  </a:cubicBezTo>
                  <a:cubicBezTo>
                    <a:pt x="21600" y="6105"/>
                    <a:pt x="21530" y="6162"/>
                    <a:pt x="21319" y="8841"/>
                  </a:cubicBezTo>
                  <a:cubicBezTo>
                    <a:pt x="21109" y="11519"/>
                    <a:pt x="20758" y="18890"/>
                    <a:pt x="20618" y="19403"/>
                  </a:cubicBezTo>
                  <a:cubicBezTo>
                    <a:pt x="20197" y="20087"/>
                    <a:pt x="16200" y="20638"/>
                    <a:pt x="11010" y="18643"/>
                  </a:cubicBezTo>
                  <a:cubicBezTo>
                    <a:pt x="5821" y="16649"/>
                    <a:pt x="1894" y="17788"/>
                    <a:pt x="210" y="18415"/>
                  </a:cubicBezTo>
                  <a:cubicBezTo>
                    <a:pt x="281" y="14141"/>
                    <a:pt x="0" y="1375"/>
                    <a:pt x="0" y="1375"/>
                  </a:cubicBezTo>
                  <a:close/>
                </a:path>
              </a:pathLst>
            </a:custGeom>
            <a:solidFill>
              <a:schemeClr val="accent1">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21" name="Shape 9"/>
            <p:cNvSpPr/>
            <p:nvPr/>
          </p:nvSpPr>
          <p:spPr>
            <a:xfrm>
              <a:off x="9910554" y="2229918"/>
              <a:ext cx="107422" cy="1856994"/>
            </a:xfrm>
            <a:custGeom>
              <a:avLst/>
              <a:gdLst/>
              <a:ahLst/>
              <a:cxnLst>
                <a:cxn ang="0">
                  <a:pos x="wd2" y="hd2"/>
                </a:cxn>
                <a:cxn ang="5400000">
                  <a:pos x="wd2" y="hd2"/>
                </a:cxn>
                <a:cxn ang="10800000">
                  <a:pos x="wd2" y="hd2"/>
                </a:cxn>
                <a:cxn ang="16200000">
                  <a:pos x="wd2" y="hd2"/>
                </a:cxn>
              </a:cxnLst>
              <a:rect l="0" t="0" r="r" b="b"/>
              <a:pathLst>
                <a:path w="21600" h="21600" extrusionOk="0">
                  <a:moveTo>
                    <a:pt x="21600" y="21209"/>
                  </a:moveTo>
                  <a:cubicBezTo>
                    <a:pt x="21600" y="21425"/>
                    <a:pt x="16765" y="21600"/>
                    <a:pt x="10800" y="21600"/>
                  </a:cubicBezTo>
                  <a:lnTo>
                    <a:pt x="10800" y="21600"/>
                  </a:lnTo>
                  <a:cubicBezTo>
                    <a:pt x="4835" y="21600"/>
                    <a:pt x="0" y="21425"/>
                    <a:pt x="0" y="21209"/>
                  </a:cubicBezTo>
                  <a:lnTo>
                    <a:pt x="0" y="391"/>
                  </a:lnTo>
                  <a:cubicBezTo>
                    <a:pt x="0" y="175"/>
                    <a:pt x="4835" y="0"/>
                    <a:pt x="10800" y="0"/>
                  </a:cubicBezTo>
                  <a:lnTo>
                    <a:pt x="10800" y="0"/>
                  </a:lnTo>
                  <a:cubicBezTo>
                    <a:pt x="16765" y="0"/>
                    <a:pt x="21600" y="175"/>
                    <a:pt x="21600" y="391"/>
                  </a:cubicBezTo>
                  <a:cubicBezTo>
                    <a:pt x="21600" y="391"/>
                    <a:pt x="21600" y="21209"/>
                    <a:pt x="21600" y="21209"/>
                  </a:cubicBezTo>
                  <a:close/>
                </a:path>
              </a:pathLst>
            </a:custGeom>
            <a:solidFill>
              <a:schemeClr val="bg2">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22" name="Shape 10"/>
            <p:cNvSpPr/>
            <p:nvPr/>
          </p:nvSpPr>
          <p:spPr>
            <a:xfrm>
              <a:off x="9900745" y="2321138"/>
              <a:ext cx="126124" cy="1018034"/>
            </a:xfrm>
            <a:custGeom>
              <a:avLst/>
              <a:gdLst/>
              <a:ahLst/>
              <a:cxnLst>
                <a:cxn ang="0">
                  <a:pos x="wd2" y="hd2"/>
                </a:cxn>
                <a:cxn ang="5400000">
                  <a:pos x="wd2" y="hd2"/>
                </a:cxn>
                <a:cxn ang="10800000">
                  <a:pos x="wd2" y="hd2"/>
                </a:cxn>
                <a:cxn ang="16200000">
                  <a:pos x="wd2" y="hd2"/>
                </a:cxn>
              </a:cxnLst>
              <a:rect l="0" t="0" r="r" b="b"/>
              <a:pathLst>
                <a:path w="20794" h="21292" extrusionOk="0">
                  <a:moveTo>
                    <a:pt x="154" y="733"/>
                  </a:moveTo>
                  <a:cubicBezTo>
                    <a:pt x="2554" y="-308"/>
                    <a:pt x="18394" y="-178"/>
                    <a:pt x="20794" y="733"/>
                  </a:cubicBezTo>
                  <a:lnTo>
                    <a:pt x="19834" y="20381"/>
                  </a:lnTo>
                  <a:cubicBezTo>
                    <a:pt x="19834" y="21162"/>
                    <a:pt x="19834" y="20706"/>
                    <a:pt x="16474" y="20381"/>
                  </a:cubicBezTo>
                  <a:cubicBezTo>
                    <a:pt x="13114" y="20056"/>
                    <a:pt x="1114" y="19926"/>
                    <a:pt x="2074" y="21292"/>
                  </a:cubicBezTo>
                  <a:cubicBezTo>
                    <a:pt x="-806" y="21227"/>
                    <a:pt x="154" y="20121"/>
                    <a:pt x="154" y="18039"/>
                  </a:cubicBezTo>
                  <a:cubicBezTo>
                    <a:pt x="154" y="18039"/>
                    <a:pt x="154" y="733"/>
                    <a:pt x="154" y="733"/>
                  </a:cubicBezTo>
                  <a:close/>
                </a:path>
              </a:pathLst>
            </a:custGeom>
            <a:solidFill>
              <a:schemeClr val="accent1">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23" name="Shape 11"/>
            <p:cNvSpPr/>
            <p:nvPr/>
          </p:nvSpPr>
          <p:spPr>
            <a:xfrm>
              <a:off x="10258503" y="2685467"/>
              <a:ext cx="414444" cy="39415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4137" y="7110"/>
                  </a:lnTo>
                  <a:lnTo>
                    <a:pt x="21600" y="8250"/>
                  </a:lnTo>
                  <a:lnTo>
                    <a:pt x="16200" y="13785"/>
                  </a:lnTo>
                  <a:lnTo>
                    <a:pt x="17475" y="21600"/>
                  </a:lnTo>
                  <a:lnTo>
                    <a:pt x="10800" y="17910"/>
                  </a:lnTo>
                  <a:lnTo>
                    <a:pt x="4125" y="21600"/>
                  </a:lnTo>
                  <a:lnTo>
                    <a:pt x="5400" y="13785"/>
                  </a:lnTo>
                  <a:lnTo>
                    <a:pt x="0" y="8250"/>
                  </a:lnTo>
                  <a:lnTo>
                    <a:pt x="7463" y="7110"/>
                  </a:lnTo>
                  <a:cubicBezTo>
                    <a:pt x="7463" y="7110"/>
                    <a:pt x="10800" y="0"/>
                    <a:pt x="10800" y="0"/>
                  </a:cubicBezTo>
                  <a:close/>
                </a:path>
              </a:pathLst>
            </a:custGeom>
            <a:solidFill>
              <a:schemeClr val="accent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sp>
        <p:nvSpPr>
          <p:cNvPr id="124" name="TextBox 159"/>
          <p:cNvSpPr txBox="1"/>
          <p:nvPr/>
        </p:nvSpPr>
        <p:spPr>
          <a:xfrm>
            <a:off x="9777926" y="5252462"/>
            <a:ext cx="1690544" cy="683264"/>
          </a:xfrm>
          <a:prstGeom prst="rect">
            <a:avLst/>
          </a:prstGeom>
          <a:noFill/>
        </p:spPr>
        <p:txBody>
          <a:bodyPr wrap="square" numCol="1" spcCol="457200" rtlCol="0">
            <a:spAutoFit/>
          </a:bodyPr>
          <a:lstStyle/>
          <a:p>
            <a:pPr>
              <a:lnSpc>
                <a:spcPct val="120000"/>
              </a:lnSpc>
            </a:pPr>
            <a:r>
              <a:rPr lang="zh-CN" altLang="en-US" sz="1600" dirty="0"/>
              <a:t>单击此处添加段落文字内容</a:t>
            </a:r>
          </a:p>
        </p:txBody>
      </p:sp>
      <p:sp>
        <p:nvSpPr>
          <p:cNvPr id="125" name="TextBox 160"/>
          <p:cNvSpPr txBox="1"/>
          <p:nvPr/>
        </p:nvSpPr>
        <p:spPr>
          <a:xfrm>
            <a:off x="9777926" y="4497677"/>
            <a:ext cx="1426368" cy="477054"/>
          </a:xfrm>
          <a:prstGeom prst="rect">
            <a:avLst/>
          </a:prstGeom>
          <a:noFill/>
        </p:spPr>
        <p:txBody>
          <a:bodyPr wrap="square" numCol="1" spcCol="457200" rtlCol="0">
            <a:spAutoFit/>
          </a:bodyPr>
          <a:lstStyle/>
          <a:p>
            <a:r>
              <a:rPr lang="en-US" sz="2500" b="1" dirty="0">
                <a:solidFill>
                  <a:schemeClr val="accent1"/>
                </a:solidFill>
                <a:latin typeface="Montserrat" charset="0"/>
                <a:ea typeface="Montserrat" charset="0"/>
                <a:cs typeface="Montserrat" charset="0"/>
              </a:rPr>
              <a:t>Result</a:t>
            </a:r>
          </a:p>
        </p:txBody>
      </p:sp>
      <p:sp>
        <p:nvSpPr>
          <p:cNvPr id="126" name="Oval 162"/>
          <p:cNvSpPr/>
          <p:nvPr/>
        </p:nvSpPr>
        <p:spPr>
          <a:xfrm>
            <a:off x="9568913" y="4680851"/>
            <a:ext cx="157750" cy="157750"/>
          </a:xfrm>
          <a:prstGeom prst="ellipse">
            <a:avLst/>
          </a:prstGeom>
          <a:solidFill>
            <a:schemeClr val="accent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8"/>
                                        </p:tgtEl>
                                        <p:attrNameLst>
                                          <p:attrName>style.visibility</p:attrName>
                                        </p:attrNameLst>
                                      </p:cBhvr>
                                      <p:to>
                                        <p:strVal val="visible"/>
                                      </p:to>
                                    </p:set>
                                    <p:anim calcmode="lin" valueType="num">
                                      <p:cBhvr additive="base">
                                        <p:cTn id="7" dur="500" fill="hold"/>
                                        <p:tgtEl>
                                          <p:spTgt spid="88"/>
                                        </p:tgtEl>
                                        <p:attrNameLst>
                                          <p:attrName>ppt_x</p:attrName>
                                        </p:attrNameLst>
                                      </p:cBhvr>
                                      <p:tavLst>
                                        <p:tav tm="0">
                                          <p:val>
                                            <p:strVal val="0-#ppt_w/2"/>
                                          </p:val>
                                        </p:tav>
                                        <p:tav tm="100000">
                                          <p:val>
                                            <p:strVal val="#ppt_x"/>
                                          </p:val>
                                        </p:tav>
                                      </p:tavLst>
                                    </p:anim>
                                    <p:anim calcmode="lin" valueType="num">
                                      <p:cBhvr additive="base">
                                        <p:cTn id="8" dur="500" fill="hold"/>
                                        <p:tgtEl>
                                          <p:spTgt spid="8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53"/>
                                        </p:tgtEl>
                                        <p:attrNameLst>
                                          <p:attrName>style.visibility</p:attrName>
                                        </p:attrNameLst>
                                      </p:cBhvr>
                                      <p:to>
                                        <p:strVal val="visible"/>
                                      </p:to>
                                    </p:set>
                                    <p:anim calcmode="lin" valueType="num">
                                      <p:cBhvr additive="base">
                                        <p:cTn id="13" dur="500"/>
                                        <p:tgtEl>
                                          <p:spTgt spid="53"/>
                                        </p:tgtEl>
                                        <p:attrNameLst>
                                          <p:attrName>ppt_y</p:attrName>
                                        </p:attrNameLst>
                                      </p:cBhvr>
                                      <p:tavLst>
                                        <p:tav tm="0">
                                          <p:val>
                                            <p:strVal val="#ppt_y+#ppt_h*1.125000"/>
                                          </p:val>
                                        </p:tav>
                                        <p:tav tm="100000">
                                          <p:val>
                                            <p:strVal val="#ppt_y"/>
                                          </p:val>
                                        </p:tav>
                                      </p:tavLst>
                                    </p:anim>
                                    <p:animEffect transition="in" filter="wipe(up)">
                                      <p:cBhvr>
                                        <p:cTn id="14" dur="500"/>
                                        <p:tgtEl>
                                          <p:spTgt spid="5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7"/>
                                        </p:tgtEl>
                                        <p:attrNameLst>
                                          <p:attrName>style.visibility</p:attrName>
                                        </p:attrNameLst>
                                      </p:cBhvr>
                                      <p:to>
                                        <p:strVal val="visible"/>
                                      </p:to>
                                    </p:set>
                                    <p:animEffect transition="in" filter="fade">
                                      <p:cBhvr>
                                        <p:cTn id="19" dur="500"/>
                                        <p:tgtEl>
                                          <p:spTgt spid="8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6"/>
                                        </p:tgtEl>
                                        <p:attrNameLst>
                                          <p:attrName>style.visibility</p:attrName>
                                        </p:attrNameLst>
                                      </p:cBhvr>
                                      <p:to>
                                        <p:strVal val="visible"/>
                                      </p:to>
                                    </p:set>
                                    <p:animEffect transition="in" filter="fade">
                                      <p:cBhvr>
                                        <p:cTn id="22" dur="500"/>
                                        <p:tgtEl>
                                          <p:spTgt spid="86"/>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8"/>
                                        </p:tgtEl>
                                        <p:attrNameLst>
                                          <p:attrName>style.visibility</p:attrName>
                                        </p:attrNameLst>
                                      </p:cBhvr>
                                      <p:to>
                                        <p:strVal val="visible"/>
                                      </p:to>
                                    </p:set>
                                    <p:anim calcmode="lin" valueType="num">
                                      <p:cBhvr additive="base">
                                        <p:cTn id="27" dur="500"/>
                                        <p:tgtEl>
                                          <p:spTgt spid="38"/>
                                        </p:tgtEl>
                                        <p:attrNameLst>
                                          <p:attrName>ppt_y</p:attrName>
                                        </p:attrNameLst>
                                      </p:cBhvr>
                                      <p:tavLst>
                                        <p:tav tm="0">
                                          <p:val>
                                            <p:strVal val="#ppt_y+#ppt_h*1.125000"/>
                                          </p:val>
                                        </p:tav>
                                        <p:tav tm="100000">
                                          <p:val>
                                            <p:strVal val="#ppt_y"/>
                                          </p:val>
                                        </p:tav>
                                      </p:tavLst>
                                    </p:anim>
                                    <p:animEffect transition="in" filter="wipe(up)">
                                      <p:cBhvr>
                                        <p:cTn id="28" dur="500"/>
                                        <p:tgtEl>
                                          <p:spTgt spid="38"/>
                                        </p:tgtEl>
                                      </p:cBhvr>
                                    </p:animEffect>
                                  </p:childTnLst>
                                </p:cTn>
                              </p:par>
                              <p:par>
                                <p:cTn id="29" presetID="12" presetClass="entr" presetSubtype="8" fill="hold" grpId="0" nodeType="withEffect">
                                  <p:stCondLst>
                                    <p:cond delay="0"/>
                                  </p:stCondLst>
                                  <p:childTnLst>
                                    <p:set>
                                      <p:cBhvr>
                                        <p:cTn id="30" dur="1" fill="hold">
                                          <p:stCondLst>
                                            <p:cond delay="0"/>
                                          </p:stCondLst>
                                        </p:cTn>
                                        <p:tgtEl>
                                          <p:spTgt spid="84"/>
                                        </p:tgtEl>
                                        <p:attrNameLst>
                                          <p:attrName>style.visibility</p:attrName>
                                        </p:attrNameLst>
                                      </p:cBhvr>
                                      <p:to>
                                        <p:strVal val="visible"/>
                                      </p:to>
                                    </p:set>
                                    <p:anim calcmode="lin" valueType="num">
                                      <p:cBhvr additive="base">
                                        <p:cTn id="31" dur="500"/>
                                        <p:tgtEl>
                                          <p:spTgt spid="84"/>
                                        </p:tgtEl>
                                        <p:attrNameLst>
                                          <p:attrName>ppt_x</p:attrName>
                                        </p:attrNameLst>
                                      </p:cBhvr>
                                      <p:tavLst>
                                        <p:tav tm="0">
                                          <p:val>
                                            <p:strVal val="#ppt_x-#ppt_w*1.125000"/>
                                          </p:val>
                                        </p:tav>
                                        <p:tav tm="100000">
                                          <p:val>
                                            <p:strVal val="#ppt_x"/>
                                          </p:val>
                                        </p:tav>
                                      </p:tavLst>
                                    </p:anim>
                                    <p:animEffect transition="in" filter="wipe(right)">
                                      <p:cBhvr>
                                        <p:cTn id="32" dur="500"/>
                                        <p:tgtEl>
                                          <p:spTgt spid="84"/>
                                        </p:tgtEl>
                                      </p:cBhvr>
                                    </p:animEffect>
                                  </p:childTnLst>
                                </p:cTn>
                              </p:par>
                              <p:par>
                                <p:cTn id="33" presetID="12" presetClass="entr" presetSubtype="8" fill="hold" grpId="0" nodeType="withEffect">
                                  <p:stCondLst>
                                    <p:cond delay="0"/>
                                  </p:stCondLst>
                                  <p:childTnLst>
                                    <p:set>
                                      <p:cBhvr>
                                        <p:cTn id="34" dur="1" fill="hold">
                                          <p:stCondLst>
                                            <p:cond delay="0"/>
                                          </p:stCondLst>
                                        </p:cTn>
                                        <p:tgtEl>
                                          <p:spTgt spid="85"/>
                                        </p:tgtEl>
                                        <p:attrNameLst>
                                          <p:attrName>style.visibility</p:attrName>
                                        </p:attrNameLst>
                                      </p:cBhvr>
                                      <p:to>
                                        <p:strVal val="visible"/>
                                      </p:to>
                                    </p:set>
                                    <p:anim calcmode="lin" valueType="num">
                                      <p:cBhvr additive="base">
                                        <p:cTn id="35" dur="500"/>
                                        <p:tgtEl>
                                          <p:spTgt spid="85"/>
                                        </p:tgtEl>
                                        <p:attrNameLst>
                                          <p:attrName>ppt_x</p:attrName>
                                        </p:attrNameLst>
                                      </p:cBhvr>
                                      <p:tavLst>
                                        <p:tav tm="0">
                                          <p:val>
                                            <p:strVal val="#ppt_x-#ppt_w*1.125000"/>
                                          </p:val>
                                        </p:tav>
                                        <p:tav tm="100000">
                                          <p:val>
                                            <p:strVal val="#ppt_x"/>
                                          </p:val>
                                        </p:tav>
                                      </p:tavLst>
                                    </p:anim>
                                    <p:animEffect transition="in" filter="wipe(right)">
                                      <p:cBhvr>
                                        <p:cTn id="36" dur="500"/>
                                        <p:tgtEl>
                                          <p:spTgt spid="8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500"/>
                                        <p:tgtEl>
                                          <p:spTgt spid="21"/>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8" fill="hold" grpId="0" nodeType="clickEffect">
                                  <p:stCondLst>
                                    <p:cond delay="0"/>
                                  </p:stCondLst>
                                  <p:childTnLst>
                                    <p:set>
                                      <p:cBhvr>
                                        <p:cTn id="45" dur="1" fill="hold">
                                          <p:stCondLst>
                                            <p:cond delay="0"/>
                                          </p:stCondLst>
                                        </p:cTn>
                                        <p:tgtEl>
                                          <p:spTgt spid="82"/>
                                        </p:tgtEl>
                                        <p:attrNameLst>
                                          <p:attrName>style.visibility</p:attrName>
                                        </p:attrNameLst>
                                      </p:cBhvr>
                                      <p:to>
                                        <p:strVal val="visible"/>
                                      </p:to>
                                    </p:set>
                                    <p:anim calcmode="lin" valueType="num">
                                      <p:cBhvr additive="base">
                                        <p:cTn id="46" dur="500"/>
                                        <p:tgtEl>
                                          <p:spTgt spid="82"/>
                                        </p:tgtEl>
                                        <p:attrNameLst>
                                          <p:attrName>ppt_x</p:attrName>
                                        </p:attrNameLst>
                                      </p:cBhvr>
                                      <p:tavLst>
                                        <p:tav tm="0">
                                          <p:val>
                                            <p:strVal val="#ppt_x-#ppt_w*1.125000"/>
                                          </p:val>
                                        </p:tav>
                                        <p:tav tm="100000">
                                          <p:val>
                                            <p:strVal val="#ppt_x"/>
                                          </p:val>
                                        </p:tav>
                                      </p:tavLst>
                                    </p:anim>
                                    <p:animEffect transition="in" filter="wipe(right)">
                                      <p:cBhvr>
                                        <p:cTn id="47" dur="500"/>
                                        <p:tgtEl>
                                          <p:spTgt spid="82"/>
                                        </p:tgtEl>
                                      </p:cBhvr>
                                    </p:animEffect>
                                  </p:childTnLst>
                                </p:cTn>
                              </p:par>
                              <p:par>
                                <p:cTn id="48" presetID="12" presetClass="entr" presetSubtype="8" fill="hold" grpId="0" nodeType="withEffect">
                                  <p:stCondLst>
                                    <p:cond delay="0"/>
                                  </p:stCondLst>
                                  <p:childTnLst>
                                    <p:set>
                                      <p:cBhvr>
                                        <p:cTn id="49" dur="1" fill="hold">
                                          <p:stCondLst>
                                            <p:cond delay="0"/>
                                          </p:stCondLst>
                                        </p:cTn>
                                        <p:tgtEl>
                                          <p:spTgt spid="83"/>
                                        </p:tgtEl>
                                        <p:attrNameLst>
                                          <p:attrName>style.visibility</p:attrName>
                                        </p:attrNameLst>
                                      </p:cBhvr>
                                      <p:to>
                                        <p:strVal val="visible"/>
                                      </p:to>
                                    </p:set>
                                    <p:anim calcmode="lin" valueType="num">
                                      <p:cBhvr additive="base">
                                        <p:cTn id="50" dur="500"/>
                                        <p:tgtEl>
                                          <p:spTgt spid="83"/>
                                        </p:tgtEl>
                                        <p:attrNameLst>
                                          <p:attrName>ppt_x</p:attrName>
                                        </p:attrNameLst>
                                      </p:cBhvr>
                                      <p:tavLst>
                                        <p:tav tm="0">
                                          <p:val>
                                            <p:strVal val="#ppt_x-#ppt_w*1.125000"/>
                                          </p:val>
                                        </p:tav>
                                        <p:tav tm="100000">
                                          <p:val>
                                            <p:strVal val="#ppt_x"/>
                                          </p:val>
                                        </p:tav>
                                      </p:tavLst>
                                    </p:anim>
                                    <p:animEffect transition="in" filter="wipe(right)">
                                      <p:cBhvr>
                                        <p:cTn id="51" dur="500"/>
                                        <p:tgtEl>
                                          <p:spTgt spid="83"/>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gtEl>
                                        <p:attrNameLst>
                                          <p:attrName>style.visibility</p:attrName>
                                        </p:attrNameLst>
                                      </p:cBhvr>
                                      <p:to>
                                        <p:strVal val="visible"/>
                                      </p:to>
                                    </p:set>
                                    <p:anim calcmode="lin" valueType="num">
                                      <p:cBhvr>
                                        <p:cTn id="56" dur="500" fill="hold"/>
                                        <p:tgtEl>
                                          <p:spTgt spid="4"/>
                                        </p:tgtEl>
                                        <p:attrNameLst>
                                          <p:attrName>ppt_w</p:attrName>
                                        </p:attrNameLst>
                                      </p:cBhvr>
                                      <p:tavLst>
                                        <p:tav tm="0">
                                          <p:val>
                                            <p:fltVal val="0"/>
                                          </p:val>
                                        </p:tav>
                                        <p:tav tm="100000">
                                          <p:val>
                                            <p:strVal val="#ppt_w"/>
                                          </p:val>
                                        </p:tav>
                                      </p:tavLst>
                                    </p:anim>
                                    <p:anim calcmode="lin" valueType="num">
                                      <p:cBhvr>
                                        <p:cTn id="57" dur="500" fill="hold"/>
                                        <p:tgtEl>
                                          <p:spTgt spid="4"/>
                                        </p:tgtEl>
                                        <p:attrNameLst>
                                          <p:attrName>ppt_h</p:attrName>
                                        </p:attrNameLst>
                                      </p:cBhvr>
                                      <p:tavLst>
                                        <p:tav tm="0">
                                          <p:val>
                                            <p:fltVal val="0"/>
                                          </p:val>
                                        </p:tav>
                                        <p:tav tm="100000">
                                          <p:val>
                                            <p:strVal val="#ppt_h"/>
                                          </p:val>
                                        </p:tav>
                                      </p:tavLst>
                                    </p:anim>
                                    <p:animEffect transition="in" filter="fade">
                                      <p:cBhvr>
                                        <p:cTn id="58" dur="500"/>
                                        <p:tgtEl>
                                          <p:spTgt spid="4"/>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05"/>
                                        </p:tgtEl>
                                        <p:attrNameLst>
                                          <p:attrName>style.visibility</p:attrName>
                                        </p:attrNameLst>
                                      </p:cBhvr>
                                      <p:to>
                                        <p:strVal val="visible"/>
                                      </p:to>
                                    </p:set>
                                    <p:animEffect transition="in" filter="fade">
                                      <p:cBhvr>
                                        <p:cTn id="63" dur="500"/>
                                        <p:tgtEl>
                                          <p:spTgt spid="105"/>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06"/>
                                        </p:tgtEl>
                                        <p:attrNameLst>
                                          <p:attrName>style.visibility</p:attrName>
                                        </p:attrNameLst>
                                      </p:cBhvr>
                                      <p:to>
                                        <p:strVal val="visible"/>
                                      </p:to>
                                    </p:set>
                                    <p:animEffect transition="in" filter="fade">
                                      <p:cBhvr>
                                        <p:cTn id="66" dur="500"/>
                                        <p:tgtEl>
                                          <p:spTgt spid="106"/>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07"/>
                                        </p:tgtEl>
                                        <p:attrNameLst>
                                          <p:attrName>style.visibility</p:attrName>
                                        </p:attrNameLst>
                                      </p:cBhvr>
                                      <p:to>
                                        <p:strVal val="visible"/>
                                      </p:to>
                                    </p:set>
                                    <p:animEffect transition="in" filter="fade">
                                      <p:cBhvr>
                                        <p:cTn id="69" dur="500"/>
                                        <p:tgtEl>
                                          <p:spTgt spid="107"/>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08"/>
                                        </p:tgtEl>
                                        <p:attrNameLst>
                                          <p:attrName>style.visibility</p:attrName>
                                        </p:attrNameLst>
                                      </p:cBhvr>
                                      <p:to>
                                        <p:strVal val="visible"/>
                                      </p:to>
                                    </p:set>
                                    <p:animEffect transition="in" filter="fade">
                                      <p:cBhvr>
                                        <p:cTn id="72" dur="500"/>
                                        <p:tgtEl>
                                          <p:spTgt spid="108"/>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26"/>
                                        </p:tgtEl>
                                        <p:attrNameLst>
                                          <p:attrName>style.visibility</p:attrName>
                                        </p:attrNameLst>
                                      </p:cBhvr>
                                      <p:to>
                                        <p:strVal val="visible"/>
                                      </p:to>
                                    </p:set>
                                    <p:animEffect transition="in" filter="fade">
                                      <p:cBhvr>
                                        <p:cTn id="75" dur="500"/>
                                        <p:tgtEl>
                                          <p:spTgt spid="126"/>
                                        </p:tgtEl>
                                      </p:cBhvr>
                                    </p:animEffect>
                                  </p:childTnLst>
                                </p:cTn>
                              </p:par>
                              <p:par>
                                <p:cTn id="76" presetID="10" presetClass="entr" presetSubtype="0" fill="hold" nodeType="withEffect">
                                  <p:stCondLst>
                                    <p:cond delay="0"/>
                                  </p:stCondLst>
                                  <p:childTnLst>
                                    <p:set>
                                      <p:cBhvr>
                                        <p:cTn id="77" dur="1" fill="hold">
                                          <p:stCondLst>
                                            <p:cond delay="0"/>
                                          </p:stCondLst>
                                        </p:cTn>
                                        <p:tgtEl>
                                          <p:spTgt spid="104"/>
                                        </p:tgtEl>
                                        <p:attrNameLst>
                                          <p:attrName>style.visibility</p:attrName>
                                        </p:attrNameLst>
                                      </p:cBhvr>
                                      <p:to>
                                        <p:strVal val="visible"/>
                                      </p:to>
                                    </p:set>
                                    <p:animEffect transition="in" filter="fade">
                                      <p:cBhvr>
                                        <p:cTn id="78" dur="500"/>
                                        <p:tgtEl>
                                          <p:spTgt spid="104"/>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grpId="0" nodeType="clickEffect">
                                  <p:stCondLst>
                                    <p:cond delay="0"/>
                                  </p:stCondLst>
                                  <p:childTnLst>
                                    <p:set>
                                      <p:cBhvr>
                                        <p:cTn id="82" dur="1" fill="hold">
                                          <p:stCondLst>
                                            <p:cond delay="0"/>
                                          </p:stCondLst>
                                        </p:cTn>
                                        <p:tgtEl>
                                          <p:spTgt spid="109"/>
                                        </p:tgtEl>
                                        <p:attrNameLst>
                                          <p:attrName>style.visibility</p:attrName>
                                        </p:attrNameLst>
                                      </p:cBhvr>
                                      <p:to>
                                        <p:strVal val="visible"/>
                                      </p:to>
                                    </p:set>
                                    <p:anim calcmode="lin" valueType="num">
                                      <p:cBhvr>
                                        <p:cTn id="83" dur="500" fill="hold"/>
                                        <p:tgtEl>
                                          <p:spTgt spid="109"/>
                                        </p:tgtEl>
                                        <p:attrNameLst>
                                          <p:attrName>ppt_w</p:attrName>
                                        </p:attrNameLst>
                                      </p:cBhvr>
                                      <p:tavLst>
                                        <p:tav tm="0">
                                          <p:val>
                                            <p:fltVal val="0"/>
                                          </p:val>
                                        </p:tav>
                                        <p:tav tm="100000">
                                          <p:val>
                                            <p:strVal val="#ppt_w"/>
                                          </p:val>
                                        </p:tav>
                                      </p:tavLst>
                                    </p:anim>
                                    <p:anim calcmode="lin" valueType="num">
                                      <p:cBhvr>
                                        <p:cTn id="84" dur="500" fill="hold"/>
                                        <p:tgtEl>
                                          <p:spTgt spid="109"/>
                                        </p:tgtEl>
                                        <p:attrNameLst>
                                          <p:attrName>ppt_h</p:attrName>
                                        </p:attrNameLst>
                                      </p:cBhvr>
                                      <p:tavLst>
                                        <p:tav tm="0">
                                          <p:val>
                                            <p:fltVal val="0"/>
                                          </p:val>
                                        </p:tav>
                                        <p:tav tm="100000">
                                          <p:val>
                                            <p:strVal val="#ppt_h"/>
                                          </p:val>
                                        </p:tav>
                                      </p:tavLst>
                                    </p:anim>
                                    <p:animEffect transition="in" filter="fade">
                                      <p:cBhvr>
                                        <p:cTn id="85" dur="500"/>
                                        <p:tgtEl>
                                          <p:spTgt spid="109"/>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111"/>
                                        </p:tgtEl>
                                        <p:attrNameLst>
                                          <p:attrName>style.visibility</p:attrName>
                                        </p:attrNameLst>
                                      </p:cBhvr>
                                      <p:to>
                                        <p:strVal val="visible"/>
                                      </p:to>
                                    </p:set>
                                    <p:anim calcmode="lin" valueType="num">
                                      <p:cBhvr>
                                        <p:cTn id="88" dur="500" fill="hold"/>
                                        <p:tgtEl>
                                          <p:spTgt spid="111"/>
                                        </p:tgtEl>
                                        <p:attrNameLst>
                                          <p:attrName>ppt_w</p:attrName>
                                        </p:attrNameLst>
                                      </p:cBhvr>
                                      <p:tavLst>
                                        <p:tav tm="0">
                                          <p:val>
                                            <p:fltVal val="0"/>
                                          </p:val>
                                        </p:tav>
                                        <p:tav tm="100000">
                                          <p:val>
                                            <p:strVal val="#ppt_w"/>
                                          </p:val>
                                        </p:tav>
                                      </p:tavLst>
                                    </p:anim>
                                    <p:anim calcmode="lin" valueType="num">
                                      <p:cBhvr>
                                        <p:cTn id="89" dur="500" fill="hold"/>
                                        <p:tgtEl>
                                          <p:spTgt spid="111"/>
                                        </p:tgtEl>
                                        <p:attrNameLst>
                                          <p:attrName>ppt_h</p:attrName>
                                        </p:attrNameLst>
                                      </p:cBhvr>
                                      <p:tavLst>
                                        <p:tav tm="0">
                                          <p:val>
                                            <p:fltVal val="0"/>
                                          </p:val>
                                        </p:tav>
                                        <p:tav tm="100000">
                                          <p:val>
                                            <p:strVal val="#ppt_h"/>
                                          </p:val>
                                        </p:tav>
                                      </p:tavLst>
                                    </p:anim>
                                    <p:animEffect transition="in" filter="fade">
                                      <p:cBhvr>
                                        <p:cTn id="90" dur="500"/>
                                        <p:tgtEl>
                                          <p:spTgt spid="111"/>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113"/>
                                        </p:tgtEl>
                                        <p:attrNameLst>
                                          <p:attrName>style.visibility</p:attrName>
                                        </p:attrNameLst>
                                      </p:cBhvr>
                                      <p:to>
                                        <p:strVal val="visible"/>
                                      </p:to>
                                    </p:set>
                                    <p:anim calcmode="lin" valueType="num">
                                      <p:cBhvr>
                                        <p:cTn id="93" dur="500" fill="hold"/>
                                        <p:tgtEl>
                                          <p:spTgt spid="113"/>
                                        </p:tgtEl>
                                        <p:attrNameLst>
                                          <p:attrName>ppt_w</p:attrName>
                                        </p:attrNameLst>
                                      </p:cBhvr>
                                      <p:tavLst>
                                        <p:tav tm="0">
                                          <p:val>
                                            <p:fltVal val="0"/>
                                          </p:val>
                                        </p:tav>
                                        <p:tav tm="100000">
                                          <p:val>
                                            <p:strVal val="#ppt_w"/>
                                          </p:val>
                                        </p:tav>
                                      </p:tavLst>
                                    </p:anim>
                                    <p:anim calcmode="lin" valueType="num">
                                      <p:cBhvr>
                                        <p:cTn id="94" dur="500" fill="hold"/>
                                        <p:tgtEl>
                                          <p:spTgt spid="113"/>
                                        </p:tgtEl>
                                        <p:attrNameLst>
                                          <p:attrName>ppt_h</p:attrName>
                                        </p:attrNameLst>
                                      </p:cBhvr>
                                      <p:tavLst>
                                        <p:tav tm="0">
                                          <p:val>
                                            <p:fltVal val="0"/>
                                          </p:val>
                                        </p:tav>
                                        <p:tav tm="100000">
                                          <p:val>
                                            <p:strVal val="#ppt_h"/>
                                          </p:val>
                                        </p:tav>
                                      </p:tavLst>
                                    </p:anim>
                                    <p:animEffect transition="in" filter="fade">
                                      <p:cBhvr>
                                        <p:cTn id="95" dur="500"/>
                                        <p:tgtEl>
                                          <p:spTgt spid="113"/>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115"/>
                                        </p:tgtEl>
                                        <p:attrNameLst>
                                          <p:attrName>style.visibility</p:attrName>
                                        </p:attrNameLst>
                                      </p:cBhvr>
                                      <p:to>
                                        <p:strVal val="visible"/>
                                      </p:to>
                                    </p:set>
                                    <p:anim calcmode="lin" valueType="num">
                                      <p:cBhvr>
                                        <p:cTn id="98" dur="500" fill="hold"/>
                                        <p:tgtEl>
                                          <p:spTgt spid="115"/>
                                        </p:tgtEl>
                                        <p:attrNameLst>
                                          <p:attrName>ppt_w</p:attrName>
                                        </p:attrNameLst>
                                      </p:cBhvr>
                                      <p:tavLst>
                                        <p:tav tm="0">
                                          <p:val>
                                            <p:fltVal val="0"/>
                                          </p:val>
                                        </p:tav>
                                        <p:tav tm="100000">
                                          <p:val>
                                            <p:strVal val="#ppt_w"/>
                                          </p:val>
                                        </p:tav>
                                      </p:tavLst>
                                    </p:anim>
                                    <p:anim calcmode="lin" valueType="num">
                                      <p:cBhvr>
                                        <p:cTn id="99" dur="500" fill="hold"/>
                                        <p:tgtEl>
                                          <p:spTgt spid="115"/>
                                        </p:tgtEl>
                                        <p:attrNameLst>
                                          <p:attrName>ppt_h</p:attrName>
                                        </p:attrNameLst>
                                      </p:cBhvr>
                                      <p:tavLst>
                                        <p:tav tm="0">
                                          <p:val>
                                            <p:fltVal val="0"/>
                                          </p:val>
                                        </p:tav>
                                        <p:tav tm="100000">
                                          <p:val>
                                            <p:strVal val="#ppt_h"/>
                                          </p:val>
                                        </p:tav>
                                      </p:tavLst>
                                    </p:anim>
                                    <p:animEffect transition="in" filter="fade">
                                      <p:cBhvr>
                                        <p:cTn id="100" dur="500"/>
                                        <p:tgtEl>
                                          <p:spTgt spid="115"/>
                                        </p:tgtEl>
                                      </p:cBhvr>
                                    </p:animEffect>
                                  </p:childTnLst>
                                </p:cTn>
                              </p:par>
                              <p:par>
                                <p:cTn id="101" presetID="53" presetClass="entr" presetSubtype="16" fill="hold" nodeType="withEffect">
                                  <p:stCondLst>
                                    <p:cond delay="0"/>
                                  </p:stCondLst>
                                  <p:childTnLst>
                                    <p:set>
                                      <p:cBhvr>
                                        <p:cTn id="102" dur="1" fill="hold">
                                          <p:stCondLst>
                                            <p:cond delay="0"/>
                                          </p:stCondLst>
                                        </p:cTn>
                                        <p:tgtEl>
                                          <p:spTgt spid="117"/>
                                        </p:tgtEl>
                                        <p:attrNameLst>
                                          <p:attrName>style.visibility</p:attrName>
                                        </p:attrNameLst>
                                      </p:cBhvr>
                                      <p:to>
                                        <p:strVal val="visible"/>
                                      </p:to>
                                    </p:set>
                                    <p:anim calcmode="lin" valueType="num">
                                      <p:cBhvr>
                                        <p:cTn id="103" dur="500" fill="hold"/>
                                        <p:tgtEl>
                                          <p:spTgt spid="117"/>
                                        </p:tgtEl>
                                        <p:attrNameLst>
                                          <p:attrName>ppt_w</p:attrName>
                                        </p:attrNameLst>
                                      </p:cBhvr>
                                      <p:tavLst>
                                        <p:tav tm="0">
                                          <p:val>
                                            <p:fltVal val="0"/>
                                          </p:val>
                                        </p:tav>
                                        <p:tav tm="100000">
                                          <p:val>
                                            <p:strVal val="#ppt_w"/>
                                          </p:val>
                                        </p:tav>
                                      </p:tavLst>
                                    </p:anim>
                                    <p:anim calcmode="lin" valueType="num">
                                      <p:cBhvr>
                                        <p:cTn id="104" dur="500" fill="hold"/>
                                        <p:tgtEl>
                                          <p:spTgt spid="117"/>
                                        </p:tgtEl>
                                        <p:attrNameLst>
                                          <p:attrName>ppt_h</p:attrName>
                                        </p:attrNameLst>
                                      </p:cBhvr>
                                      <p:tavLst>
                                        <p:tav tm="0">
                                          <p:val>
                                            <p:fltVal val="0"/>
                                          </p:val>
                                        </p:tav>
                                        <p:tav tm="100000">
                                          <p:val>
                                            <p:strVal val="#ppt_h"/>
                                          </p:val>
                                        </p:tav>
                                      </p:tavLst>
                                    </p:anim>
                                    <p:animEffect transition="in" filter="fade">
                                      <p:cBhvr>
                                        <p:cTn id="105" dur="500"/>
                                        <p:tgtEl>
                                          <p:spTgt spid="117"/>
                                        </p:tgtEl>
                                      </p:cBhvr>
                                    </p:animEffect>
                                  </p:childTnLst>
                                </p:cTn>
                              </p:par>
                              <p:par>
                                <p:cTn id="106" presetID="53" presetClass="entr" presetSubtype="16" fill="hold" grpId="0" nodeType="withEffect">
                                  <p:stCondLst>
                                    <p:cond delay="0"/>
                                  </p:stCondLst>
                                  <p:childTnLst>
                                    <p:set>
                                      <p:cBhvr>
                                        <p:cTn id="107" dur="1" fill="hold">
                                          <p:stCondLst>
                                            <p:cond delay="0"/>
                                          </p:stCondLst>
                                        </p:cTn>
                                        <p:tgtEl>
                                          <p:spTgt spid="125"/>
                                        </p:tgtEl>
                                        <p:attrNameLst>
                                          <p:attrName>style.visibility</p:attrName>
                                        </p:attrNameLst>
                                      </p:cBhvr>
                                      <p:to>
                                        <p:strVal val="visible"/>
                                      </p:to>
                                    </p:set>
                                    <p:anim calcmode="lin" valueType="num">
                                      <p:cBhvr>
                                        <p:cTn id="108" dur="500" fill="hold"/>
                                        <p:tgtEl>
                                          <p:spTgt spid="125"/>
                                        </p:tgtEl>
                                        <p:attrNameLst>
                                          <p:attrName>ppt_w</p:attrName>
                                        </p:attrNameLst>
                                      </p:cBhvr>
                                      <p:tavLst>
                                        <p:tav tm="0">
                                          <p:val>
                                            <p:fltVal val="0"/>
                                          </p:val>
                                        </p:tav>
                                        <p:tav tm="100000">
                                          <p:val>
                                            <p:strVal val="#ppt_w"/>
                                          </p:val>
                                        </p:tav>
                                      </p:tavLst>
                                    </p:anim>
                                    <p:anim calcmode="lin" valueType="num">
                                      <p:cBhvr>
                                        <p:cTn id="109" dur="500" fill="hold"/>
                                        <p:tgtEl>
                                          <p:spTgt spid="125"/>
                                        </p:tgtEl>
                                        <p:attrNameLst>
                                          <p:attrName>ppt_h</p:attrName>
                                        </p:attrNameLst>
                                      </p:cBhvr>
                                      <p:tavLst>
                                        <p:tav tm="0">
                                          <p:val>
                                            <p:fltVal val="0"/>
                                          </p:val>
                                        </p:tav>
                                        <p:tav tm="100000">
                                          <p:val>
                                            <p:strVal val="#ppt_h"/>
                                          </p:val>
                                        </p:tav>
                                      </p:tavLst>
                                    </p:anim>
                                    <p:animEffect transition="in" filter="fade">
                                      <p:cBhvr>
                                        <p:cTn id="110" dur="500"/>
                                        <p:tgtEl>
                                          <p:spTgt spid="125"/>
                                        </p:tgtEl>
                                      </p:cBhvr>
                                    </p:animEffect>
                                  </p:childTnLst>
                                </p:cTn>
                              </p:par>
                              <p:par>
                                <p:cTn id="111" presetID="53" presetClass="entr" presetSubtype="16" fill="hold" grpId="0" nodeType="withEffect">
                                  <p:stCondLst>
                                    <p:cond delay="0"/>
                                  </p:stCondLst>
                                  <p:childTnLst>
                                    <p:set>
                                      <p:cBhvr>
                                        <p:cTn id="112" dur="1" fill="hold">
                                          <p:stCondLst>
                                            <p:cond delay="0"/>
                                          </p:stCondLst>
                                        </p:cTn>
                                        <p:tgtEl>
                                          <p:spTgt spid="124"/>
                                        </p:tgtEl>
                                        <p:attrNameLst>
                                          <p:attrName>style.visibility</p:attrName>
                                        </p:attrNameLst>
                                      </p:cBhvr>
                                      <p:to>
                                        <p:strVal val="visible"/>
                                      </p:to>
                                    </p:set>
                                    <p:anim calcmode="lin" valueType="num">
                                      <p:cBhvr>
                                        <p:cTn id="113" dur="500" fill="hold"/>
                                        <p:tgtEl>
                                          <p:spTgt spid="124"/>
                                        </p:tgtEl>
                                        <p:attrNameLst>
                                          <p:attrName>ppt_w</p:attrName>
                                        </p:attrNameLst>
                                      </p:cBhvr>
                                      <p:tavLst>
                                        <p:tav tm="0">
                                          <p:val>
                                            <p:fltVal val="0"/>
                                          </p:val>
                                        </p:tav>
                                        <p:tav tm="100000">
                                          <p:val>
                                            <p:strVal val="#ppt_w"/>
                                          </p:val>
                                        </p:tav>
                                      </p:tavLst>
                                    </p:anim>
                                    <p:anim calcmode="lin" valueType="num">
                                      <p:cBhvr>
                                        <p:cTn id="114" dur="500" fill="hold"/>
                                        <p:tgtEl>
                                          <p:spTgt spid="124"/>
                                        </p:tgtEl>
                                        <p:attrNameLst>
                                          <p:attrName>ppt_h</p:attrName>
                                        </p:attrNameLst>
                                      </p:cBhvr>
                                      <p:tavLst>
                                        <p:tav tm="0">
                                          <p:val>
                                            <p:fltVal val="0"/>
                                          </p:val>
                                        </p:tav>
                                        <p:tav tm="100000">
                                          <p:val>
                                            <p:strVal val="#ppt_h"/>
                                          </p:val>
                                        </p:tav>
                                      </p:tavLst>
                                    </p:anim>
                                    <p:animEffect transition="in" filter="fade">
                                      <p:cBhvr>
                                        <p:cTn id="115" dur="5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3" grpId="0" animBg="1"/>
      <p:bldP spid="84" grpId="0" animBg="1"/>
      <p:bldP spid="85" grpId="0" animBg="1"/>
      <p:bldP spid="86" grpId="0" animBg="1"/>
      <p:bldP spid="87" grpId="0" animBg="1"/>
      <p:bldP spid="105" grpId="0" animBg="1"/>
      <p:bldP spid="106" grpId="0" animBg="1"/>
      <p:bldP spid="107" grpId="0" animBg="1"/>
      <p:bldP spid="108" grpId="0" animBg="1"/>
      <p:bldP spid="109" grpId="0"/>
      <p:bldP spid="111" grpId="0"/>
      <p:bldP spid="113" grpId="0"/>
      <p:bldP spid="115" grpId="0"/>
      <p:bldP spid="124" grpId="0"/>
      <p:bldP spid="125" grpId="0"/>
      <p:bldP spid="12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a:xfrm>
            <a:off x="3599043" y="1668413"/>
            <a:ext cx="6152154" cy="3338295"/>
            <a:chOff x="1545328" y="1169456"/>
            <a:chExt cx="6152154" cy="3338295"/>
          </a:xfrm>
        </p:grpSpPr>
        <p:sp>
          <p:nvSpPr>
            <p:cNvPr id="5" name="Freeform 4"/>
            <p:cNvSpPr/>
            <p:nvPr/>
          </p:nvSpPr>
          <p:spPr bwMode="blackWhite">
            <a:xfrm>
              <a:off x="1545328" y="1169456"/>
              <a:ext cx="5136176" cy="1255188"/>
            </a:xfrm>
            <a:custGeom>
              <a:avLst/>
              <a:gdLst>
                <a:gd name="T0" fmla="*/ 0 w 3559"/>
                <a:gd name="T1" fmla="*/ 496 h 896"/>
                <a:gd name="T2" fmla="*/ 2943 w 3559"/>
                <a:gd name="T3" fmla="*/ 496 h 896"/>
                <a:gd name="T4" fmla="*/ 2663 w 3559"/>
                <a:gd name="T5" fmla="*/ 0 h 896"/>
                <a:gd name="T6" fmla="*/ 3063 w 3559"/>
                <a:gd name="T7" fmla="*/ 0 h 896"/>
                <a:gd name="T8" fmla="*/ 3558 w 3559"/>
                <a:gd name="T9" fmla="*/ 895 h 896"/>
                <a:gd name="T10" fmla="*/ 0 w 3559"/>
                <a:gd name="T11" fmla="*/ 895 h 896"/>
              </a:gdLst>
              <a:ahLst/>
              <a:cxnLst>
                <a:cxn ang="0">
                  <a:pos x="T0" y="T1"/>
                </a:cxn>
                <a:cxn ang="0">
                  <a:pos x="T2" y="T3"/>
                </a:cxn>
                <a:cxn ang="0">
                  <a:pos x="T4" y="T5"/>
                </a:cxn>
                <a:cxn ang="0">
                  <a:pos x="T6" y="T7"/>
                </a:cxn>
                <a:cxn ang="0">
                  <a:pos x="T8" y="T9"/>
                </a:cxn>
                <a:cxn ang="0">
                  <a:pos x="T10" y="T11"/>
                </a:cxn>
              </a:cxnLst>
              <a:rect l="0" t="0" r="r" b="b"/>
              <a:pathLst>
                <a:path w="3559" h="896">
                  <a:moveTo>
                    <a:pt x="0" y="496"/>
                  </a:moveTo>
                  <a:lnTo>
                    <a:pt x="2943" y="496"/>
                  </a:lnTo>
                  <a:lnTo>
                    <a:pt x="2663" y="0"/>
                  </a:lnTo>
                  <a:lnTo>
                    <a:pt x="3063" y="0"/>
                  </a:lnTo>
                  <a:lnTo>
                    <a:pt x="3558" y="895"/>
                  </a:lnTo>
                  <a:lnTo>
                    <a:pt x="0" y="895"/>
                  </a:lnTo>
                </a:path>
              </a:pathLst>
            </a:custGeom>
            <a:gradFill>
              <a:gsLst>
                <a:gs pos="64000">
                  <a:srgbClr val="F9F9F9"/>
                </a:gs>
                <a:gs pos="100000">
                  <a:srgbClr val="D7D7D7"/>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marL="0" marR="0" lvl="0" indent="0" defTabSz="91440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6" name="Freeform 5"/>
            <p:cNvSpPr/>
            <p:nvPr/>
          </p:nvSpPr>
          <p:spPr bwMode="blackWhite">
            <a:xfrm>
              <a:off x="1545328" y="3252563"/>
              <a:ext cx="5136176" cy="1255188"/>
            </a:xfrm>
            <a:custGeom>
              <a:avLst/>
              <a:gdLst>
                <a:gd name="T0" fmla="*/ 0 w 3559"/>
                <a:gd name="T1" fmla="*/ 399 h 896"/>
                <a:gd name="T2" fmla="*/ 2943 w 3559"/>
                <a:gd name="T3" fmla="*/ 399 h 896"/>
                <a:gd name="T4" fmla="*/ 2687 w 3559"/>
                <a:gd name="T5" fmla="*/ 895 h 896"/>
                <a:gd name="T6" fmla="*/ 3087 w 3559"/>
                <a:gd name="T7" fmla="*/ 895 h 896"/>
                <a:gd name="T8" fmla="*/ 3558 w 3559"/>
                <a:gd name="T9" fmla="*/ 0 h 896"/>
                <a:gd name="T10" fmla="*/ 0 w 3559"/>
                <a:gd name="T11" fmla="*/ 0 h 896"/>
              </a:gdLst>
              <a:ahLst/>
              <a:cxnLst>
                <a:cxn ang="0">
                  <a:pos x="T0" y="T1"/>
                </a:cxn>
                <a:cxn ang="0">
                  <a:pos x="T2" y="T3"/>
                </a:cxn>
                <a:cxn ang="0">
                  <a:pos x="T4" y="T5"/>
                </a:cxn>
                <a:cxn ang="0">
                  <a:pos x="T6" y="T7"/>
                </a:cxn>
                <a:cxn ang="0">
                  <a:pos x="T8" y="T9"/>
                </a:cxn>
                <a:cxn ang="0">
                  <a:pos x="T10" y="T11"/>
                </a:cxn>
              </a:cxnLst>
              <a:rect l="0" t="0" r="r" b="b"/>
              <a:pathLst>
                <a:path w="3559" h="896">
                  <a:moveTo>
                    <a:pt x="0" y="399"/>
                  </a:moveTo>
                  <a:lnTo>
                    <a:pt x="2943" y="399"/>
                  </a:lnTo>
                  <a:lnTo>
                    <a:pt x="2687" y="895"/>
                  </a:lnTo>
                  <a:lnTo>
                    <a:pt x="3087" y="895"/>
                  </a:lnTo>
                  <a:lnTo>
                    <a:pt x="3558" y="0"/>
                  </a:lnTo>
                  <a:lnTo>
                    <a:pt x="0" y="0"/>
                  </a:lnTo>
                </a:path>
              </a:pathLst>
            </a:custGeom>
            <a:gradFill>
              <a:gsLst>
                <a:gs pos="3000">
                  <a:srgbClr val="F9F9F9"/>
                </a:gs>
                <a:gs pos="56000">
                  <a:srgbClr val="D7D7D7"/>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marL="0" marR="0" lvl="0" indent="0" defTabSz="91440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7" name="Freeform 6"/>
            <p:cNvSpPr/>
            <p:nvPr/>
          </p:nvSpPr>
          <p:spPr bwMode="blackWhite">
            <a:xfrm>
              <a:off x="1545328" y="1169456"/>
              <a:ext cx="6152154" cy="3338295"/>
            </a:xfrm>
            <a:custGeom>
              <a:avLst/>
              <a:gdLst>
                <a:gd name="T0" fmla="*/ 0 w 4263"/>
                <a:gd name="T1" fmla="*/ 991 h 2383"/>
                <a:gd name="T2" fmla="*/ 3750 w 4263"/>
                <a:gd name="T3" fmla="*/ 991 h 2383"/>
                <a:gd name="T4" fmla="*/ 3207 w 4263"/>
                <a:gd name="T5" fmla="*/ 0 h 2383"/>
                <a:gd name="T6" fmla="*/ 3630 w 4263"/>
                <a:gd name="T7" fmla="*/ 0 h 2383"/>
                <a:gd name="T8" fmla="*/ 4262 w 4263"/>
                <a:gd name="T9" fmla="*/ 1207 h 2383"/>
                <a:gd name="T10" fmla="*/ 3630 w 4263"/>
                <a:gd name="T11" fmla="*/ 2382 h 2383"/>
                <a:gd name="T12" fmla="*/ 3254 w 4263"/>
                <a:gd name="T13" fmla="*/ 2382 h 2383"/>
                <a:gd name="T14" fmla="*/ 3774 w 4263"/>
                <a:gd name="T15" fmla="*/ 1391 h 2383"/>
                <a:gd name="T16" fmla="*/ 0 w 4263"/>
                <a:gd name="T17" fmla="*/ 1391 h 2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63" h="2383">
                  <a:moveTo>
                    <a:pt x="0" y="991"/>
                  </a:moveTo>
                  <a:lnTo>
                    <a:pt x="3750" y="991"/>
                  </a:lnTo>
                  <a:lnTo>
                    <a:pt x="3207" y="0"/>
                  </a:lnTo>
                  <a:lnTo>
                    <a:pt x="3630" y="0"/>
                  </a:lnTo>
                  <a:lnTo>
                    <a:pt x="4262" y="1207"/>
                  </a:lnTo>
                  <a:lnTo>
                    <a:pt x="3630" y="2382"/>
                  </a:lnTo>
                  <a:lnTo>
                    <a:pt x="3254" y="2382"/>
                  </a:lnTo>
                  <a:lnTo>
                    <a:pt x="3774" y="1391"/>
                  </a:lnTo>
                  <a:lnTo>
                    <a:pt x="0" y="1391"/>
                  </a:lnTo>
                </a:path>
              </a:pathLst>
            </a:custGeom>
            <a:solidFill>
              <a:schemeClr val="accent1"/>
            </a:solidFill>
            <a:ln w="3175" cap="flat" cmpd="sng" algn="ctr">
              <a:solidFill>
                <a:schemeClr val="accent1"/>
              </a:solidFill>
              <a:prstDash val="solid"/>
            </a:ln>
            <a:effectLst>
              <a:outerShdw blurRad="50800" dist="38100" dir="2700000" algn="tl" rotWithShape="0">
                <a:prstClr val="black">
                  <a:alpha val="40000"/>
                </a:prstClr>
              </a:outerShdw>
            </a:effectLst>
          </p:spPr>
          <p:txBody>
            <a:bodyPr lIns="93296" tIns="46648" rIns="93296" bIns="46648" anchor="ctr"/>
            <a:lstStyle/>
            <a:p>
              <a:pPr marL="0" marR="0" lvl="0" indent="0" defTabSz="91440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F9F9F9"/>
                </a:solidFill>
                <a:effectLst/>
                <a:uLnTx/>
                <a:uFillTx/>
                <a:latin typeface="微软雅黑" panose="020B0503020204020204" pitchFamily="34" charset="-122"/>
                <a:ea typeface="微软雅黑" panose="020B0503020204020204" pitchFamily="34" charset="-122"/>
                <a:cs typeface="+mn-cs"/>
              </a:endParaRPr>
            </a:p>
          </p:txBody>
        </p:sp>
        <p:sp>
          <p:nvSpPr>
            <p:cNvPr id="8" name="TextBox 53"/>
            <p:cNvSpPr txBox="1">
              <a:spLocks noChangeArrowheads="1"/>
            </p:cNvSpPr>
            <p:nvPr/>
          </p:nvSpPr>
          <p:spPr bwMode="auto">
            <a:xfrm>
              <a:off x="1956290" y="2668322"/>
              <a:ext cx="1447429" cy="2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p>
              <a:pPr marL="0" marR="0" lvl="0" indent="0" algn="ctr" defTabSz="932815"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endParaRPr kumimoji="0" lang="zh-CN" altLang="en-US" sz="1800" b="0" i="0" u="none" strike="noStrike" kern="0" cap="none" spc="0" normalizeH="0" baseline="0" noProof="0" dirty="0">
                <a:ln>
                  <a:noFill/>
                </a:ln>
                <a:solidFill>
                  <a:srgbClr val="FFFFFF"/>
                </a:solidFill>
                <a:effectLst/>
                <a:uLnTx/>
                <a:uFillTx/>
                <a:latin typeface="Arial" panose="020B0604020202020204" pitchFamily="34" charset="0"/>
                <a:cs typeface="宋体" panose="02010600030101010101" pitchFamily="2" charset="-122"/>
              </a:endParaRPr>
            </a:p>
          </p:txBody>
        </p:sp>
        <p:sp>
          <p:nvSpPr>
            <p:cNvPr id="9" name="TextBox 53"/>
            <p:cNvSpPr txBox="1">
              <a:spLocks noChangeArrowheads="1"/>
            </p:cNvSpPr>
            <p:nvPr/>
          </p:nvSpPr>
          <p:spPr bwMode="auto">
            <a:xfrm>
              <a:off x="1956290" y="2032386"/>
              <a:ext cx="1447429" cy="2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p>
              <a:pPr marL="0" marR="0" lvl="0" indent="0" algn="ctr" defTabSz="932815"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endParaRPr kumimoji="0" lang="zh-CN" altLang="en-US" sz="1800" b="0" i="0" u="none" strike="noStrike" kern="0" cap="none" spc="0" normalizeH="0" baseline="0" noProof="0" dirty="0">
                <a:ln>
                  <a:noFill/>
                </a:ln>
                <a:solidFill>
                  <a:srgbClr val="5F5F5F"/>
                </a:solidFill>
                <a:effectLst/>
                <a:uLnTx/>
                <a:uFillTx/>
                <a:latin typeface="Arial" panose="020B0604020202020204" pitchFamily="34" charset="0"/>
                <a:cs typeface="宋体" panose="02010600030101010101" pitchFamily="2" charset="-122"/>
              </a:endParaRPr>
            </a:p>
          </p:txBody>
        </p:sp>
        <p:sp>
          <p:nvSpPr>
            <p:cNvPr id="10" name="TextBox 53"/>
            <p:cNvSpPr txBox="1">
              <a:spLocks noChangeArrowheads="1"/>
            </p:cNvSpPr>
            <p:nvPr/>
          </p:nvSpPr>
          <p:spPr bwMode="auto">
            <a:xfrm>
              <a:off x="1956289" y="3381633"/>
              <a:ext cx="1447429" cy="2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p>
              <a:pPr marL="0" marR="0" lvl="0" indent="0" algn="ctr" defTabSz="932815"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endParaRPr kumimoji="0" lang="zh-CN" altLang="en-US" sz="1800" b="0" i="0" u="none" strike="noStrike" kern="0" cap="none" spc="0" normalizeH="0" baseline="0" noProof="0" dirty="0">
                <a:ln>
                  <a:noFill/>
                </a:ln>
                <a:solidFill>
                  <a:srgbClr val="5F5F5F"/>
                </a:solidFill>
                <a:effectLst/>
                <a:uLnTx/>
                <a:uFillTx/>
                <a:latin typeface="Arial" panose="020B0604020202020204" pitchFamily="34" charset="0"/>
                <a:cs typeface="宋体" panose="0201060003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1"/>
          <p:cNvSpPr txBox="1"/>
          <p:nvPr/>
        </p:nvSpPr>
        <p:spPr>
          <a:xfrm>
            <a:off x="1360055" y="2782459"/>
            <a:ext cx="2095487" cy="1569660"/>
          </a:xfrm>
          <a:prstGeom prst="rect">
            <a:avLst/>
          </a:prstGeom>
          <a:noFill/>
        </p:spPr>
        <p:txBody>
          <a:bodyPr wrap="square" rtlCol="0">
            <a:spAutoFit/>
          </a:bodyPr>
          <a:lstStyle/>
          <a:p>
            <a:pPr defTabSz="1176655"/>
            <a:r>
              <a:rPr lang="en-US" altLang="zh-CN" sz="9600">
                <a:ln>
                  <a:solidFill>
                    <a:schemeClr val="accent1"/>
                  </a:solidFill>
                </a:ln>
                <a:solidFill>
                  <a:schemeClr val="accent1"/>
                </a:solidFill>
                <a:latin typeface="黑体" panose="02010609060101010101" pitchFamily="2" charset="-122"/>
                <a:ea typeface="黑体" panose="02010609060101010101" pitchFamily="2" charset="-122"/>
              </a:rPr>
              <a:t>03</a:t>
            </a:r>
            <a:endParaRPr lang="zh-CN" altLang="en-US" sz="9600" dirty="0">
              <a:ln>
                <a:solidFill>
                  <a:schemeClr val="accent1"/>
                </a:solidFill>
              </a:ln>
              <a:solidFill>
                <a:schemeClr val="accent1"/>
              </a:solidFill>
              <a:latin typeface="黑体" panose="02010609060101010101" pitchFamily="2" charset="-122"/>
              <a:ea typeface="黑体" panose="02010609060101010101" pitchFamily="2" charset="-122"/>
            </a:endParaRPr>
          </a:p>
        </p:txBody>
      </p:sp>
      <p:sp>
        <p:nvSpPr>
          <p:cNvPr id="5" name="Subtitle 9"/>
          <p:cNvSpPr txBox="1"/>
          <p:nvPr/>
        </p:nvSpPr>
        <p:spPr>
          <a:xfrm>
            <a:off x="3070921" y="2922854"/>
            <a:ext cx="6572802" cy="1304074"/>
          </a:xfrm>
          <a:prstGeom prst="rect">
            <a:avLst/>
          </a:prstGeom>
        </p:spPr>
        <p:txBody>
          <a:bodyPr vert="horz" wrap="square" lIns="102742" tIns="51371" rIns="102742" bIns="51371" rtlCol="0">
            <a:spAutoFit/>
          </a:bodyPr>
          <a:lstStyle>
            <a:defPPr>
              <a:defRPr lang="zh-CN"/>
            </a:defPPr>
            <a:lvl1pPr indent="0" algn="r" defTabSz="1087755">
              <a:lnSpc>
                <a:spcPct val="100000"/>
              </a:lnSpc>
              <a:spcBef>
                <a:spcPct val="20000"/>
              </a:spcBef>
              <a:buFont typeface="Arial" panose="020B0604020202020204"/>
              <a:buNone/>
              <a:defRPr sz="2000">
                <a:solidFill>
                  <a:schemeClr val="accent2"/>
                </a:solidFill>
                <a:latin typeface="微软雅黑" panose="020B0503020204020204" pitchFamily="34" charset="-122"/>
                <a:ea typeface="微软雅黑" panose="020B0503020204020204" pitchFamily="34" charset="-122"/>
                <a:cs typeface="Open Sans Light"/>
              </a:defRPr>
            </a:lvl1pPr>
            <a:lvl2pPr marL="1087755" indent="0" algn="ctr" defTabSz="1087755">
              <a:lnSpc>
                <a:spcPct val="130000"/>
              </a:lnSpc>
              <a:spcBef>
                <a:spcPct val="20000"/>
              </a:spcBef>
              <a:buFont typeface="Arial" panose="020B0604020202020204"/>
              <a:buNone/>
              <a:defRPr sz="3100">
                <a:solidFill>
                  <a:schemeClr val="tx1">
                    <a:tint val="75000"/>
                  </a:schemeClr>
                </a:solidFill>
                <a:latin typeface="Open Sans"/>
                <a:cs typeface="Open Sans"/>
              </a:defRPr>
            </a:lvl2pPr>
            <a:lvl3pPr marL="2174875" indent="0" algn="ctr" defTabSz="1087755">
              <a:lnSpc>
                <a:spcPct val="130000"/>
              </a:lnSpc>
              <a:spcBef>
                <a:spcPct val="20000"/>
              </a:spcBef>
              <a:buFont typeface="Arial" panose="020B0604020202020204"/>
              <a:buNone/>
              <a:defRPr sz="3100">
                <a:solidFill>
                  <a:schemeClr val="tx1">
                    <a:tint val="75000"/>
                  </a:schemeClr>
                </a:solidFill>
                <a:latin typeface="Open Sans"/>
                <a:cs typeface="Open Sans"/>
              </a:defRPr>
            </a:lvl3pPr>
            <a:lvl4pPr marL="3262630" indent="0" algn="ctr" defTabSz="1087755">
              <a:lnSpc>
                <a:spcPct val="130000"/>
              </a:lnSpc>
              <a:spcBef>
                <a:spcPct val="20000"/>
              </a:spcBef>
              <a:buFont typeface="Arial" panose="020B0604020202020204"/>
              <a:buNone/>
              <a:defRPr sz="3100">
                <a:solidFill>
                  <a:schemeClr val="tx1">
                    <a:tint val="75000"/>
                  </a:schemeClr>
                </a:solidFill>
                <a:latin typeface="Open Sans"/>
                <a:cs typeface="Open Sans"/>
              </a:defRPr>
            </a:lvl4pPr>
            <a:lvl5pPr marL="4349750" indent="0" algn="ctr" defTabSz="1087755">
              <a:lnSpc>
                <a:spcPct val="130000"/>
              </a:lnSpc>
              <a:spcBef>
                <a:spcPct val="20000"/>
              </a:spcBef>
              <a:buFont typeface="Arial" panose="020B0604020202020204"/>
              <a:buNone/>
              <a:defRPr sz="3100">
                <a:solidFill>
                  <a:schemeClr val="tx1">
                    <a:tint val="75000"/>
                  </a:schemeClr>
                </a:solidFill>
                <a:latin typeface="Open Sans"/>
                <a:cs typeface="Open Sans"/>
              </a:defRPr>
            </a:lvl5pPr>
            <a:lvl6pPr marL="5437505" indent="0" algn="ctr" defTabSz="1087755">
              <a:spcBef>
                <a:spcPct val="20000"/>
              </a:spcBef>
              <a:buFont typeface="Arial" panose="020B0604020202020204"/>
              <a:buNone/>
              <a:defRPr sz="4800">
                <a:solidFill>
                  <a:schemeClr val="tx1">
                    <a:tint val="75000"/>
                  </a:schemeClr>
                </a:solidFill>
              </a:defRPr>
            </a:lvl6pPr>
            <a:lvl7pPr marL="6524625" indent="0" algn="ctr" defTabSz="1087755">
              <a:spcBef>
                <a:spcPct val="20000"/>
              </a:spcBef>
              <a:buFont typeface="Arial" panose="020B0604020202020204"/>
              <a:buNone/>
              <a:defRPr sz="4800">
                <a:solidFill>
                  <a:schemeClr val="tx1">
                    <a:tint val="75000"/>
                  </a:schemeClr>
                </a:solidFill>
              </a:defRPr>
            </a:lvl7pPr>
            <a:lvl8pPr marL="7612380" indent="0" algn="ctr" defTabSz="1087755">
              <a:spcBef>
                <a:spcPct val="20000"/>
              </a:spcBef>
              <a:buFont typeface="Arial" panose="020B0604020202020204"/>
              <a:buNone/>
              <a:defRPr sz="4800">
                <a:solidFill>
                  <a:schemeClr val="tx1">
                    <a:tint val="75000"/>
                  </a:schemeClr>
                </a:solidFill>
              </a:defRPr>
            </a:lvl8pPr>
            <a:lvl9pPr marL="8699500" indent="0" algn="ctr" defTabSz="1087755">
              <a:spcBef>
                <a:spcPct val="20000"/>
              </a:spcBef>
              <a:buFont typeface="Arial" panose="020B0604020202020204"/>
              <a:buNone/>
              <a:defRPr sz="4800">
                <a:solidFill>
                  <a:schemeClr val="tx1">
                    <a:tint val="75000"/>
                  </a:schemeClr>
                </a:solidFill>
              </a:defRPr>
            </a:lvl9pPr>
          </a:lstStyle>
          <a:p>
            <a:pPr marL="0" lvl="1" algn="l"/>
            <a:r>
              <a:rPr lang="zh-CN" altLang="en-US" sz="6000" b="1" dirty="0">
                <a:solidFill>
                  <a:schemeClr val="accent1"/>
                </a:solidFill>
                <a:latin typeface="+mj-ea"/>
              </a:rPr>
              <a:t>输入标题文字内容</a:t>
            </a:r>
            <a:endParaRPr lang="en-US" altLang="zh-CN" sz="6000" b="1" dirty="0">
              <a:solidFill>
                <a:schemeClr val="accent1"/>
              </a:solidFill>
              <a:latin typeface="+mj-ea"/>
            </a:endParaRPr>
          </a:p>
        </p:txBody>
      </p:sp>
      <p:grpSp>
        <p:nvGrpSpPr>
          <p:cNvPr id="6" name="组合 5"/>
          <p:cNvGrpSpPr/>
          <p:nvPr/>
        </p:nvGrpSpPr>
        <p:grpSpPr>
          <a:xfrm>
            <a:off x="9643723" y="3506848"/>
            <a:ext cx="720080" cy="72008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7" name="椭圆 6"/>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3839838" y="2024052"/>
              <a:ext cx="1098122" cy="1098122"/>
            </a:xfrm>
            <a:prstGeom prst="ellipse">
              <a:avLst/>
            </a:prstGeom>
            <a:solidFill>
              <a:schemeClr val="bg1">
                <a:lumMod val="8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9" name="组合 8"/>
          <p:cNvGrpSpPr/>
          <p:nvPr/>
        </p:nvGrpSpPr>
        <p:grpSpPr>
          <a:xfrm>
            <a:off x="9427699" y="4213236"/>
            <a:ext cx="360040" cy="36004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0" name="椭圆 9"/>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3839838" y="2024052"/>
              <a:ext cx="1098122" cy="1098122"/>
            </a:xfrm>
            <a:prstGeom prst="ellipse">
              <a:avLst/>
            </a:prstGeom>
            <a:solidFill>
              <a:schemeClr val="bg1">
                <a:lumMod val="8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2" name="组合 11"/>
          <p:cNvGrpSpPr/>
          <p:nvPr/>
        </p:nvGrpSpPr>
        <p:grpSpPr>
          <a:xfrm>
            <a:off x="7901403" y="3948591"/>
            <a:ext cx="946294" cy="946294"/>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3" name="椭圆 12"/>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3839838" y="2024052"/>
              <a:ext cx="1098122" cy="1098122"/>
            </a:xfrm>
            <a:prstGeom prst="ellipse">
              <a:avLst/>
            </a:prstGeom>
            <a:solidFill>
              <a:schemeClr val="bg1">
                <a:lumMod val="8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5" name="组合 14"/>
          <p:cNvGrpSpPr/>
          <p:nvPr/>
        </p:nvGrpSpPr>
        <p:grpSpPr>
          <a:xfrm>
            <a:off x="9064844" y="4616524"/>
            <a:ext cx="222188" cy="222188"/>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6" name="椭圆 15"/>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3839838" y="2024052"/>
              <a:ext cx="1098122" cy="1098122"/>
            </a:xfrm>
            <a:prstGeom prst="ellipse">
              <a:avLst/>
            </a:prstGeom>
            <a:solidFill>
              <a:schemeClr val="bg1">
                <a:lumMod val="9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8" name="组合 17"/>
          <p:cNvGrpSpPr/>
          <p:nvPr/>
        </p:nvGrpSpPr>
        <p:grpSpPr>
          <a:xfrm>
            <a:off x="9036368" y="2533258"/>
            <a:ext cx="720080" cy="72008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9" name="椭圆 18"/>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3839838" y="2024052"/>
              <a:ext cx="1098122" cy="1098122"/>
            </a:xfrm>
            <a:prstGeom prst="ellipse">
              <a:avLst/>
            </a:prstGeom>
            <a:solidFill>
              <a:schemeClr val="bg1">
                <a:lumMod val="85000"/>
              </a:schemeClr>
            </a:solidFill>
            <a:ln>
              <a:solidFill>
                <a:schemeClr val="accent1">
                  <a:lumMod val="75000"/>
                </a:schemeClr>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21" name="组合 20"/>
          <p:cNvGrpSpPr/>
          <p:nvPr/>
        </p:nvGrpSpPr>
        <p:grpSpPr>
          <a:xfrm>
            <a:off x="9368104" y="3347242"/>
            <a:ext cx="222188" cy="222188"/>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22" name="椭圆 21"/>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3839838" y="2024052"/>
              <a:ext cx="1098122" cy="1098122"/>
            </a:xfrm>
            <a:prstGeom prst="ellipse">
              <a:avLst/>
            </a:prstGeom>
            <a:solidFill>
              <a:schemeClr val="bg1">
                <a:lumMod val="9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300"/>
                                        <p:tgtEl>
                                          <p:spTgt spid="5">
                                            <p:txEl>
                                              <p:pRg st="0" end="0"/>
                                            </p:txEl>
                                          </p:spTgt>
                                        </p:tgtEl>
                                      </p:cBhvr>
                                    </p:animEffect>
                                  </p:childTnLst>
                                </p:cTn>
                              </p:par>
                              <p:par>
                                <p:cTn id="12" presetID="2" presetClass="entr" presetSubtype="6" fill="hold" nodeType="withEffect">
                                  <p:stCondLst>
                                    <p:cond delay="75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1+#ppt_w/2"/>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par>
                                <p:cTn id="16" presetID="2" presetClass="entr" presetSubtype="6" fill="hold" nodeType="withEffect">
                                  <p:stCondLst>
                                    <p:cond delay="75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1+#ppt_w/2"/>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par>
                                <p:cTn id="20" presetID="2" presetClass="entr" presetSubtype="6" fill="hold" nodeType="withEffect">
                                  <p:stCondLst>
                                    <p:cond delay="75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1+#ppt_w/2"/>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par>
                                <p:cTn id="24" presetID="2" presetClass="entr" presetSubtype="6" fill="hold" nodeType="withEffect">
                                  <p:stCondLst>
                                    <p:cond delay="75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1+#ppt_w/2"/>
                                          </p:val>
                                        </p:tav>
                                        <p:tav tm="100000">
                                          <p:val>
                                            <p:strVal val="#ppt_x"/>
                                          </p:val>
                                        </p:tav>
                                      </p:tavLst>
                                    </p:anim>
                                    <p:anim calcmode="lin" valueType="num">
                                      <p:cBhvr additive="base">
                                        <p:cTn id="27" dur="500" fill="hold"/>
                                        <p:tgtEl>
                                          <p:spTgt spid="15"/>
                                        </p:tgtEl>
                                        <p:attrNameLst>
                                          <p:attrName>ppt_y</p:attrName>
                                        </p:attrNameLst>
                                      </p:cBhvr>
                                      <p:tavLst>
                                        <p:tav tm="0">
                                          <p:val>
                                            <p:strVal val="1+#ppt_h/2"/>
                                          </p:val>
                                        </p:tav>
                                        <p:tav tm="100000">
                                          <p:val>
                                            <p:strVal val="#ppt_y"/>
                                          </p:val>
                                        </p:tav>
                                      </p:tavLst>
                                    </p:anim>
                                  </p:childTnLst>
                                </p:cTn>
                              </p:par>
                              <p:par>
                                <p:cTn id="28" presetID="2" presetClass="entr" presetSubtype="6" fill="hold" nodeType="withEffect">
                                  <p:stCondLst>
                                    <p:cond delay="75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fill="hold"/>
                                        <p:tgtEl>
                                          <p:spTgt spid="18"/>
                                        </p:tgtEl>
                                        <p:attrNameLst>
                                          <p:attrName>ppt_x</p:attrName>
                                        </p:attrNameLst>
                                      </p:cBhvr>
                                      <p:tavLst>
                                        <p:tav tm="0">
                                          <p:val>
                                            <p:strVal val="1+#ppt_w/2"/>
                                          </p:val>
                                        </p:tav>
                                        <p:tav tm="100000">
                                          <p:val>
                                            <p:strVal val="#ppt_x"/>
                                          </p:val>
                                        </p:tav>
                                      </p:tavLst>
                                    </p:anim>
                                    <p:anim calcmode="lin" valueType="num">
                                      <p:cBhvr additive="base">
                                        <p:cTn id="31" dur="500" fill="hold"/>
                                        <p:tgtEl>
                                          <p:spTgt spid="18"/>
                                        </p:tgtEl>
                                        <p:attrNameLst>
                                          <p:attrName>ppt_y</p:attrName>
                                        </p:attrNameLst>
                                      </p:cBhvr>
                                      <p:tavLst>
                                        <p:tav tm="0">
                                          <p:val>
                                            <p:strVal val="1+#ppt_h/2"/>
                                          </p:val>
                                        </p:tav>
                                        <p:tav tm="100000">
                                          <p:val>
                                            <p:strVal val="#ppt_y"/>
                                          </p:val>
                                        </p:tav>
                                      </p:tavLst>
                                    </p:anim>
                                  </p:childTnLst>
                                </p:cTn>
                              </p:par>
                              <p:par>
                                <p:cTn id="32" presetID="2" presetClass="entr" presetSubtype="6" fill="hold" nodeType="withEffect">
                                  <p:stCondLst>
                                    <p:cond delay="750"/>
                                  </p:stCondLst>
                                  <p:childTnLst>
                                    <p:set>
                                      <p:cBhvr>
                                        <p:cTn id="33" dur="1" fill="hold">
                                          <p:stCondLst>
                                            <p:cond delay="0"/>
                                          </p:stCondLst>
                                        </p:cTn>
                                        <p:tgtEl>
                                          <p:spTgt spid="21"/>
                                        </p:tgtEl>
                                        <p:attrNameLst>
                                          <p:attrName>style.visibility</p:attrName>
                                        </p:attrNameLst>
                                      </p:cBhvr>
                                      <p:to>
                                        <p:strVal val="visible"/>
                                      </p:to>
                                    </p:set>
                                    <p:anim calcmode="lin" valueType="num">
                                      <p:cBhvr additive="base">
                                        <p:cTn id="34" dur="500" fill="hold"/>
                                        <p:tgtEl>
                                          <p:spTgt spid="21"/>
                                        </p:tgtEl>
                                        <p:attrNameLst>
                                          <p:attrName>ppt_x</p:attrName>
                                        </p:attrNameLst>
                                      </p:cBhvr>
                                      <p:tavLst>
                                        <p:tav tm="0">
                                          <p:val>
                                            <p:strVal val="1+#ppt_w/2"/>
                                          </p:val>
                                        </p:tav>
                                        <p:tav tm="100000">
                                          <p:val>
                                            <p:strVal val="#ppt_x"/>
                                          </p:val>
                                        </p:tav>
                                      </p:tavLst>
                                    </p:anim>
                                    <p:anim calcmode="lin" valueType="num">
                                      <p:cBhvr additive="base">
                                        <p:cTn id="3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Teardrop 3"/>
          <p:cNvSpPr/>
          <p:nvPr/>
        </p:nvSpPr>
        <p:spPr>
          <a:xfrm>
            <a:off x="1355272" y="3329755"/>
            <a:ext cx="1649185" cy="1649185"/>
          </a:xfrm>
          <a:prstGeom prst="teardrop">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endParaRPr>
          </a:p>
        </p:txBody>
      </p:sp>
      <p:sp>
        <p:nvSpPr>
          <p:cNvPr id="5" name="Teardrop 9"/>
          <p:cNvSpPr/>
          <p:nvPr/>
        </p:nvSpPr>
        <p:spPr>
          <a:xfrm rot="16200000">
            <a:off x="3053441" y="3329755"/>
            <a:ext cx="1649185" cy="1649185"/>
          </a:xfrm>
          <a:prstGeom prst="teardrop">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endParaRPr>
          </a:p>
        </p:txBody>
      </p:sp>
      <p:sp>
        <p:nvSpPr>
          <p:cNvPr id="6" name="Teardrop 11"/>
          <p:cNvSpPr/>
          <p:nvPr/>
        </p:nvSpPr>
        <p:spPr>
          <a:xfrm flipV="1">
            <a:off x="1355272" y="1647911"/>
            <a:ext cx="1649185" cy="1649185"/>
          </a:xfrm>
          <a:prstGeom prst="teardrop">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endParaRPr>
          </a:p>
        </p:txBody>
      </p:sp>
      <p:sp>
        <p:nvSpPr>
          <p:cNvPr id="7" name="Teardrop 13"/>
          <p:cNvSpPr/>
          <p:nvPr/>
        </p:nvSpPr>
        <p:spPr>
          <a:xfrm rot="5400000" flipV="1">
            <a:off x="3053441" y="1647911"/>
            <a:ext cx="1649185" cy="1649185"/>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endParaRPr>
          </a:p>
        </p:txBody>
      </p:sp>
      <p:sp>
        <p:nvSpPr>
          <p:cNvPr id="8" name="Rectangle 17"/>
          <p:cNvSpPr/>
          <p:nvPr/>
        </p:nvSpPr>
        <p:spPr>
          <a:xfrm>
            <a:off x="4816436" y="1601714"/>
            <a:ext cx="6330100" cy="646331"/>
          </a:xfrm>
          <a:prstGeom prst="rect">
            <a:avLst/>
          </a:prstGeom>
        </p:spPr>
        <p:txBody>
          <a:bodyPr wrap="square">
            <a:spAutoFit/>
          </a:bodyPr>
          <a:lstStyle/>
          <a:p>
            <a:pPr algn="just"/>
            <a:r>
              <a:rPr lang="zh-CN" altLang="en-US" sz="1200" dirty="0">
                <a:latin typeface="+mn-ea"/>
                <a:cs typeface="Open Sans Condensed Light" panose="020B0306030504020204" pitchFamily="34" charset="0"/>
              </a:rPr>
              <a:t>此处添加详细文本描述，建议与标题相关并符合整体语言风格，语言描述尽量简洁生动。尽量将每页幻灯片的字数控制在</a:t>
            </a:r>
            <a:r>
              <a:rPr lang="en-US" altLang="zh-CN" sz="1200" dirty="0">
                <a:latin typeface="+mn-ea"/>
                <a:cs typeface="Open Sans Condensed Light" panose="020B0306030504020204" pitchFamily="34" charset="0"/>
              </a:rPr>
              <a:t>200</a:t>
            </a:r>
            <a:r>
              <a:rPr lang="zh-CN" altLang="en-US" sz="1200" dirty="0">
                <a:latin typeface="+mn-ea"/>
                <a:cs typeface="Open Sans Condensed Light" panose="020B0306030504020204" pitchFamily="34" charset="0"/>
              </a:rPr>
              <a:t>字以内，据统计每页幻灯片的最好控制在</a:t>
            </a:r>
            <a:r>
              <a:rPr lang="en-US" altLang="zh-CN" sz="1200" dirty="0">
                <a:latin typeface="+mn-ea"/>
                <a:cs typeface="Open Sans Condensed Light" panose="020B0306030504020204" pitchFamily="34" charset="0"/>
              </a:rPr>
              <a:t>5</a:t>
            </a:r>
            <a:r>
              <a:rPr lang="zh-CN" altLang="en-US" sz="1200" dirty="0">
                <a:latin typeface="+mn-ea"/>
                <a:cs typeface="Open Sans Condensed Light" panose="020B0306030504020204" pitchFamily="34" charset="0"/>
              </a:rPr>
              <a:t>分钟之内。此处添加详细文本描述，建议与标题相关并符合整体语言风格，语言描述尽量简洁生动。</a:t>
            </a:r>
          </a:p>
        </p:txBody>
      </p:sp>
      <p:sp>
        <p:nvSpPr>
          <p:cNvPr id="9" name="Rectangle 18"/>
          <p:cNvSpPr/>
          <p:nvPr/>
        </p:nvSpPr>
        <p:spPr>
          <a:xfrm>
            <a:off x="4816434" y="2802043"/>
            <a:ext cx="6330100" cy="646331"/>
          </a:xfrm>
          <a:prstGeom prst="rect">
            <a:avLst/>
          </a:prstGeom>
        </p:spPr>
        <p:txBody>
          <a:bodyPr wrap="square">
            <a:spAutoFit/>
          </a:bodyPr>
          <a:lstStyle/>
          <a:p>
            <a:pPr algn="just"/>
            <a:r>
              <a:rPr lang="zh-CN" altLang="en-US" sz="1200" dirty="0">
                <a:latin typeface="+mn-ea"/>
                <a:cs typeface="Open Sans Condensed Light" panose="020B0306030504020204" pitchFamily="34" charset="0"/>
              </a:rPr>
              <a:t>此处添加详细文本描述，建议与标题相关并符合整体语言风格，语言描述尽量简洁生动。尽量将每页幻灯片的字数控制在</a:t>
            </a:r>
            <a:r>
              <a:rPr lang="en-US" altLang="zh-CN" sz="1200" dirty="0">
                <a:latin typeface="+mn-ea"/>
                <a:cs typeface="Open Sans Condensed Light" panose="020B0306030504020204" pitchFamily="34" charset="0"/>
              </a:rPr>
              <a:t>200</a:t>
            </a:r>
            <a:r>
              <a:rPr lang="zh-CN" altLang="en-US" sz="1200" dirty="0">
                <a:latin typeface="+mn-ea"/>
                <a:cs typeface="Open Sans Condensed Light" panose="020B0306030504020204" pitchFamily="34" charset="0"/>
              </a:rPr>
              <a:t>字以内，据统计每页幻灯片的最好控制在</a:t>
            </a:r>
            <a:r>
              <a:rPr lang="en-US" altLang="zh-CN" sz="1200" dirty="0">
                <a:latin typeface="+mn-ea"/>
                <a:cs typeface="Open Sans Condensed Light" panose="020B0306030504020204" pitchFamily="34" charset="0"/>
              </a:rPr>
              <a:t>5</a:t>
            </a:r>
            <a:r>
              <a:rPr lang="zh-CN" altLang="en-US" sz="1200" dirty="0">
                <a:latin typeface="+mn-ea"/>
                <a:cs typeface="Open Sans Condensed Light" panose="020B0306030504020204" pitchFamily="34" charset="0"/>
              </a:rPr>
              <a:t>分钟之内。此处添加详细文本描述，建议与标题相关并符合整体语言风格，语言描述尽量简洁生动。</a:t>
            </a:r>
          </a:p>
        </p:txBody>
      </p:sp>
      <p:sp>
        <p:nvSpPr>
          <p:cNvPr id="10" name="Rectangle 19"/>
          <p:cNvSpPr/>
          <p:nvPr/>
        </p:nvSpPr>
        <p:spPr>
          <a:xfrm>
            <a:off x="4816434" y="3947894"/>
            <a:ext cx="6330100" cy="646331"/>
          </a:xfrm>
          <a:prstGeom prst="rect">
            <a:avLst/>
          </a:prstGeom>
        </p:spPr>
        <p:txBody>
          <a:bodyPr wrap="square">
            <a:spAutoFit/>
          </a:bodyPr>
          <a:lstStyle/>
          <a:p>
            <a:pPr algn="just"/>
            <a:r>
              <a:rPr lang="zh-CN" altLang="en-US" sz="1200" dirty="0">
                <a:latin typeface="+mn-ea"/>
                <a:cs typeface="Open Sans Condensed Light" panose="020B0306030504020204" pitchFamily="34" charset="0"/>
              </a:rPr>
              <a:t>此处添加详细文本描述，建议与标题相关并符合整体语言风格，语言描述尽量简洁生动。尽量将每页幻灯片的字数控制在</a:t>
            </a:r>
            <a:r>
              <a:rPr lang="en-US" altLang="zh-CN" sz="1200" dirty="0">
                <a:latin typeface="+mn-ea"/>
                <a:cs typeface="Open Sans Condensed Light" panose="020B0306030504020204" pitchFamily="34" charset="0"/>
              </a:rPr>
              <a:t>200</a:t>
            </a:r>
            <a:r>
              <a:rPr lang="zh-CN" altLang="en-US" sz="1200" dirty="0">
                <a:latin typeface="+mn-ea"/>
                <a:cs typeface="Open Sans Condensed Light" panose="020B0306030504020204" pitchFamily="34" charset="0"/>
              </a:rPr>
              <a:t>字以内，据统计每页幻灯片的最好控制在</a:t>
            </a:r>
            <a:r>
              <a:rPr lang="en-US" altLang="zh-CN" sz="1200" dirty="0">
                <a:latin typeface="+mn-ea"/>
                <a:cs typeface="Open Sans Condensed Light" panose="020B0306030504020204" pitchFamily="34" charset="0"/>
              </a:rPr>
              <a:t>5</a:t>
            </a:r>
            <a:r>
              <a:rPr lang="zh-CN" altLang="en-US" sz="1200" dirty="0">
                <a:latin typeface="+mn-ea"/>
                <a:cs typeface="Open Sans Condensed Light" panose="020B0306030504020204" pitchFamily="34" charset="0"/>
              </a:rPr>
              <a:t>分钟之内。此处添加详细文本描述，建议与标题相关并符合整体语言风格，语言描述尽量简洁生动。</a:t>
            </a:r>
          </a:p>
        </p:txBody>
      </p:sp>
      <p:grpSp>
        <p:nvGrpSpPr>
          <p:cNvPr id="11" name="组合 10"/>
          <p:cNvGrpSpPr/>
          <p:nvPr/>
        </p:nvGrpSpPr>
        <p:grpSpPr>
          <a:xfrm>
            <a:off x="1848054" y="3774173"/>
            <a:ext cx="690211" cy="681552"/>
            <a:chOff x="7572901" y="1029963"/>
            <a:chExt cx="690211" cy="681552"/>
          </a:xfrm>
          <a:solidFill>
            <a:schemeClr val="bg2"/>
          </a:solidFill>
        </p:grpSpPr>
        <p:sp>
          <p:nvSpPr>
            <p:cNvPr id="12" name="Freeform 48"/>
            <p:cNvSpPr/>
            <p:nvPr/>
          </p:nvSpPr>
          <p:spPr bwMode="auto">
            <a:xfrm>
              <a:off x="8119627" y="1049754"/>
              <a:ext cx="143485" cy="38345"/>
            </a:xfrm>
            <a:custGeom>
              <a:avLst/>
              <a:gdLst>
                <a:gd name="T0" fmla="*/ 49 w 49"/>
                <a:gd name="T1" fmla="*/ 7 h 13"/>
                <a:gd name="T2" fmla="*/ 43 w 49"/>
                <a:gd name="T3" fmla="*/ 13 h 13"/>
                <a:gd name="T4" fmla="*/ 0 w 49"/>
                <a:gd name="T5" fmla="*/ 13 h 13"/>
                <a:gd name="T6" fmla="*/ 6 w 49"/>
                <a:gd name="T7" fmla="*/ 0 h 13"/>
                <a:gd name="T8" fmla="*/ 43 w 49"/>
                <a:gd name="T9" fmla="*/ 0 h 13"/>
                <a:gd name="T10" fmla="*/ 49 w 49"/>
                <a:gd name="T11" fmla="*/ 7 h 13"/>
              </a:gdLst>
              <a:ahLst/>
              <a:cxnLst>
                <a:cxn ang="0">
                  <a:pos x="T0" y="T1"/>
                </a:cxn>
                <a:cxn ang="0">
                  <a:pos x="T2" y="T3"/>
                </a:cxn>
                <a:cxn ang="0">
                  <a:pos x="T4" y="T5"/>
                </a:cxn>
                <a:cxn ang="0">
                  <a:pos x="T6" y="T7"/>
                </a:cxn>
                <a:cxn ang="0">
                  <a:pos x="T8" y="T9"/>
                </a:cxn>
                <a:cxn ang="0">
                  <a:pos x="T10" y="T11"/>
                </a:cxn>
              </a:cxnLst>
              <a:rect l="0" t="0" r="r" b="b"/>
              <a:pathLst>
                <a:path w="49" h="13">
                  <a:moveTo>
                    <a:pt x="49" y="7"/>
                  </a:moveTo>
                  <a:cubicBezTo>
                    <a:pt x="49" y="10"/>
                    <a:pt x="46" y="13"/>
                    <a:pt x="43" y="13"/>
                  </a:cubicBezTo>
                  <a:cubicBezTo>
                    <a:pt x="0" y="13"/>
                    <a:pt x="0" y="13"/>
                    <a:pt x="0" y="13"/>
                  </a:cubicBezTo>
                  <a:cubicBezTo>
                    <a:pt x="6" y="0"/>
                    <a:pt x="6" y="0"/>
                    <a:pt x="6" y="0"/>
                  </a:cubicBezTo>
                  <a:cubicBezTo>
                    <a:pt x="43" y="0"/>
                    <a:pt x="43" y="0"/>
                    <a:pt x="43" y="0"/>
                  </a:cubicBezTo>
                  <a:cubicBezTo>
                    <a:pt x="46" y="0"/>
                    <a:pt x="49" y="3"/>
                    <a:pt x="49"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49"/>
            <p:cNvSpPr/>
            <p:nvPr/>
          </p:nvSpPr>
          <p:spPr bwMode="auto">
            <a:xfrm>
              <a:off x="8087466" y="1117786"/>
              <a:ext cx="131115" cy="406952"/>
            </a:xfrm>
            <a:custGeom>
              <a:avLst/>
              <a:gdLst>
                <a:gd name="T0" fmla="*/ 0 w 106"/>
                <a:gd name="T1" fmla="*/ 0 h 329"/>
                <a:gd name="T2" fmla="*/ 106 w 106"/>
                <a:gd name="T3" fmla="*/ 300 h 329"/>
                <a:gd name="T4" fmla="*/ 90 w 106"/>
                <a:gd name="T5" fmla="*/ 329 h 329"/>
                <a:gd name="T6" fmla="*/ 0 w 106"/>
                <a:gd name="T7" fmla="*/ 0 h 329"/>
              </a:gdLst>
              <a:ahLst/>
              <a:cxnLst>
                <a:cxn ang="0">
                  <a:pos x="T0" y="T1"/>
                </a:cxn>
                <a:cxn ang="0">
                  <a:pos x="T2" y="T3"/>
                </a:cxn>
                <a:cxn ang="0">
                  <a:pos x="T4" y="T5"/>
                </a:cxn>
                <a:cxn ang="0">
                  <a:pos x="T6" y="T7"/>
                </a:cxn>
              </a:cxnLst>
              <a:rect l="0" t="0" r="r" b="b"/>
              <a:pathLst>
                <a:path w="106" h="329">
                  <a:moveTo>
                    <a:pt x="0" y="0"/>
                  </a:moveTo>
                  <a:lnTo>
                    <a:pt x="106" y="300"/>
                  </a:lnTo>
                  <a:lnTo>
                    <a:pt x="90" y="329"/>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50"/>
            <p:cNvSpPr/>
            <p:nvPr/>
          </p:nvSpPr>
          <p:spPr bwMode="auto">
            <a:xfrm>
              <a:off x="8110968" y="1535870"/>
              <a:ext cx="72979" cy="55662"/>
            </a:xfrm>
            <a:custGeom>
              <a:avLst/>
              <a:gdLst>
                <a:gd name="T0" fmla="*/ 26 w 59"/>
                <a:gd name="T1" fmla="*/ 45 h 45"/>
                <a:gd name="T2" fmla="*/ 0 w 59"/>
                <a:gd name="T3" fmla="*/ 31 h 45"/>
                <a:gd name="T4" fmla="*/ 59 w 59"/>
                <a:gd name="T5" fmla="*/ 0 h 45"/>
                <a:gd name="T6" fmla="*/ 59 w 59"/>
                <a:gd name="T7" fmla="*/ 0 h 45"/>
                <a:gd name="T8" fmla="*/ 26 w 59"/>
                <a:gd name="T9" fmla="*/ 45 h 45"/>
              </a:gdLst>
              <a:ahLst/>
              <a:cxnLst>
                <a:cxn ang="0">
                  <a:pos x="T0" y="T1"/>
                </a:cxn>
                <a:cxn ang="0">
                  <a:pos x="T2" y="T3"/>
                </a:cxn>
                <a:cxn ang="0">
                  <a:pos x="T4" y="T5"/>
                </a:cxn>
                <a:cxn ang="0">
                  <a:pos x="T6" y="T7"/>
                </a:cxn>
                <a:cxn ang="0">
                  <a:pos x="T8" y="T9"/>
                </a:cxn>
              </a:cxnLst>
              <a:rect l="0" t="0" r="r" b="b"/>
              <a:pathLst>
                <a:path w="59" h="45">
                  <a:moveTo>
                    <a:pt x="26" y="45"/>
                  </a:moveTo>
                  <a:lnTo>
                    <a:pt x="0" y="31"/>
                  </a:lnTo>
                  <a:lnTo>
                    <a:pt x="59" y="0"/>
                  </a:lnTo>
                  <a:lnTo>
                    <a:pt x="59" y="0"/>
                  </a:lnTo>
                  <a:lnTo>
                    <a:pt x="26" y="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51"/>
            <p:cNvSpPr/>
            <p:nvPr/>
          </p:nvSpPr>
          <p:spPr bwMode="auto">
            <a:xfrm>
              <a:off x="8061491" y="1495051"/>
              <a:ext cx="119983" cy="70505"/>
            </a:xfrm>
            <a:custGeom>
              <a:avLst/>
              <a:gdLst>
                <a:gd name="T0" fmla="*/ 92 w 97"/>
                <a:gd name="T1" fmla="*/ 10 h 57"/>
                <a:gd name="T2" fmla="*/ 97 w 97"/>
                <a:gd name="T3" fmla="*/ 21 h 57"/>
                <a:gd name="T4" fmla="*/ 28 w 97"/>
                <a:gd name="T5" fmla="*/ 57 h 57"/>
                <a:gd name="T6" fmla="*/ 0 w 97"/>
                <a:gd name="T7" fmla="*/ 43 h 57"/>
                <a:gd name="T8" fmla="*/ 78 w 97"/>
                <a:gd name="T9" fmla="*/ 0 h 57"/>
                <a:gd name="T10" fmla="*/ 92 w 97"/>
                <a:gd name="T11" fmla="*/ 10 h 57"/>
              </a:gdLst>
              <a:ahLst/>
              <a:cxnLst>
                <a:cxn ang="0">
                  <a:pos x="T0" y="T1"/>
                </a:cxn>
                <a:cxn ang="0">
                  <a:pos x="T2" y="T3"/>
                </a:cxn>
                <a:cxn ang="0">
                  <a:pos x="T4" y="T5"/>
                </a:cxn>
                <a:cxn ang="0">
                  <a:pos x="T6" y="T7"/>
                </a:cxn>
                <a:cxn ang="0">
                  <a:pos x="T8" y="T9"/>
                </a:cxn>
                <a:cxn ang="0">
                  <a:pos x="T10" y="T11"/>
                </a:cxn>
              </a:cxnLst>
              <a:rect l="0" t="0" r="r" b="b"/>
              <a:pathLst>
                <a:path w="97" h="57">
                  <a:moveTo>
                    <a:pt x="92" y="10"/>
                  </a:moveTo>
                  <a:lnTo>
                    <a:pt x="97" y="21"/>
                  </a:lnTo>
                  <a:lnTo>
                    <a:pt x="28" y="57"/>
                  </a:lnTo>
                  <a:lnTo>
                    <a:pt x="0" y="43"/>
                  </a:lnTo>
                  <a:lnTo>
                    <a:pt x="78" y="0"/>
                  </a:lnTo>
                  <a:lnTo>
                    <a:pt x="92"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52"/>
            <p:cNvSpPr/>
            <p:nvPr/>
          </p:nvSpPr>
          <p:spPr bwMode="auto">
            <a:xfrm>
              <a:off x="8110968" y="1430730"/>
              <a:ext cx="55662" cy="47004"/>
            </a:xfrm>
            <a:custGeom>
              <a:avLst/>
              <a:gdLst>
                <a:gd name="T0" fmla="*/ 38 w 45"/>
                <a:gd name="T1" fmla="*/ 0 h 38"/>
                <a:gd name="T2" fmla="*/ 45 w 45"/>
                <a:gd name="T3" fmla="*/ 33 h 38"/>
                <a:gd name="T4" fmla="*/ 38 w 45"/>
                <a:gd name="T5" fmla="*/ 38 h 38"/>
                <a:gd name="T6" fmla="*/ 0 w 45"/>
                <a:gd name="T7" fmla="*/ 19 h 38"/>
                <a:gd name="T8" fmla="*/ 38 w 45"/>
                <a:gd name="T9" fmla="*/ 0 h 38"/>
              </a:gdLst>
              <a:ahLst/>
              <a:cxnLst>
                <a:cxn ang="0">
                  <a:pos x="T0" y="T1"/>
                </a:cxn>
                <a:cxn ang="0">
                  <a:pos x="T2" y="T3"/>
                </a:cxn>
                <a:cxn ang="0">
                  <a:pos x="T4" y="T5"/>
                </a:cxn>
                <a:cxn ang="0">
                  <a:pos x="T6" y="T7"/>
                </a:cxn>
                <a:cxn ang="0">
                  <a:pos x="T8" y="T9"/>
                </a:cxn>
              </a:cxnLst>
              <a:rect l="0" t="0" r="r" b="b"/>
              <a:pathLst>
                <a:path w="45" h="38">
                  <a:moveTo>
                    <a:pt x="38" y="0"/>
                  </a:moveTo>
                  <a:lnTo>
                    <a:pt x="45" y="33"/>
                  </a:lnTo>
                  <a:lnTo>
                    <a:pt x="38" y="38"/>
                  </a:lnTo>
                  <a:lnTo>
                    <a:pt x="0" y="19"/>
                  </a:lnTo>
                  <a:lnTo>
                    <a:pt x="3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53"/>
            <p:cNvSpPr/>
            <p:nvPr/>
          </p:nvSpPr>
          <p:spPr bwMode="auto">
            <a:xfrm>
              <a:off x="8061491" y="1381253"/>
              <a:ext cx="92770" cy="64321"/>
            </a:xfrm>
            <a:custGeom>
              <a:avLst/>
              <a:gdLst>
                <a:gd name="T0" fmla="*/ 28 w 75"/>
                <a:gd name="T1" fmla="*/ 52 h 52"/>
                <a:gd name="T2" fmla="*/ 0 w 75"/>
                <a:gd name="T3" fmla="*/ 38 h 52"/>
                <a:gd name="T4" fmla="*/ 68 w 75"/>
                <a:gd name="T5" fmla="*/ 0 h 52"/>
                <a:gd name="T6" fmla="*/ 75 w 75"/>
                <a:gd name="T7" fmla="*/ 28 h 52"/>
                <a:gd name="T8" fmla="*/ 28 w 75"/>
                <a:gd name="T9" fmla="*/ 52 h 52"/>
              </a:gdLst>
              <a:ahLst/>
              <a:cxnLst>
                <a:cxn ang="0">
                  <a:pos x="T0" y="T1"/>
                </a:cxn>
                <a:cxn ang="0">
                  <a:pos x="T2" y="T3"/>
                </a:cxn>
                <a:cxn ang="0">
                  <a:pos x="T4" y="T5"/>
                </a:cxn>
                <a:cxn ang="0">
                  <a:pos x="T6" y="T7"/>
                </a:cxn>
                <a:cxn ang="0">
                  <a:pos x="T8" y="T9"/>
                </a:cxn>
              </a:cxnLst>
              <a:rect l="0" t="0" r="r" b="b"/>
              <a:pathLst>
                <a:path w="75" h="52">
                  <a:moveTo>
                    <a:pt x="28" y="52"/>
                  </a:moveTo>
                  <a:lnTo>
                    <a:pt x="0" y="38"/>
                  </a:lnTo>
                  <a:lnTo>
                    <a:pt x="68" y="0"/>
                  </a:lnTo>
                  <a:lnTo>
                    <a:pt x="75" y="28"/>
                  </a:lnTo>
                  <a:lnTo>
                    <a:pt x="28"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54"/>
            <p:cNvSpPr/>
            <p:nvPr/>
          </p:nvSpPr>
          <p:spPr bwMode="auto">
            <a:xfrm>
              <a:off x="7999644" y="1462891"/>
              <a:ext cx="141011" cy="76690"/>
            </a:xfrm>
            <a:custGeom>
              <a:avLst/>
              <a:gdLst>
                <a:gd name="T0" fmla="*/ 114 w 114"/>
                <a:gd name="T1" fmla="*/ 19 h 62"/>
                <a:gd name="T2" fmla="*/ 38 w 114"/>
                <a:gd name="T3" fmla="*/ 62 h 62"/>
                <a:gd name="T4" fmla="*/ 0 w 114"/>
                <a:gd name="T5" fmla="*/ 40 h 62"/>
                <a:gd name="T6" fmla="*/ 78 w 114"/>
                <a:gd name="T7" fmla="*/ 0 h 62"/>
                <a:gd name="T8" fmla="*/ 114 w 114"/>
                <a:gd name="T9" fmla="*/ 19 h 62"/>
              </a:gdLst>
              <a:ahLst/>
              <a:cxnLst>
                <a:cxn ang="0">
                  <a:pos x="T0" y="T1"/>
                </a:cxn>
                <a:cxn ang="0">
                  <a:pos x="T2" y="T3"/>
                </a:cxn>
                <a:cxn ang="0">
                  <a:pos x="T4" y="T5"/>
                </a:cxn>
                <a:cxn ang="0">
                  <a:pos x="T6" y="T7"/>
                </a:cxn>
                <a:cxn ang="0">
                  <a:pos x="T8" y="T9"/>
                </a:cxn>
              </a:cxnLst>
              <a:rect l="0" t="0" r="r" b="b"/>
              <a:pathLst>
                <a:path w="114" h="62">
                  <a:moveTo>
                    <a:pt x="114" y="19"/>
                  </a:moveTo>
                  <a:lnTo>
                    <a:pt x="38" y="62"/>
                  </a:lnTo>
                  <a:lnTo>
                    <a:pt x="0" y="40"/>
                  </a:lnTo>
                  <a:lnTo>
                    <a:pt x="78" y="0"/>
                  </a:lnTo>
                  <a:lnTo>
                    <a:pt x="114"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55"/>
            <p:cNvSpPr/>
            <p:nvPr/>
          </p:nvSpPr>
          <p:spPr bwMode="auto">
            <a:xfrm>
              <a:off x="8110968" y="1328065"/>
              <a:ext cx="25976" cy="25976"/>
            </a:xfrm>
            <a:custGeom>
              <a:avLst/>
              <a:gdLst>
                <a:gd name="T0" fmla="*/ 17 w 21"/>
                <a:gd name="T1" fmla="*/ 0 h 21"/>
                <a:gd name="T2" fmla="*/ 21 w 21"/>
                <a:gd name="T3" fmla="*/ 21 h 21"/>
                <a:gd name="T4" fmla="*/ 0 w 21"/>
                <a:gd name="T5" fmla="*/ 10 h 21"/>
                <a:gd name="T6" fmla="*/ 17 w 21"/>
                <a:gd name="T7" fmla="*/ 0 h 21"/>
              </a:gdLst>
              <a:ahLst/>
              <a:cxnLst>
                <a:cxn ang="0">
                  <a:pos x="T0" y="T1"/>
                </a:cxn>
                <a:cxn ang="0">
                  <a:pos x="T2" y="T3"/>
                </a:cxn>
                <a:cxn ang="0">
                  <a:pos x="T4" y="T5"/>
                </a:cxn>
                <a:cxn ang="0">
                  <a:pos x="T6" y="T7"/>
                </a:cxn>
              </a:cxnLst>
              <a:rect l="0" t="0" r="r" b="b"/>
              <a:pathLst>
                <a:path w="21" h="21">
                  <a:moveTo>
                    <a:pt x="17" y="0"/>
                  </a:moveTo>
                  <a:lnTo>
                    <a:pt x="21" y="21"/>
                  </a:lnTo>
                  <a:lnTo>
                    <a:pt x="0" y="10"/>
                  </a:lnTo>
                  <a:lnTo>
                    <a:pt x="1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56"/>
            <p:cNvSpPr/>
            <p:nvPr/>
          </p:nvSpPr>
          <p:spPr bwMode="auto">
            <a:xfrm>
              <a:off x="8005828" y="1349093"/>
              <a:ext cx="131115" cy="70505"/>
            </a:xfrm>
            <a:custGeom>
              <a:avLst/>
              <a:gdLst>
                <a:gd name="T0" fmla="*/ 106 w 106"/>
                <a:gd name="T1" fmla="*/ 16 h 57"/>
                <a:gd name="T2" fmla="*/ 33 w 106"/>
                <a:gd name="T3" fmla="*/ 57 h 57"/>
                <a:gd name="T4" fmla="*/ 0 w 106"/>
                <a:gd name="T5" fmla="*/ 38 h 57"/>
                <a:gd name="T6" fmla="*/ 73 w 106"/>
                <a:gd name="T7" fmla="*/ 0 h 57"/>
                <a:gd name="T8" fmla="*/ 106 w 106"/>
                <a:gd name="T9" fmla="*/ 16 h 57"/>
              </a:gdLst>
              <a:ahLst/>
              <a:cxnLst>
                <a:cxn ang="0">
                  <a:pos x="T0" y="T1"/>
                </a:cxn>
                <a:cxn ang="0">
                  <a:pos x="T2" y="T3"/>
                </a:cxn>
                <a:cxn ang="0">
                  <a:pos x="T4" y="T5"/>
                </a:cxn>
                <a:cxn ang="0">
                  <a:pos x="T6" y="T7"/>
                </a:cxn>
                <a:cxn ang="0">
                  <a:pos x="T8" y="T9"/>
                </a:cxn>
              </a:cxnLst>
              <a:rect l="0" t="0" r="r" b="b"/>
              <a:pathLst>
                <a:path w="106" h="57">
                  <a:moveTo>
                    <a:pt x="106" y="16"/>
                  </a:moveTo>
                  <a:lnTo>
                    <a:pt x="33" y="57"/>
                  </a:lnTo>
                  <a:lnTo>
                    <a:pt x="0" y="38"/>
                  </a:lnTo>
                  <a:lnTo>
                    <a:pt x="73" y="0"/>
                  </a:lnTo>
                  <a:lnTo>
                    <a:pt x="106"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57"/>
            <p:cNvSpPr/>
            <p:nvPr/>
          </p:nvSpPr>
          <p:spPr bwMode="auto">
            <a:xfrm>
              <a:off x="8005828" y="1582873"/>
              <a:ext cx="128641" cy="70505"/>
            </a:xfrm>
            <a:custGeom>
              <a:avLst/>
              <a:gdLst>
                <a:gd name="T0" fmla="*/ 0 w 104"/>
                <a:gd name="T1" fmla="*/ 40 h 57"/>
                <a:gd name="T2" fmla="*/ 73 w 104"/>
                <a:gd name="T3" fmla="*/ 0 h 57"/>
                <a:gd name="T4" fmla="*/ 104 w 104"/>
                <a:gd name="T5" fmla="*/ 17 h 57"/>
                <a:gd name="T6" fmla="*/ 99 w 104"/>
                <a:gd name="T7" fmla="*/ 21 h 57"/>
                <a:gd name="T8" fmla="*/ 33 w 104"/>
                <a:gd name="T9" fmla="*/ 57 h 57"/>
                <a:gd name="T10" fmla="*/ 0 w 104"/>
                <a:gd name="T11" fmla="*/ 40 h 57"/>
              </a:gdLst>
              <a:ahLst/>
              <a:cxnLst>
                <a:cxn ang="0">
                  <a:pos x="T0" y="T1"/>
                </a:cxn>
                <a:cxn ang="0">
                  <a:pos x="T2" y="T3"/>
                </a:cxn>
                <a:cxn ang="0">
                  <a:pos x="T4" y="T5"/>
                </a:cxn>
                <a:cxn ang="0">
                  <a:pos x="T6" y="T7"/>
                </a:cxn>
                <a:cxn ang="0">
                  <a:pos x="T8" y="T9"/>
                </a:cxn>
                <a:cxn ang="0">
                  <a:pos x="T10" y="T11"/>
                </a:cxn>
              </a:cxnLst>
              <a:rect l="0" t="0" r="r" b="b"/>
              <a:pathLst>
                <a:path w="104" h="57">
                  <a:moveTo>
                    <a:pt x="0" y="40"/>
                  </a:moveTo>
                  <a:lnTo>
                    <a:pt x="73" y="0"/>
                  </a:lnTo>
                  <a:lnTo>
                    <a:pt x="104" y="17"/>
                  </a:lnTo>
                  <a:lnTo>
                    <a:pt x="99" y="21"/>
                  </a:lnTo>
                  <a:lnTo>
                    <a:pt x="33" y="57"/>
                  </a:lnTo>
                  <a:lnTo>
                    <a:pt x="0"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58"/>
            <p:cNvSpPr/>
            <p:nvPr/>
          </p:nvSpPr>
          <p:spPr bwMode="auto">
            <a:xfrm>
              <a:off x="8061491" y="1281061"/>
              <a:ext cx="66795" cy="50714"/>
            </a:xfrm>
            <a:custGeom>
              <a:avLst/>
              <a:gdLst>
                <a:gd name="T0" fmla="*/ 28 w 54"/>
                <a:gd name="T1" fmla="*/ 41 h 41"/>
                <a:gd name="T2" fmla="*/ 0 w 54"/>
                <a:gd name="T3" fmla="*/ 24 h 41"/>
                <a:gd name="T4" fmla="*/ 47 w 54"/>
                <a:gd name="T5" fmla="*/ 0 h 41"/>
                <a:gd name="T6" fmla="*/ 54 w 54"/>
                <a:gd name="T7" fmla="*/ 26 h 41"/>
                <a:gd name="T8" fmla="*/ 28 w 54"/>
                <a:gd name="T9" fmla="*/ 41 h 41"/>
              </a:gdLst>
              <a:ahLst/>
              <a:cxnLst>
                <a:cxn ang="0">
                  <a:pos x="T0" y="T1"/>
                </a:cxn>
                <a:cxn ang="0">
                  <a:pos x="T2" y="T3"/>
                </a:cxn>
                <a:cxn ang="0">
                  <a:pos x="T4" y="T5"/>
                </a:cxn>
                <a:cxn ang="0">
                  <a:pos x="T6" y="T7"/>
                </a:cxn>
                <a:cxn ang="0">
                  <a:pos x="T8" y="T9"/>
                </a:cxn>
              </a:cxnLst>
              <a:rect l="0" t="0" r="r" b="b"/>
              <a:pathLst>
                <a:path w="54" h="41">
                  <a:moveTo>
                    <a:pt x="28" y="41"/>
                  </a:moveTo>
                  <a:lnTo>
                    <a:pt x="0" y="24"/>
                  </a:lnTo>
                  <a:lnTo>
                    <a:pt x="47" y="0"/>
                  </a:lnTo>
                  <a:lnTo>
                    <a:pt x="54" y="26"/>
                  </a:lnTo>
                  <a:lnTo>
                    <a:pt x="28"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59"/>
            <p:cNvSpPr/>
            <p:nvPr/>
          </p:nvSpPr>
          <p:spPr bwMode="auto">
            <a:xfrm>
              <a:off x="8061491" y="1175922"/>
              <a:ext cx="40819" cy="35871"/>
            </a:xfrm>
            <a:custGeom>
              <a:avLst/>
              <a:gdLst>
                <a:gd name="T0" fmla="*/ 26 w 33"/>
                <a:gd name="T1" fmla="*/ 0 h 29"/>
                <a:gd name="T2" fmla="*/ 33 w 33"/>
                <a:gd name="T3" fmla="*/ 26 h 29"/>
                <a:gd name="T4" fmla="*/ 28 w 33"/>
                <a:gd name="T5" fmla="*/ 29 h 29"/>
                <a:gd name="T6" fmla="*/ 0 w 33"/>
                <a:gd name="T7" fmla="*/ 14 h 29"/>
                <a:gd name="T8" fmla="*/ 26 w 33"/>
                <a:gd name="T9" fmla="*/ 0 h 29"/>
              </a:gdLst>
              <a:ahLst/>
              <a:cxnLst>
                <a:cxn ang="0">
                  <a:pos x="T0" y="T1"/>
                </a:cxn>
                <a:cxn ang="0">
                  <a:pos x="T2" y="T3"/>
                </a:cxn>
                <a:cxn ang="0">
                  <a:pos x="T4" y="T5"/>
                </a:cxn>
                <a:cxn ang="0">
                  <a:pos x="T6" y="T7"/>
                </a:cxn>
                <a:cxn ang="0">
                  <a:pos x="T8" y="T9"/>
                </a:cxn>
              </a:cxnLst>
              <a:rect l="0" t="0" r="r" b="b"/>
              <a:pathLst>
                <a:path w="33" h="29">
                  <a:moveTo>
                    <a:pt x="26" y="0"/>
                  </a:moveTo>
                  <a:lnTo>
                    <a:pt x="33" y="26"/>
                  </a:lnTo>
                  <a:lnTo>
                    <a:pt x="28" y="29"/>
                  </a:lnTo>
                  <a:lnTo>
                    <a:pt x="0" y="14"/>
                  </a:lnTo>
                  <a:lnTo>
                    <a:pt x="2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60"/>
            <p:cNvSpPr/>
            <p:nvPr/>
          </p:nvSpPr>
          <p:spPr bwMode="auto">
            <a:xfrm>
              <a:off x="7999644" y="1229110"/>
              <a:ext cx="117509" cy="75453"/>
            </a:xfrm>
            <a:custGeom>
              <a:avLst/>
              <a:gdLst>
                <a:gd name="T0" fmla="*/ 38 w 95"/>
                <a:gd name="T1" fmla="*/ 61 h 61"/>
                <a:gd name="T2" fmla="*/ 0 w 95"/>
                <a:gd name="T3" fmla="*/ 40 h 61"/>
                <a:gd name="T4" fmla="*/ 78 w 95"/>
                <a:gd name="T5" fmla="*/ 0 h 61"/>
                <a:gd name="T6" fmla="*/ 88 w 95"/>
                <a:gd name="T7" fmla="*/ 4 h 61"/>
                <a:gd name="T8" fmla="*/ 95 w 95"/>
                <a:gd name="T9" fmla="*/ 30 h 61"/>
                <a:gd name="T10" fmla="*/ 38 w 95"/>
                <a:gd name="T11" fmla="*/ 61 h 61"/>
              </a:gdLst>
              <a:ahLst/>
              <a:cxnLst>
                <a:cxn ang="0">
                  <a:pos x="T0" y="T1"/>
                </a:cxn>
                <a:cxn ang="0">
                  <a:pos x="T2" y="T3"/>
                </a:cxn>
                <a:cxn ang="0">
                  <a:pos x="T4" y="T5"/>
                </a:cxn>
                <a:cxn ang="0">
                  <a:pos x="T6" y="T7"/>
                </a:cxn>
                <a:cxn ang="0">
                  <a:pos x="T8" y="T9"/>
                </a:cxn>
                <a:cxn ang="0">
                  <a:pos x="T10" y="T11"/>
                </a:cxn>
              </a:cxnLst>
              <a:rect l="0" t="0" r="r" b="b"/>
              <a:pathLst>
                <a:path w="95" h="61">
                  <a:moveTo>
                    <a:pt x="38" y="61"/>
                  </a:moveTo>
                  <a:lnTo>
                    <a:pt x="0" y="40"/>
                  </a:lnTo>
                  <a:lnTo>
                    <a:pt x="78" y="0"/>
                  </a:lnTo>
                  <a:lnTo>
                    <a:pt x="88" y="4"/>
                  </a:lnTo>
                  <a:lnTo>
                    <a:pt x="95" y="30"/>
                  </a:lnTo>
                  <a:lnTo>
                    <a:pt x="38"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61"/>
            <p:cNvSpPr/>
            <p:nvPr/>
          </p:nvSpPr>
          <p:spPr bwMode="auto">
            <a:xfrm>
              <a:off x="8008302" y="1117786"/>
              <a:ext cx="81638" cy="66795"/>
            </a:xfrm>
            <a:custGeom>
              <a:avLst/>
              <a:gdLst>
                <a:gd name="T0" fmla="*/ 57 w 66"/>
                <a:gd name="T1" fmla="*/ 0 h 54"/>
                <a:gd name="T2" fmla="*/ 66 w 66"/>
                <a:gd name="T3" fmla="*/ 33 h 54"/>
                <a:gd name="T4" fmla="*/ 31 w 66"/>
                <a:gd name="T5" fmla="*/ 54 h 54"/>
                <a:gd name="T6" fmla="*/ 0 w 66"/>
                <a:gd name="T7" fmla="*/ 38 h 54"/>
                <a:gd name="T8" fmla="*/ 10 w 66"/>
                <a:gd name="T9" fmla="*/ 0 h 54"/>
                <a:gd name="T10" fmla="*/ 57 w 66"/>
                <a:gd name="T11" fmla="*/ 0 h 54"/>
              </a:gdLst>
              <a:ahLst/>
              <a:cxnLst>
                <a:cxn ang="0">
                  <a:pos x="T0" y="T1"/>
                </a:cxn>
                <a:cxn ang="0">
                  <a:pos x="T2" y="T3"/>
                </a:cxn>
                <a:cxn ang="0">
                  <a:pos x="T4" y="T5"/>
                </a:cxn>
                <a:cxn ang="0">
                  <a:pos x="T6" y="T7"/>
                </a:cxn>
                <a:cxn ang="0">
                  <a:pos x="T8" y="T9"/>
                </a:cxn>
                <a:cxn ang="0">
                  <a:pos x="T10" y="T11"/>
                </a:cxn>
              </a:cxnLst>
              <a:rect l="0" t="0" r="r" b="b"/>
              <a:pathLst>
                <a:path w="66" h="54">
                  <a:moveTo>
                    <a:pt x="57" y="0"/>
                  </a:moveTo>
                  <a:lnTo>
                    <a:pt x="66" y="33"/>
                  </a:lnTo>
                  <a:lnTo>
                    <a:pt x="31" y="54"/>
                  </a:lnTo>
                  <a:lnTo>
                    <a:pt x="0" y="38"/>
                  </a:lnTo>
                  <a:lnTo>
                    <a:pt x="10" y="0"/>
                  </a:lnTo>
                  <a:lnTo>
                    <a:pt x="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62"/>
            <p:cNvSpPr/>
            <p:nvPr/>
          </p:nvSpPr>
          <p:spPr bwMode="auto">
            <a:xfrm>
              <a:off x="8061491" y="1638536"/>
              <a:ext cx="43293" cy="34634"/>
            </a:xfrm>
            <a:custGeom>
              <a:avLst/>
              <a:gdLst>
                <a:gd name="T0" fmla="*/ 35 w 35"/>
                <a:gd name="T1" fmla="*/ 0 h 28"/>
                <a:gd name="T2" fmla="*/ 14 w 35"/>
                <a:gd name="T3" fmla="*/ 28 h 28"/>
                <a:gd name="T4" fmla="*/ 0 w 35"/>
                <a:gd name="T5" fmla="*/ 19 h 28"/>
                <a:gd name="T6" fmla="*/ 35 w 35"/>
                <a:gd name="T7" fmla="*/ 0 h 28"/>
              </a:gdLst>
              <a:ahLst/>
              <a:cxnLst>
                <a:cxn ang="0">
                  <a:pos x="T0" y="T1"/>
                </a:cxn>
                <a:cxn ang="0">
                  <a:pos x="T2" y="T3"/>
                </a:cxn>
                <a:cxn ang="0">
                  <a:pos x="T4" y="T5"/>
                </a:cxn>
                <a:cxn ang="0">
                  <a:pos x="T6" y="T7"/>
                </a:cxn>
              </a:cxnLst>
              <a:rect l="0" t="0" r="r" b="b"/>
              <a:pathLst>
                <a:path w="35" h="28">
                  <a:moveTo>
                    <a:pt x="35" y="0"/>
                  </a:moveTo>
                  <a:lnTo>
                    <a:pt x="14" y="28"/>
                  </a:lnTo>
                  <a:lnTo>
                    <a:pt x="0" y="19"/>
                  </a:lnTo>
                  <a:lnTo>
                    <a:pt x="3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63"/>
            <p:cNvSpPr/>
            <p:nvPr/>
          </p:nvSpPr>
          <p:spPr bwMode="auto">
            <a:xfrm>
              <a:off x="7956351" y="1319406"/>
              <a:ext cx="122457" cy="66795"/>
            </a:xfrm>
            <a:custGeom>
              <a:avLst/>
              <a:gdLst>
                <a:gd name="T0" fmla="*/ 99 w 99"/>
                <a:gd name="T1" fmla="*/ 17 h 54"/>
                <a:gd name="T2" fmla="*/ 26 w 99"/>
                <a:gd name="T3" fmla="*/ 54 h 54"/>
                <a:gd name="T4" fmla="*/ 0 w 99"/>
                <a:gd name="T5" fmla="*/ 40 h 54"/>
                <a:gd name="T6" fmla="*/ 0 w 99"/>
                <a:gd name="T7" fmla="*/ 40 h 54"/>
                <a:gd name="T8" fmla="*/ 73 w 99"/>
                <a:gd name="T9" fmla="*/ 0 h 54"/>
                <a:gd name="T10" fmla="*/ 99 w 99"/>
                <a:gd name="T11" fmla="*/ 17 h 54"/>
              </a:gdLst>
              <a:ahLst/>
              <a:cxnLst>
                <a:cxn ang="0">
                  <a:pos x="T0" y="T1"/>
                </a:cxn>
                <a:cxn ang="0">
                  <a:pos x="T2" y="T3"/>
                </a:cxn>
                <a:cxn ang="0">
                  <a:pos x="T4" y="T5"/>
                </a:cxn>
                <a:cxn ang="0">
                  <a:pos x="T6" y="T7"/>
                </a:cxn>
                <a:cxn ang="0">
                  <a:pos x="T8" y="T9"/>
                </a:cxn>
                <a:cxn ang="0">
                  <a:pos x="T10" y="T11"/>
                </a:cxn>
              </a:cxnLst>
              <a:rect l="0" t="0" r="r" b="b"/>
              <a:pathLst>
                <a:path w="99" h="54">
                  <a:moveTo>
                    <a:pt x="99" y="17"/>
                  </a:moveTo>
                  <a:lnTo>
                    <a:pt x="26" y="54"/>
                  </a:lnTo>
                  <a:lnTo>
                    <a:pt x="0" y="40"/>
                  </a:lnTo>
                  <a:lnTo>
                    <a:pt x="0" y="40"/>
                  </a:lnTo>
                  <a:lnTo>
                    <a:pt x="73" y="0"/>
                  </a:lnTo>
                  <a:lnTo>
                    <a:pt x="99"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64"/>
            <p:cNvSpPr/>
            <p:nvPr/>
          </p:nvSpPr>
          <p:spPr bwMode="auto">
            <a:xfrm>
              <a:off x="7950166" y="1436915"/>
              <a:ext cx="128641" cy="70505"/>
            </a:xfrm>
            <a:custGeom>
              <a:avLst/>
              <a:gdLst>
                <a:gd name="T0" fmla="*/ 104 w 104"/>
                <a:gd name="T1" fmla="*/ 14 h 57"/>
                <a:gd name="T2" fmla="*/ 28 w 104"/>
                <a:gd name="T3" fmla="*/ 57 h 57"/>
                <a:gd name="T4" fmla="*/ 0 w 104"/>
                <a:gd name="T5" fmla="*/ 40 h 57"/>
                <a:gd name="T6" fmla="*/ 78 w 104"/>
                <a:gd name="T7" fmla="*/ 0 h 57"/>
                <a:gd name="T8" fmla="*/ 104 w 104"/>
                <a:gd name="T9" fmla="*/ 14 h 57"/>
              </a:gdLst>
              <a:ahLst/>
              <a:cxnLst>
                <a:cxn ang="0">
                  <a:pos x="T0" y="T1"/>
                </a:cxn>
                <a:cxn ang="0">
                  <a:pos x="T2" y="T3"/>
                </a:cxn>
                <a:cxn ang="0">
                  <a:pos x="T4" y="T5"/>
                </a:cxn>
                <a:cxn ang="0">
                  <a:pos x="T6" y="T7"/>
                </a:cxn>
                <a:cxn ang="0">
                  <a:pos x="T8" y="T9"/>
                </a:cxn>
              </a:cxnLst>
              <a:rect l="0" t="0" r="r" b="b"/>
              <a:pathLst>
                <a:path w="104" h="57">
                  <a:moveTo>
                    <a:pt x="104" y="14"/>
                  </a:moveTo>
                  <a:lnTo>
                    <a:pt x="28" y="57"/>
                  </a:lnTo>
                  <a:lnTo>
                    <a:pt x="0" y="40"/>
                  </a:lnTo>
                  <a:lnTo>
                    <a:pt x="78" y="0"/>
                  </a:lnTo>
                  <a:lnTo>
                    <a:pt x="104"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65"/>
            <p:cNvSpPr/>
            <p:nvPr/>
          </p:nvSpPr>
          <p:spPr bwMode="auto">
            <a:xfrm>
              <a:off x="7982327" y="1201897"/>
              <a:ext cx="96481" cy="68031"/>
            </a:xfrm>
            <a:custGeom>
              <a:avLst/>
              <a:gdLst>
                <a:gd name="T0" fmla="*/ 78 w 78"/>
                <a:gd name="T1" fmla="*/ 15 h 55"/>
                <a:gd name="T2" fmla="*/ 2 w 78"/>
                <a:gd name="T3" fmla="*/ 55 h 55"/>
                <a:gd name="T4" fmla="*/ 0 w 78"/>
                <a:gd name="T5" fmla="*/ 55 h 55"/>
                <a:gd name="T6" fmla="*/ 7 w 78"/>
                <a:gd name="T7" fmla="*/ 22 h 55"/>
                <a:gd name="T8" fmla="*/ 52 w 78"/>
                <a:gd name="T9" fmla="*/ 0 h 55"/>
                <a:gd name="T10" fmla="*/ 78 w 78"/>
                <a:gd name="T11" fmla="*/ 15 h 55"/>
              </a:gdLst>
              <a:ahLst/>
              <a:cxnLst>
                <a:cxn ang="0">
                  <a:pos x="T0" y="T1"/>
                </a:cxn>
                <a:cxn ang="0">
                  <a:pos x="T2" y="T3"/>
                </a:cxn>
                <a:cxn ang="0">
                  <a:pos x="T4" y="T5"/>
                </a:cxn>
                <a:cxn ang="0">
                  <a:pos x="T6" y="T7"/>
                </a:cxn>
                <a:cxn ang="0">
                  <a:pos x="T8" y="T9"/>
                </a:cxn>
                <a:cxn ang="0">
                  <a:pos x="T10" y="T11"/>
                </a:cxn>
              </a:cxnLst>
              <a:rect l="0" t="0" r="r" b="b"/>
              <a:pathLst>
                <a:path w="78" h="55">
                  <a:moveTo>
                    <a:pt x="78" y="15"/>
                  </a:moveTo>
                  <a:lnTo>
                    <a:pt x="2" y="55"/>
                  </a:lnTo>
                  <a:lnTo>
                    <a:pt x="0" y="55"/>
                  </a:lnTo>
                  <a:lnTo>
                    <a:pt x="7" y="22"/>
                  </a:lnTo>
                  <a:lnTo>
                    <a:pt x="52" y="0"/>
                  </a:lnTo>
                  <a:lnTo>
                    <a:pt x="78" y="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66"/>
            <p:cNvSpPr/>
            <p:nvPr/>
          </p:nvSpPr>
          <p:spPr bwMode="auto">
            <a:xfrm>
              <a:off x="7997170" y="1178395"/>
              <a:ext cx="32160" cy="29686"/>
            </a:xfrm>
            <a:custGeom>
              <a:avLst/>
              <a:gdLst>
                <a:gd name="T0" fmla="*/ 26 w 26"/>
                <a:gd name="T1" fmla="*/ 12 h 24"/>
                <a:gd name="T2" fmla="*/ 0 w 26"/>
                <a:gd name="T3" fmla="*/ 24 h 24"/>
                <a:gd name="T4" fmla="*/ 7 w 26"/>
                <a:gd name="T5" fmla="*/ 0 h 24"/>
                <a:gd name="T6" fmla="*/ 26 w 26"/>
                <a:gd name="T7" fmla="*/ 12 h 24"/>
              </a:gdLst>
              <a:ahLst/>
              <a:cxnLst>
                <a:cxn ang="0">
                  <a:pos x="T0" y="T1"/>
                </a:cxn>
                <a:cxn ang="0">
                  <a:pos x="T2" y="T3"/>
                </a:cxn>
                <a:cxn ang="0">
                  <a:pos x="T4" y="T5"/>
                </a:cxn>
                <a:cxn ang="0">
                  <a:pos x="T6" y="T7"/>
                </a:cxn>
              </a:cxnLst>
              <a:rect l="0" t="0" r="r" b="b"/>
              <a:pathLst>
                <a:path w="26" h="24">
                  <a:moveTo>
                    <a:pt x="26" y="12"/>
                  </a:moveTo>
                  <a:lnTo>
                    <a:pt x="0" y="24"/>
                  </a:lnTo>
                  <a:lnTo>
                    <a:pt x="7" y="0"/>
                  </a:lnTo>
                  <a:lnTo>
                    <a:pt x="26"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67"/>
            <p:cNvSpPr/>
            <p:nvPr/>
          </p:nvSpPr>
          <p:spPr bwMode="auto">
            <a:xfrm>
              <a:off x="7926665" y="1521027"/>
              <a:ext cx="102666" cy="64321"/>
            </a:xfrm>
            <a:custGeom>
              <a:avLst/>
              <a:gdLst>
                <a:gd name="T0" fmla="*/ 83 w 83"/>
                <a:gd name="T1" fmla="*/ 22 h 52"/>
                <a:gd name="T2" fmla="*/ 21 w 83"/>
                <a:gd name="T3" fmla="*/ 52 h 52"/>
                <a:gd name="T4" fmla="*/ 0 w 83"/>
                <a:gd name="T5" fmla="*/ 26 h 52"/>
                <a:gd name="T6" fmla="*/ 47 w 83"/>
                <a:gd name="T7" fmla="*/ 0 h 52"/>
                <a:gd name="T8" fmla="*/ 83 w 83"/>
                <a:gd name="T9" fmla="*/ 22 h 52"/>
              </a:gdLst>
              <a:ahLst/>
              <a:cxnLst>
                <a:cxn ang="0">
                  <a:pos x="T0" y="T1"/>
                </a:cxn>
                <a:cxn ang="0">
                  <a:pos x="T2" y="T3"/>
                </a:cxn>
                <a:cxn ang="0">
                  <a:pos x="T4" y="T5"/>
                </a:cxn>
                <a:cxn ang="0">
                  <a:pos x="T6" y="T7"/>
                </a:cxn>
                <a:cxn ang="0">
                  <a:pos x="T8" y="T9"/>
                </a:cxn>
              </a:cxnLst>
              <a:rect l="0" t="0" r="r" b="b"/>
              <a:pathLst>
                <a:path w="83" h="52">
                  <a:moveTo>
                    <a:pt x="83" y="22"/>
                  </a:moveTo>
                  <a:lnTo>
                    <a:pt x="21" y="52"/>
                  </a:lnTo>
                  <a:lnTo>
                    <a:pt x="0" y="26"/>
                  </a:lnTo>
                  <a:lnTo>
                    <a:pt x="47" y="0"/>
                  </a:lnTo>
                  <a:lnTo>
                    <a:pt x="83"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68"/>
            <p:cNvSpPr/>
            <p:nvPr/>
          </p:nvSpPr>
          <p:spPr bwMode="auto">
            <a:xfrm>
              <a:off x="7929138" y="1404755"/>
              <a:ext cx="100192" cy="72979"/>
            </a:xfrm>
            <a:custGeom>
              <a:avLst/>
              <a:gdLst>
                <a:gd name="T0" fmla="*/ 48 w 81"/>
                <a:gd name="T1" fmla="*/ 0 h 59"/>
                <a:gd name="T2" fmla="*/ 81 w 81"/>
                <a:gd name="T3" fmla="*/ 19 h 59"/>
                <a:gd name="T4" fmla="*/ 3 w 81"/>
                <a:gd name="T5" fmla="*/ 59 h 59"/>
                <a:gd name="T6" fmla="*/ 0 w 81"/>
                <a:gd name="T7" fmla="*/ 59 h 59"/>
                <a:gd name="T8" fmla="*/ 10 w 81"/>
                <a:gd name="T9" fmla="*/ 21 h 59"/>
                <a:gd name="T10" fmla="*/ 48 w 81"/>
                <a:gd name="T11" fmla="*/ 0 h 59"/>
              </a:gdLst>
              <a:ahLst/>
              <a:cxnLst>
                <a:cxn ang="0">
                  <a:pos x="T0" y="T1"/>
                </a:cxn>
                <a:cxn ang="0">
                  <a:pos x="T2" y="T3"/>
                </a:cxn>
                <a:cxn ang="0">
                  <a:pos x="T4" y="T5"/>
                </a:cxn>
                <a:cxn ang="0">
                  <a:pos x="T6" y="T7"/>
                </a:cxn>
                <a:cxn ang="0">
                  <a:pos x="T8" y="T9"/>
                </a:cxn>
                <a:cxn ang="0">
                  <a:pos x="T10" y="T11"/>
                </a:cxn>
              </a:cxnLst>
              <a:rect l="0" t="0" r="r" b="b"/>
              <a:pathLst>
                <a:path w="81" h="59">
                  <a:moveTo>
                    <a:pt x="48" y="0"/>
                  </a:moveTo>
                  <a:lnTo>
                    <a:pt x="81" y="19"/>
                  </a:lnTo>
                  <a:lnTo>
                    <a:pt x="3" y="59"/>
                  </a:lnTo>
                  <a:lnTo>
                    <a:pt x="0" y="59"/>
                  </a:lnTo>
                  <a:lnTo>
                    <a:pt x="10" y="21"/>
                  </a:lnTo>
                  <a:lnTo>
                    <a:pt x="4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69"/>
            <p:cNvSpPr/>
            <p:nvPr/>
          </p:nvSpPr>
          <p:spPr bwMode="auto">
            <a:xfrm>
              <a:off x="7961299" y="1287246"/>
              <a:ext cx="68031" cy="61847"/>
            </a:xfrm>
            <a:custGeom>
              <a:avLst/>
              <a:gdLst>
                <a:gd name="T0" fmla="*/ 19 w 55"/>
                <a:gd name="T1" fmla="*/ 0 h 50"/>
                <a:gd name="T2" fmla="*/ 55 w 55"/>
                <a:gd name="T3" fmla="*/ 19 h 50"/>
                <a:gd name="T4" fmla="*/ 0 w 55"/>
                <a:gd name="T5" fmla="*/ 50 h 50"/>
                <a:gd name="T6" fmla="*/ 12 w 55"/>
                <a:gd name="T7" fmla="*/ 5 h 50"/>
                <a:gd name="T8" fmla="*/ 19 w 55"/>
                <a:gd name="T9" fmla="*/ 0 h 50"/>
              </a:gdLst>
              <a:ahLst/>
              <a:cxnLst>
                <a:cxn ang="0">
                  <a:pos x="T0" y="T1"/>
                </a:cxn>
                <a:cxn ang="0">
                  <a:pos x="T2" y="T3"/>
                </a:cxn>
                <a:cxn ang="0">
                  <a:pos x="T4" y="T5"/>
                </a:cxn>
                <a:cxn ang="0">
                  <a:pos x="T6" y="T7"/>
                </a:cxn>
                <a:cxn ang="0">
                  <a:pos x="T8" y="T9"/>
                </a:cxn>
              </a:cxnLst>
              <a:rect l="0" t="0" r="r" b="b"/>
              <a:pathLst>
                <a:path w="55" h="50">
                  <a:moveTo>
                    <a:pt x="19" y="0"/>
                  </a:moveTo>
                  <a:lnTo>
                    <a:pt x="55" y="19"/>
                  </a:lnTo>
                  <a:lnTo>
                    <a:pt x="0" y="50"/>
                  </a:lnTo>
                  <a:lnTo>
                    <a:pt x="12" y="5"/>
                  </a:lnTo>
                  <a:lnTo>
                    <a:pt x="1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70"/>
            <p:cNvSpPr/>
            <p:nvPr/>
          </p:nvSpPr>
          <p:spPr bwMode="auto">
            <a:xfrm>
              <a:off x="8025619" y="1670696"/>
              <a:ext cx="44530" cy="40819"/>
            </a:xfrm>
            <a:custGeom>
              <a:avLst/>
              <a:gdLst>
                <a:gd name="T0" fmla="*/ 19 w 36"/>
                <a:gd name="T1" fmla="*/ 33 h 33"/>
                <a:gd name="T2" fmla="*/ 0 w 36"/>
                <a:gd name="T3" fmla="*/ 10 h 33"/>
                <a:gd name="T4" fmla="*/ 17 w 36"/>
                <a:gd name="T5" fmla="*/ 0 h 33"/>
                <a:gd name="T6" fmla="*/ 36 w 36"/>
                <a:gd name="T7" fmla="*/ 12 h 33"/>
                <a:gd name="T8" fmla="*/ 19 w 36"/>
                <a:gd name="T9" fmla="*/ 33 h 33"/>
              </a:gdLst>
              <a:ahLst/>
              <a:cxnLst>
                <a:cxn ang="0">
                  <a:pos x="T0" y="T1"/>
                </a:cxn>
                <a:cxn ang="0">
                  <a:pos x="T2" y="T3"/>
                </a:cxn>
                <a:cxn ang="0">
                  <a:pos x="T4" y="T5"/>
                </a:cxn>
                <a:cxn ang="0">
                  <a:pos x="T6" y="T7"/>
                </a:cxn>
                <a:cxn ang="0">
                  <a:pos x="T8" y="T9"/>
                </a:cxn>
              </a:cxnLst>
              <a:rect l="0" t="0" r="r" b="b"/>
              <a:pathLst>
                <a:path w="36" h="33">
                  <a:moveTo>
                    <a:pt x="19" y="33"/>
                  </a:moveTo>
                  <a:lnTo>
                    <a:pt x="0" y="10"/>
                  </a:lnTo>
                  <a:lnTo>
                    <a:pt x="17" y="0"/>
                  </a:lnTo>
                  <a:lnTo>
                    <a:pt x="36" y="12"/>
                  </a:lnTo>
                  <a:lnTo>
                    <a:pt x="19"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71"/>
            <p:cNvSpPr/>
            <p:nvPr/>
          </p:nvSpPr>
          <p:spPr bwMode="auto">
            <a:xfrm>
              <a:off x="7988511" y="1029963"/>
              <a:ext cx="122457" cy="79164"/>
            </a:xfrm>
            <a:custGeom>
              <a:avLst/>
              <a:gdLst>
                <a:gd name="T0" fmla="*/ 26 w 99"/>
                <a:gd name="T1" fmla="*/ 64 h 64"/>
                <a:gd name="T2" fmla="*/ 0 w 99"/>
                <a:gd name="T3" fmla="*/ 0 h 64"/>
                <a:gd name="T4" fmla="*/ 99 w 99"/>
                <a:gd name="T5" fmla="*/ 0 h 64"/>
                <a:gd name="T6" fmla="*/ 73 w 99"/>
                <a:gd name="T7" fmla="*/ 64 h 64"/>
                <a:gd name="T8" fmla="*/ 26 w 99"/>
                <a:gd name="T9" fmla="*/ 64 h 64"/>
              </a:gdLst>
              <a:ahLst/>
              <a:cxnLst>
                <a:cxn ang="0">
                  <a:pos x="T0" y="T1"/>
                </a:cxn>
                <a:cxn ang="0">
                  <a:pos x="T2" y="T3"/>
                </a:cxn>
                <a:cxn ang="0">
                  <a:pos x="T4" y="T5"/>
                </a:cxn>
                <a:cxn ang="0">
                  <a:pos x="T6" y="T7"/>
                </a:cxn>
                <a:cxn ang="0">
                  <a:pos x="T8" y="T9"/>
                </a:cxn>
              </a:cxnLst>
              <a:rect l="0" t="0" r="r" b="b"/>
              <a:pathLst>
                <a:path w="99" h="64">
                  <a:moveTo>
                    <a:pt x="26" y="64"/>
                  </a:moveTo>
                  <a:lnTo>
                    <a:pt x="0" y="0"/>
                  </a:lnTo>
                  <a:lnTo>
                    <a:pt x="99" y="0"/>
                  </a:lnTo>
                  <a:lnTo>
                    <a:pt x="73" y="64"/>
                  </a:lnTo>
                  <a:lnTo>
                    <a:pt x="26" y="6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72"/>
            <p:cNvSpPr/>
            <p:nvPr/>
          </p:nvSpPr>
          <p:spPr bwMode="auto">
            <a:xfrm>
              <a:off x="7999644" y="1647194"/>
              <a:ext cx="29686" cy="21028"/>
            </a:xfrm>
            <a:custGeom>
              <a:avLst/>
              <a:gdLst>
                <a:gd name="T0" fmla="*/ 14 w 24"/>
                <a:gd name="T1" fmla="*/ 17 h 17"/>
                <a:gd name="T2" fmla="*/ 0 w 24"/>
                <a:gd name="T3" fmla="*/ 0 h 17"/>
                <a:gd name="T4" fmla="*/ 24 w 24"/>
                <a:gd name="T5" fmla="*/ 12 h 17"/>
                <a:gd name="T6" fmla="*/ 14 w 24"/>
                <a:gd name="T7" fmla="*/ 17 h 17"/>
              </a:gdLst>
              <a:ahLst/>
              <a:cxnLst>
                <a:cxn ang="0">
                  <a:pos x="T0" y="T1"/>
                </a:cxn>
                <a:cxn ang="0">
                  <a:pos x="T2" y="T3"/>
                </a:cxn>
                <a:cxn ang="0">
                  <a:pos x="T4" y="T5"/>
                </a:cxn>
                <a:cxn ang="0">
                  <a:pos x="T6" y="T7"/>
                </a:cxn>
              </a:cxnLst>
              <a:rect l="0" t="0" r="r" b="b"/>
              <a:pathLst>
                <a:path w="24" h="17">
                  <a:moveTo>
                    <a:pt x="14" y="17"/>
                  </a:moveTo>
                  <a:lnTo>
                    <a:pt x="0" y="0"/>
                  </a:lnTo>
                  <a:lnTo>
                    <a:pt x="24" y="12"/>
                  </a:lnTo>
                  <a:lnTo>
                    <a:pt x="14"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73"/>
            <p:cNvSpPr/>
            <p:nvPr/>
          </p:nvSpPr>
          <p:spPr bwMode="auto">
            <a:xfrm>
              <a:off x="7810393" y="1049754"/>
              <a:ext cx="171934" cy="38345"/>
            </a:xfrm>
            <a:custGeom>
              <a:avLst/>
              <a:gdLst>
                <a:gd name="T0" fmla="*/ 125 w 139"/>
                <a:gd name="T1" fmla="*/ 0 h 31"/>
                <a:gd name="T2" fmla="*/ 139 w 139"/>
                <a:gd name="T3" fmla="*/ 31 h 31"/>
                <a:gd name="T4" fmla="*/ 0 w 139"/>
                <a:gd name="T5" fmla="*/ 31 h 31"/>
                <a:gd name="T6" fmla="*/ 11 w 139"/>
                <a:gd name="T7" fmla="*/ 0 h 31"/>
                <a:gd name="T8" fmla="*/ 125 w 139"/>
                <a:gd name="T9" fmla="*/ 0 h 31"/>
              </a:gdLst>
              <a:ahLst/>
              <a:cxnLst>
                <a:cxn ang="0">
                  <a:pos x="T0" y="T1"/>
                </a:cxn>
                <a:cxn ang="0">
                  <a:pos x="T2" y="T3"/>
                </a:cxn>
                <a:cxn ang="0">
                  <a:pos x="T4" y="T5"/>
                </a:cxn>
                <a:cxn ang="0">
                  <a:pos x="T6" y="T7"/>
                </a:cxn>
                <a:cxn ang="0">
                  <a:pos x="T8" y="T9"/>
                </a:cxn>
              </a:cxnLst>
              <a:rect l="0" t="0" r="r" b="b"/>
              <a:pathLst>
                <a:path w="139" h="31">
                  <a:moveTo>
                    <a:pt x="125" y="0"/>
                  </a:moveTo>
                  <a:lnTo>
                    <a:pt x="139" y="31"/>
                  </a:lnTo>
                  <a:lnTo>
                    <a:pt x="0" y="31"/>
                  </a:lnTo>
                  <a:lnTo>
                    <a:pt x="11" y="0"/>
                  </a:lnTo>
                  <a:lnTo>
                    <a:pt x="12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74"/>
            <p:cNvSpPr/>
            <p:nvPr/>
          </p:nvSpPr>
          <p:spPr bwMode="auto">
            <a:xfrm>
              <a:off x="7947693" y="1386201"/>
              <a:ext cx="25976" cy="23502"/>
            </a:xfrm>
            <a:custGeom>
              <a:avLst/>
              <a:gdLst>
                <a:gd name="T0" fmla="*/ 0 w 21"/>
                <a:gd name="T1" fmla="*/ 19 h 19"/>
                <a:gd name="T2" fmla="*/ 4 w 21"/>
                <a:gd name="T3" fmla="*/ 0 h 19"/>
                <a:gd name="T4" fmla="*/ 21 w 21"/>
                <a:gd name="T5" fmla="*/ 8 h 19"/>
                <a:gd name="T6" fmla="*/ 0 w 21"/>
                <a:gd name="T7" fmla="*/ 19 h 19"/>
              </a:gdLst>
              <a:ahLst/>
              <a:cxnLst>
                <a:cxn ang="0">
                  <a:pos x="T0" y="T1"/>
                </a:cxn>
                <a:cxn ang="0">
                  <a:pos x="T2" y="T3"/>
                </a:cxn>
                <a:cxn ang="0">
                  <a:pos x="T4" y="T5"/>
                </a:cxn>
                <a:cxn ang="0">
                  <a:pos x="T6" y="T7"/>
                </a:cxn>
              </a:cxnLst>
              <a:rect l="0" t="0" r="r" b="b"/>
              <a:pathLst>
                <a:path w="21" h="19">
                  <a:moveTo>
                    <a:pt x="0" y="19"/>
                  </a:moveTo>
                  <a:lnTo>
                    <a:pt x="4" y="0"/>
                  </a:lnTo>
                  <a:lnTo>
                    <a:pt x="21" y="8"/>
                  </a:lnTo>
                  <a:lnTo>
                    <a:pt x="0"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75"/>
            <p:cNvSpPr/>
            <p:nvPr/>
          </p:nvSpPr>
          <p:spPr bwMode="auto">
            <a:xfrm>
              <a:off x="7915532" y="1495051"/>
              <a:ext cx="51951" cy="47004"/>
            </a:xfrm>
            <a:custGeom>
              <a:avLst/>
              <a:gdLst>
                <a:gd name="T0" fmla="*/ 42 w 42"/>
                <a:gd name="T1" fmla="*/ 14 h 38"/>
                <a:gd name="T2" fmla="*/ 2 w 42"/>
                <a:gd name="T3" fmla="*/ 38 h 38"/>
                <a:gd name="T4" fmla="*/ 0 w 42"/>
                <a:gd name="T5" fmla="*/ 33 h 38"/>
                <a:gd name="T6" fmla="*/ 7 w 42"/>
                <a:gd name="T7" fmla="*/ 5 h 38"/>
                <a:gd name="T8" fmla="*/ 14 w 42"/>
                <a:gd name="T9" fmla="*/ 0 h 38"/>
                <a:gd name="T10" fmla="*/ 42 w 42"/>
                <a:gd name="T11" fmla="*/ 14 h 38"/>
              </a:gdLst>
              <a:ahLst/>
              <a:cxnLst>
                <a:cxn ang="0">
                  <a:pos x="T0" y="T1"/>
                </a:cxn>
                <a:cxn ang="0">
                  <a:pos x="T2" y="T3"/>
                </a:cxn>
                <a:cxn ang="0">
                  <a:pos x="T4" y="T5"/>
                </a:cxn>
                <a:cxn ang="0">
                  <a:pos x="T6" y="T7"/>
                </a:cxn>
                <a:cxn ang="0">
                  <a:pos x="T8" y="T9"/>
                </a:cxn>
                <a:cxn ang="0">
                  <a:pos x="T10" y="T11"/>
                </a:cxn>
              </a:cxnLst>
              <a:rect l="0" t="0" r="r" b="b"/>
              <a:pathLst>
                <a:path w="42" h="38">
                  <a:moveTo>
                    <a:pt x="42" y="14"/>
                  </a:moveTo>
                  <a:lnTo>
                    <a:pt x="2" y="38"/>
                  </a:lnTo>
                  <a:lnTo>
                    <a:pt x="0" y="33"/>
                  </a:lnTo>
                  <a:lnTo>
                    <a:pt x="7" y="5"/>
                  </a:lnTo>
                  <a:lnTo>
                    <a:pt x="14" y="0"/>
                  </a:lnTo>
                  <a:lnTo>
                    <a:pt x="42"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76"/>
            <p:cNvSpPr/>
            <p:nvPr/>
          </p:nvSpPr>
          <p:spPr bwMode="auto">
            <a:xfrm>
              <a:off x="7965010" y="1556898"/>
              <a:ext cx="113798" cy="66795"/>
            </a:xfrm>
            <a:custGeom>
              <a:avLst/>
              <a:gdLst>
                <a:gd name="T0" fmla="*/ 92 w 92"/>
                <a:gd name="T1" fmla="*/ 14 h 54"/>
                <a:gd name="T2" fmla="*/ 19 w 92"/>
                <a:gd name="T3" fmla="*/ 54 h 54"/>
                <a:gd name="T4" fmla="*/ 9 w 92"/>
                <a:gd name="T5" fmla="*/ 49 h 54"/>
                <a:gd name="T6" fmla="*/ 0 w 92"/>
                <a:gd name="T7" fmla="*/ 35 h 54"/>
                <a:gd name="T8" fmla="*/ 66 w 92"/>
                <a:gd name="T9" fmla="*/ 0 h 54"/>
                <a:gd name="T10" fmla="*/ 92 w 92"/>
                <a:gd name="T11" fmla="*/ 14 h 54"/>
              </a:gdLst>
              <a:ahLst/>
              <a:cxnLst>
                <a:cxn ang="0">
                  <a:pos x="T0" y="T1"/>
                </a:cxn>
                <a:cxn ang="0">
                  <a:pos x="T2" y="T3"/>
                </a:cxn>
                <a:cxn ang="0">
                  <a:pos x="T4" y="T5"/>
                </a:cxn>
                <a:cxn ang="0">
                  <a:pos x="T6" y="T7"/>
                </a:cxn>
                <a:cxn ang="0">
                  <a:pos x="T8" y="T9"/>
                </a:cxn>
                <a:cxn ang="0">
                  <a:pos x="T10" y="T11"/>
                </a:cxn>
              </a:cxnLst>
              <a:rect l="0" t="0" r="r" b="b"/>
              <a:pathLst>
                <a:path w="92" h="54">
                  <a:moveTo>
                    <a:pt x="92" y="14"/>
                  </a:moveTo>
                  <a:lnTo>
                    <a:pt x="19" y="54"/>
                  </a:lnTo>
                  <a:lnTo>
                    <a:pt x="9" y="49"/>
                  </a:lnTo>
                  <a:lnTo>
                    <a:pt x="0" y="35"/>
                  </a:lnTo>
                  <a:lnTo>
                    <a:pt x="66" y="0"/>
                  </a:lnTo>
                  <a:lnTo>
                    <a:pt x="92"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77"/>
            <p:cNvSpPr/>
            <p:nvPr/>
          </p:nvSpPr>
          <p:spPr bwMode="auto">
            <a:xfrm>
              <a:off x="7783180" y="1117786"/>
              <a:ext cx="132352" cy="403241"/>
            </a:xfrm>
            <a:custGeom>
              <a:avLst/>
              <a:gdLst>
                <a:gd name="T0" fmla="*/ 0 w 107"/>
                <a:gd name="T1" fmla="*/ 0 h 326"/>
                <a:gd name="T2" fmla="*/ 107 w 107"/>
                <a:gd name="T3" fmla="*/ 300 h 326"/>
                <a:gd name="T4" fmla="*/ 90 w 107"/>
                <a:gd name="T5" fmla="*/ 326 h 326"/>
                <a:gd name="T6" fmla="*/ 0 w 107"/>
                <a:gd name="T7" fmla="*/ 0 h 326"/>
              </a:gdLst>
              <a:ahLst/>
              <a:cxnLst>
                <a:cxn ang="0">
                  <a:pos x="T0" y="T1"/>
                </a:cxn>
                <a:cxn ang="0">
                  <a:pos x="T2" y="T3"/>
                </a:cxn>
                <a:cxn ang="0">
                  <a:pos x="T4" y="T5"/>
                </a:cxn>
                <a:cxn ang="0">
                  <a:pos x="T6" y="T7"/>
                </a:cxn>
              </a:cxnLst>
              <a:rect l="0" t="0" r="r" b="b"/>
              <a:pathLst>
                <a:path w="107" h="326">
                  <a:moveTo>
                    <a:pt x="0" y="0"/>
                  </a:moveTo>
                  <a:lnTo>
                    <a:pt x="107" y="300"/>
                  </a:lnTo>
                  <a:lnTo>
                    <a:pt x="90" y="326"/>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78"/>
            <p:cNvSpPr/>
            <p:nvPr/>
          </p:nvSpPr>
          <p:spPr bwMode="auto">
            <a:xfrm>
              <a:off x="7669382" y="1503710"/>
              <a:ext cx="210279" cy="145958"/>
            </a:xfrm>
            <a:custGeom>
              <a:avLst/>
              <a:gdLst>
                <a:gd name="T0" fmla="*/ 163 w 170"/>
                <a:gd name="T1" fmla="*/ 0 h 118"/>
                <a:gd name="T2" fmla="*/ 170 w 170"/>
                <a:gd name="T3" fmla="*/ 26 h 118"/>
                <a:gd name="T4" fmla="*/ 154 w 170"/>
                <a:gd name="T5" fmla="*/ 47 h 118"/>
                <a:gd name="T6" fmla="*/ 24 w 170"/>
                <a:gd name="T7" fmla="*/ 118 h 118"/>
                <a:gd name="T8" fmla="*/ 0 w 170"/>
                <a:gd name="T9" fmla="*/ 88 h 118"/>
                <a:gd name="T10" fmla="*/ 163 w 170"/>
                <a:gd name="T11" fmla="*/ 0 h 118"/>
              </a:gdLst>
              <a:ahLst/>
              <a:cxnLst>
                <a:cxn ang="0">
                  <a:pos x="T0" y="T1"/>
                </a:cxn>
                <a:cxn ang="0">
                  <a:pos x="T2" y="T3"/>
                </a:cxn>
                <a:cxn ang="0">
                  <a:pos x="T4" y="T5"/>
                </a:cxn>
                <a:cxn ang="0">
                  <a:pos x="T6" y="T7"/>
                </a:cxn>
                <a:cxn ang="0">
                  <a:pos x="T8" y="T9"/>
                </a:cxn>
                <a:cxn ang="0">
                  <a:pos x="T10" y="T11"/>
                </a:cxn>
              </a:cxnLst>
              <a:rect l="0" t="0" r="r" b="b"/>
              <a:pathLst>
                <a:path w="170" h="118">
                  <a:moveTo>
                    <a:pt x="163" y="0"/>
                  </a:moveTo>
                  <a:lnTo>
                    <a:pt x="170" y="26"/>
                  </a:lnTo>
                  <a:lnTo>
                    <a:pt x="154" y="47"/>
                  </a:lnTo>
                  <a:lnTo>
                    <a:pt x="24" y="118"/>
                  </a:lnTo>
                  <a:lnTo>
                    <a:pt x="0" y="88"/>
                  </a:lnTo>
                  <a:lnTo>
                    <a:pt x="16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79"/>
            <p:cNvSpPr/>
            <p:nvPr/>
          </p:nvSpPr>
          <p:spPr bwMode="auto">
            <a:xfrm>
              <a:off x="7617431" y="1415887"/>
              <a:ext cx="247387" cy="173171"/>
            </a:xfrm>
            <a:custGeom>
              <a:avLst/>
              <a:gdLst>
                <a:gd name="T0" fmla="*/ 189 w 200"/>
                <a:gd name="T1" fmla="*/ 0 h 140"/>
                <a:gd name="T2" fmla="*/ 200 w 200"/>
                <a:gd name="T3" fmla="*/ 45 h 140"/>
                <a:gd name="T4" fmla="*/ 28 w 200"/>
                <a:gd name="T5" fmla="*/ 140 h 140"/>
                <a:gd name="T6" fmla="*/ 0 w 200"/>
                <a:gd name="T7" fmla="*/ 102 h 140"/>
                <a:gd name="T8" fmla="*/ 189 w 200"/>
                <a:gd name="T9" fmla="*/ 0 h 140"/>
              </a:gdLst>
              <a:ahLst/>
              <a:cxnLst>
                <a:cxn ang="0">
                  <a:pos x="T0" y="T1"/>
                </a:cxn>
                <a:cxn ang="0">
                  <a:pos x="T2" y="T3"/>
                </a:cxn>
                <a:cxn ang="0">
                  <a:pos x="T4" y="T5"/>
                </a:cxn>
                <a:cxn ang="0">
                  <a:pos x="T6" y="T7"/>
                </a:cxn>
                <a:cxn ang="0">
                  <a:pos x="T8" y="T9"/>
                </a:cxn>
              </a:cxnLst>
              <a:rect l="0" t="0" r="r" b="b"/>
              <a:pathLst>
                <a:path w="200" h="140">
                  <a:moveTo>
                    <a:pt x="189" y="0"/>
                  </a:moveTo>
                  <a:lnTo>
                    <a:pt x="200" y="45"/>
                  </a:lnTo>
                  <a:lnTo>
                    <a:pt x="28" y="140"/>
                  </a:lnTo>
                  <a:lnTo>
                    <a:pt x="0" y="102"/>
                  </a:lnTo>
                  <a:lnTo>
                    <a:pt x="18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80"/>
            <p:cNvSpPr/>
            <p:nvPr/>
          </p:nvSpPr>
          <p:spPr bwMode="auto">
            <a:xfrm>
              <a:off x="7617431" y="1340434"/>
              <a:ext cx="225122" cy="163276"/>
            </a:xfrm>
            <a:custGeom>
              <a:avLst/>
              <a:gdLst>
                <a:gd name="T0" fmla="*/ 172 w 182"/>
                <a:gd name="T1" fmla="*/ 0 h 132"/>
                <a:gd name="T2" fmla="*/ 182 w 182"/>
                <a:gd name="T3" fmla="*/ 35 h 132"/>
                <a:gd name="T4" fmla="*/ 0 w 182"/>
                <a:gd name="T5" fmla="*/ 132 h 132"/>
                <a:gd name="T6" fmla="*/ 14 w 182"/>
                <a:gd name="T7" fmla="*/ 85 h 132"/>
                <a:gd name="T8" fmla="*/ 172 w 182"/>
                <a:gd name="T9" fmla="*/ 0 h 132"/>
              </a:gdLst>
              <a:ahLst/>
              <a:cxnLst>
                <a:cxn ang="0">
                  <a:pos x="T0" y="T1"/>
                </a:cxn>
                <a:cxn ang="0">
                  <a:pos x="T2" y="T3"/>
                </a:cxn>
                <a:cxn ang="0">
                  <a:pos x="T4" y="T5"/>
                </a:cxn>
                <a:cxn ang="0">
                  <a:pos x="T6" y="T7"/>
                </a:cxn>
                <a:cxn ang="0">
                  <a:pos x="T8" y="T9"/>
                </a:cxn>
              </a:cxnLst>
              <a:rect l="0" t="0" r="r" b="b"/>
              <a:pathLst>
                <a:path w="182" h="132">
                  <a:moveTo>
                    <a:pt x="172" y="0"/>
                  </a:moveTo>
                  <a:lnTo>
                    <a:pt x="182" y="35"/>
                  </a:lnTo>
                  <a:lnTo>
                    <a:pt x="0" y="132"/>
                  </a:lnTo>
                  <a:lnTo>
                    <a:pt x="14" y="85"/>
                  </a:lnTo>
                  <a:lnTo>
                    <a:pt x="17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81"/>
            <p:cNvSpPr/>
            <p:nvPr/>
          </p:nvSpPr>
          <p:spPr bwMode="auto">
            <a:xfrm>
              <a:off x="7643406" y="1261270"/>
              <a:ext cx="178119" cy="143485"/>
            </a:xfrm>
            <a:custGeom>
              <a:avLst/>
              <a:gdLst>
                <a:gd name="T0" fmla="*/ 135 w 144"/>
                <a:gd name="T1" fmla="*/ 0 h 116"/>
                <a:gd name="T2" fmla="*/ 144 w 144"/>
                <a:gd name="T3" fmla="*/ 38 h 116"/>
                <a:gd name="T4" fmla="*/ 0 w 144"/>
                <a:gd name="T5" fmla="*/ 116 h 116"/>
                <a:gd name="T6" fmla="*/ 12 w 144"/>
                <a:gd name="T7" fmla="*/ 66 h 116"/>
                <a:gd name="T8" fmla="*/ 135 w 144"/>
                <a:gd name="T9" fmla="*/ 0 h 116"/>
              </a:gdLst>
              <a:ahLst/>
              <a:cxnLst>
                <a:cxn ang="0">
                  <a:pos x="T0" y="T1"/>
                </a:cxn>
                <a:cxn ang="0">
                  <a:pos x="T2" y="T3"/>
                </a:cxn>
                <a:cxn ang="0">
                  <a:pos x="T4" y="T5"/>
                </a:cxn>
                <a:cxn ang="0">
                  <a:pos x="T6" y="T7"/>
                </a:cxn>
                <a:cxn ang="0">
                  <a:pos x="T8" y="T9"/>
                </a:cxn>
              </a:cxnLst>
              <a:rect l="0" t="0" r="r" b="b"/>
              <a:pathLst>
                <a:path w="144" h="116">
                  <a:moveTo>
                    <a:pt x="135" y="0"/>
                  </a:moveTo>
                  <a:lnTo>
                    <a:pt x="144" y="38"/>
                  </a:lnTo>
                  <a:lnTo>
                    <a:pt x="0" y="116"/>
                  </a:lnTo>
                  <a:lnTo>
                    <a:pt x="12" y="66"/>
                  </a:lnTo>
                  <a:lnTo>
                    <a:pt x="13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82"/>
            <p:cNvSpPr/>
            <p:nvPr/>
          </p:nvSpPr>
          <p:spPr bwMode="auto">
            <a:xfrm>
              <a:off x="7716386" y="1621218"/>
              <a:ext cx="96481" cy="90296"/>
            </a:xfrm>
            <a:custGeom>
              <a:avLst/>
              <a:gdLst>
                <a:gd name="T0" fmla="*/ 78 w 78"/>
                <a:gd name="T1" fmla="*/ 0 h 73"/>
                <a:gd name="T2" fmla="*/ 24 w 78"/>
                <a:gd name="T3" fmla="*/ 73 h 73"/>
                <a:gd name="T4" fmla="*/ 0 w 78"/>
                <a:gd name="T5" fmla="*/ 42 h 73"/>
                <a:gd name="T6" fmla="*/ 78 w 78"/>
                <a:gd name="T7" fmla="*/ 0 h 73"/>
              </a:gdLst>
              <a:ahLst/>
              <a:cxnLst>
                <a:cxn ang="0">
                  <a:pos x="T0" y="T1"/>
                </a:cxn>
                <a:cxn ang="0">
                  <a:pos x="T2" y="T3"/>
                </a:cxn>
                <a:cxn ang="0">
                  <a:pos x="T4" y="T5"/>
                </a:cxn>
                <a:cxn ang="0">
                  <a:pos x="T6" y="T7"/>
                </a:cxn>
              </a:cxnLst>
              <a:rect l="0" t="0" r="r" b="b"/>
              <a:pathLst>
                <a:path w="78" h="73">
                  <a:moveTo>
                    <a:pt x="78" y="0"/>
                  </a:moveTo>
                  <a:lnTo>
                    <a:pt x="24" y="73"/>
                  </a:lnTo>
                  <a:lnTo>
                    <a:pt x="0" y="42"/>
                  </a:lnTo>
                  <a:lnTo>
                    <a:pt x="7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83"/>
            <p:cNvSpPr/>
            <p:nvPr/>
          </p:nvSpPr>
          <p:spPr bwMode="auto">
            <a:xfrm>
              <a:off x="7681751" y="1029963"/>
              <a:ext cx="124930" cy="75453"/>
            </a:xfrm>
            <a:custGeom>
              <a:avLst/>
              <a:gdLst>
                <a:gd name="T0" fmla="*/ 101 w 101"/>
                <a:gd name="T1" fmla="*/ 0 h 61"/>
                <a:gd name="T2" fmla="*/ 75 w 101"/>
                <a:gd name="T3" fmla="*/ 61 h 61"/>
                <a:gd name="T4" fmla="*/ 28 w 101"/>
                <a:gd name="T5" fmla="*/ 61 h 61"/>
                <a:gd name="T6" fmla="*/ 0 w 101"/>
                <a:gd name="T7" fmla="*/ 0 h 61"/>
                <a:gd name="T8" fmla="*/ 101 w 101"/>
                <a:gd name="T9" fmla="*/ 0 h 61"/>
              </a:gdLst>
              <a:ahLst/>
              <a:cxnLst>
                <a:cxn ang="0">
                  <a:pos x="T0" y="T1"/>
                </a:cxn>
                <a:cxn ang="0">
                  <a:pos x="T2" y="T3"/>
                </a:cxn>
                <a:cxn ang="0">
                  <a:pos x="T4" y="T5"/>
                </a:cxn>
                <a:cxn ang="0">
                  <a:pos x="T6" y="T7"/>
                </a:cxn>
                <a:cxn ang="0">
                  <a:pos x="T8" y="T9"/>
                </a:cxn>
              </a:cxnLst>
              <a:rect l="0" t="0" r="r" b="b"/>
              <a:pathLst>
                <a:path w="101" h="61">
                  <a:moveTo>
                    <a:pt x="101" y="0"/>
                  </a:moveTo>
                  <a:lnTo>
                    <a:pt x="75" y="61"/>
                  </a:lnTo>
                  <a:lnTo>
                    <a:pt x="28" y="61"/>
                  </a:lnTo>
                  <a:lnTo>
                    <a:pt x="0" y="0"/>
                  </a:lnTo>
                  <a:lnTo>
                    <a:pt x="10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84"/>
            <p:cNvSpPr/>
            <p:nvPr/>
          </p:nvSpPr>
          <p:spPr bwMode="auto">
            <a:xfrm>
              <a:off x="7669382" y="1184580"/>
              <a:ext cx="134826" cy="117509"/>
            </a:xfrm>
            <a:custGeom>
              <a:avLst/>
              <a:gdLst>
                <a:gd name="T0" fmla="*/ 99 w 109"/>
                <a:gd name="T1" fmla="*/ 0 h 95"/>
                <a:gd name="T2" fmla="*/ 109 w 109"/>
                <a:gd name="T3" fmla="*/ 38 h 95"/>
                <a:gd name="T4" fmla="*/ 0 w 109"/>
                <a:gd name="T5" fmla="*/ 95 h 95"/>
                <a:gd name="T6" fmla="*/ 12 w 109"/>
                <a:gd name="T7" fmla="*/ 48 h 95"/>
                <a:gd name="T8" fmla="*/ 99 w 109"/>
                <a:gd name="T9" fmla="*/ 0 h 95"/>
              </a:gdLst>
              <a:ahLst/>
              <a:cxnLst>
                <a:cxn ang="0">
                  <a:pos x="T0" y="T1"/>
                </a:cxn>
                <a:cxn ang="0">
                  <a:pos x="T2" y="T3"/>
                </a:cxn>
                <a:cxn ang="0">
                  <a:pos x="T4" y="T5"/>
                </a:cxn>
                <a:cxn ang="0">
                  <a:pos x="T6" y="T7"/>
                </a:cxn>
                <a:cxn ang="0">
                  <a:pos x="T8" y="T9"/>
                </a:cxn>
              </a:cxnLst>
              <a:rect l="0" t="0" r="r" b="b"/>
              <a:pathLst>
                <a:path w="109" h="95">
                  <a:moveTo>
                    <a:pt x="99" y="0"/>
                  </a:moveTo>
                  <a:lnTo>
                    <a:pt x="109" y="38"/>
                  </a:lnTo>
                  <a:lnTo>
                    <a:pt x="0" y="95"/>
                  </a:lnTo>
                  <a:lnTo>
                    <a:pt x="12" y="48"/>
                  </a:lnTo>
                  <a:lnTo>
                    <a:pt x="9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85"/>
            <p:cNvSpPr/>
            <p:nvPr/>
          </p:nvSpPr>
          <p:spPr bwMode="auto">
            <a:xfrm>
              <a:off x="7692884" y="1117786"/>
              <a:ext cx="90296" cy="84112"/>
            </a:xfrm>
            <a:custGeom>
              <a:avLst/>
              <a:gdLst>
                <a:gd name="T0" fmla="*/ 66 w 73"/>
                <a:gd name="T1" fmla="*/ 0 h 68"/>
                <a:gd name="T2" fmla="*/ 73 w 73"/>
                <a:gd name="T3" fmla="*/ 31 h 68"/>
                <a:gd name="T4" fmla="*/ 0 w 73"/>
                <a:gd name="T5" fmla="*/ 68 h 68"/>
                <a:gd name="T6" fmla="*/ 19 w 73"/>
                <a:gd name="T7" fmla="*/ 0 h 68"/>
                <a:gd name="T8" fmla="*/ 66 w 73"/>
                <a:gd name="T9" fmla="*/ 0 h 68"/>
              </a:gdLst>
              <a:ahLst/>
              <a:cxnLst>
                <a:cxn ang="0">
                  <a:pos x="T0" y="T1"/>
                </a:cxn>
                <a:cxn ang="0">
                  <a:pos x="T2" y="T3"/>
                </a:cxn>
                <a:cxn ang="0">
                  <a:pos x="T4" y="T5"/>
                </a:cxn>
                <a:cxn ang="0">
                  <a:pos x="T6" y="T7"/>
                </a:cxn>
                <a:cxn ang="0">
                  <a:pos x="T8" y="T9"/>
                </a:cxn>
              </a:cxnLst>
              <a:rect l="0" t="0" r="r" b="b"/>
              <a:pathLst>
                <a:path w="73" h="68">
                  <a:moveTo>
                    <a:pt x="66" y="0"/>
                  </a:moveTo>
                  <a:lnTo>
                    <a:pt x="73" y="31"/>
                  </a:lnTo>
                  <a:lnTo>
                    <a:pt x="0" y="68"/>
                  </a:lnTo>
                  <a:lnTo>
                    <a:pt x="19" y="0"/>
                  </a:lnTo>
                  <a:lnTo>
                    <a:pt x="6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86"/>
            <p:cNvSpPr/>
            <p:nvPr/>
          </p:nvSpPr>
          <p:spPr bwMode="auto">
            <a:xfrm>
              <a:off x="7572901" y="1049754"/>
              <a:ext cx="105140" cy="38345"/>
            </a:xfrm>
            <a:custGeom>
              <a:avLst/>
              <a:gdLst>
                <a:gd name="T0" fmla="*/ 0 w 36"/>
                <a:gd name="T1" fmla="*/ 7 h 13"/>
                <a:gd name="T2" fmla="*/ 6 w 36"/>
                <a:gd name="T3" fmla="*/ 0 h 13"/>
                <a:gd name="T4" fmla="*/ 31 w 36"/>
                <a:gd name="T5" fmla="*/ 0 h 13"/>
                <a:gd name="T6" fmla="*/ 36 w 36"/>
                <a:gd name="T7" fmla="*/ 13 h 13"/>
                <a:gd name="T8" fmla="*/ 6 w 36"/>
                <a:gd name="T9" fmla="*/ 13 h 13"/>
                <a:gd name="T10" fmla="*/ 0 w 36"/>
                <a:gd name="T11" fmla="*/ 7 h 13"/>
              </a:gdLst>
              <a:ahLst/>
              <a:cxnLst>
                <a:cxn ang="0">
                  <a:pos x="T0" y="T1"/>
                </a:cxn>
                <a:cxn ang="0">
                  <a:pos x="T2" y="T3"/>
                </a:cxn>
                <a:cxn ang="0">
                  <a:pos x="T4" y="T5"/>
                </a:cxn>
                <a:cxn ang="0">
                  <a:pos x="T6" y="T7"/>
                </a:cxn>
                <a:cxn ang="0">
                  <a:pos x="T8" y="T9"/>
                </a:cxn>
                <a:cxn ang="0">
                  <a:pos x="T10" y="T11"/>
                </a:cxn>
              </a:cxnLst>
              <a:rect l="0" t="0" r="r" b="b"/>
              <a:pathLst>
                <a:path w="36" h="13">
                  <a:moveTo>
                    <a:pt x="0" y="7"/>
                  </a:moveTo>
                  <a:cubicBezTo>
                    <a:pt x="0" y="3"/>
                    <a:pt x="3" y="0"/>
                    <a:pt x="6" y="0"/>
                  </a:cubicBezTo>
                  <a:cubicBezTo>
                    <a:pt x="31" y="0"/>
                    <a:pt x="31" y="0"/>
                    <a:pt x="31" y="0"/>
                  </a:cubicBezTo>
                  <a:cubicBezTo>
                    <a:pt x="36" y="13"/>
                    <a:pt x="36" y="13"/>
                    <a:pt x="36" y="13"/>
                  </a:cubicBezTo>
                  <a:cubicBezTo>
                    <a:pt x="6" y="13"/>
                    <a:pt x="6" y="13"/>
                    <a:pt x="6" y="13"/>
                  </a:cubicBezTo>
                  <a:cubicBezTo>
                    <a:pt x="3" y="13"/>
                    <a:pt x="0" y="10"/>
                    <a:pt x="0"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1" name="组合 50"/>
          <p:cNvGrpSpPr/>
          <p:nvPr/>
        </p:nvGrpSpPr>
        <p:grpSpPr>
          <a:xfrm>
            <a:off x="3473494" y="2166165"/>
            <a:ext cx="864618" cy="644443"/>
            <a:chOff x="3962286" y="1041096"/>
            <a:chExt cx="864618" cy="644443"/>
          </a:xfrm>
          <a:solidFill>
            <a:schemeClr val="bg2"/>
          </a:solidFill>
        </p:grpSpPr>
        <p:sp>
          <p:nvSpPr>
            <p:cNvPr id="52" name="Freeform 119"/>
            <p:cNvSpPr/>
            <p:nvPr/>
          </p:nvSpPr>
          <p:spPr bwMode="auto">
            <a:xfrm>
              <a:off x="4599308" y="1041096"/>
              <a:ext cx="227596" cy="599914"/>
            </a:xfrm>
            <a:custGeom>
              <a:avLst/>
              <a:gdLst>
                <a:gd name="T0" fmla="*/ 0 w 78"/>
                <a:gd name="T1" fmla="*/ 187 h 205"/>
                <a:gd name="T2" fmla="*/ 6 w 78"/>
                <a:gd name="T3" fmla="*/ 16 h 205"/>
                <a:gd name="T4" fmla="*/ 23 w 78"/>
                <a:gd name="T5" fmla="*/ 0 h 205"/>
                <a:gd name="T6" fmla="*/ 16 w 78"/>
                <a:gd name="T7" fmla="*/ 205 h 205"/>
                <a:gd name="T8" fmla="*/ 0 w 78"/>
                <a:gd name="T9" fmla="*/ 187 h 205"/>
                <a:gd name="T10" fmla="*/ 0 w 78"/>
                <a:gd name="T11" fmla="*/ 187 h 205"/>
              </a:gdLst>
              <a:ahLst/>
              <a:cxnLst>
                <a:cxn ang="0">
                  <a:pos x="T0" y="T1"/>
                </a:cxn>
                <a:cxn ang="0">
                  <a:pos x="T2" y="T3"/>
                </a:cxn>
                <a:cxn ang="0">
                  <a:pos x="T4" y="T5"/>
                </a:cxn>
                <a:cxn ang="0">
                  <a:pos x="T6" y="T7"/>
                </a:cxn>
                <a:cxn ang="0">
                  <a:pos x="T8" y="T9"/>
                </a:cxn>
                <a:cxn ang="0">
                  <a:pos x="T10" y="T11"/>
                </a:cxn>
              </a:cxnLst>
              <a:rect l="0" t="0" r="r" b="b"/>
              <a:pathLst>
                <a:path w="78" h="205">
                  <a:moveTo>
                    <a:pt x="0" y="187"/>
                  </a:moveTo>
                  <a:cubicBezTo>
                    <a:pt x="49" y="142"/>
                    <a:pt x="51" y="65"/>
                    <a:pt x="6" y="16"/>
                  </a:cubicBezTo>
                  <a:cubicBezTo>
                    <a:pt x="23" y="0"/>
                    <a:pt x="23" y="0"/>
                    <a:pt x="23" y="0"/>
                  </a:cubicBezTo>
                  <a:cubicBezTo>
                    <a:pt x="78" y="58"/>
                    <a:pt x="75" y="150"/>
                    <a:pt x="16" y="205"/>
                  </a:cubicBezTo>
                  <a:cubicBezTo>
                    <a:pt x="0" y="187"/>
                    <a:pt x="0" y="187"/>
                    <a:pt x="0" y="187"/>
                  </a:cubicBezTo>
                  <a:cubicBezTo>
                    <a:pt x="0" y="187"/>
                    <a:pt x="0" y="187"/>
                    <a:pt x="0" y="18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120"/>
            <p:cNvSpPr/>
            <p:nvPr/>
          </p:nvSpPr>
          <p:spPr bwMode="auto">
            <a:xfrm>
              <a:off x="4534987" y="1117786"/>
              <a:ext cx="166986" cy="441586"/>
            </a:xfrm>
            <a:custGeom>
              <a:avLst/>
              <a:gdLst>
                <a:gd name="T0" fmla="*/ 0 w 57"/>
                <a:gd name="T1" fmla="*/ 137 h 151"/>
                <a:gd name="T2" fmla="*/ 4 w 57"/>
                <a:gd name="T3" fmla="*/ 12 h 151"/>
                <a:gd name="T4" fmla="*/ 4 w 57"/>
                <a:gd name="T5" fmla="*/ 12 h 151"/>
                <a:gd name="T6" fmla="*/ 17 w 57"/>
                <a:gd name="T7" fmla="*/ 0 h 151"/>
                <a:gd name="T8" fmla="*/ 17 w 57"/>
                <a:gd name="T9" fmla="*/ 0 h 151"/>
                <a:gd name="T10" fmla="*/ 12 w 57"/>
                <a:gd name="T11" fmla="*/ 151 h 151"/>
                <a:gd name="T12" fmla="*/ 0 w 57"/>
                <a:gd name="T13" fmla="*/ 137 h 151"/>
              </a:gdLst>
              <a:ahLst/>
              <a:cxnLst>
                <a:cxn ang="0">
                  <a:pos x="T0" y="T1"/>
                </a:cxn>
                <a:cxn ang="0">
                  <a:pos x="T2" y="T3"/>
                </a:cxn>
                <a:cxn ang="0">
                  <a:pos x="T4" y="T5"/>
                </a:cxn>
                <a:cxn ang="0">
                  <a:pos x="T6" y="T7"/>
                </a:cxn>
                <a:cxn ang="0">
                  <a:pos x="T8" y="T9"/>
                </a:cxn>
                <a:cxn ang="0">
                  <a:pos x="T10" y="T11"/>
                </a:cxn>
                <a:cxn ang="0">
                  <a:pos x="T12" y="T13"/>
                </a:cxn>
              </a:cxnLst>
              <a:rect l="0" t="0" r="r" b="b"/>
              <a:pathLst>
                <a:path w="57" h="151">
                  <a:moveTo>
                    <a:pt x="0" y="137"/>
                  </a:moveTo>
                  <a:cubicBezTo>
                    <a:pt x="35" y="104"/>
                    <a:pt x="37" y="48"/>
                    <a:pt x="4" y="12"/>
                  </a:cubicBezTo>
                  <a:cubicBezTo>
                    <a:pt x="4" y="12"/>
                    <a:pt x="4" y="12"/>
                    <a:pt x="4" y="12"/>
                  </a:cubicBezTo>
                  <a:cubicBezTo>
                    <a:pt x="17" y="0"/>
                    <a:pt x="17" y="0"/>
                    <a:pt x="17" y="0"/>
                  </a:cubicBezTo>
                  <a:cubicBezTo>
                    <a:pt x="17" y="0"/>
                    <a:pt x="17" y="0"/>
                    <a:pt x="17" y="0"/>
                  </a:cubicBezTo>
                  <a:cubicBezTo>
                    <a:pt x="57" y="43"/>
                    <a:pt x="55" y="110"/>
                    <a:pt x="12" y="151"/>
                  </a:cubicBezTo>
                  <a:lnTo>
                    <a:pt x="0" y="1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121"/>
            <p:cNvSpPr/>
            <p:nvPr/>
          </p:nvSpPr>
          <p:spPr bwMode="auto">
            <a:xfrm>
              <a:off x="4464482" y="1188291"/>
              <a:ext cx="122457" cy="291917"/>
            </a:xfrm>
            <a:custGeom>
              <a:avLst/>
              <a:gdLst>
                <a:gd name="T0" fmla="*/ 15 w 42"/>
                <a:gd name="T1" fmla="*/ 0 h 100"/>
                <a:gd name="T2" fmla="*/ 12 w 42"/>
                <a:gd name="T3" fmla="*/ 100 h 100"/>
                <a:gd name="T4" fmla="*/ 0 w 42"/>
                <a:gd name="T5" fmla="*/ 87 h 100"/>
                <a:gd name="T6" fmla="*/ 2 w 42"/>
                <a:gd name="T7" fmla="*/ 13 h 100"/>
                <a:gd name="T8" fmla="*/ 2 w 42"/>
                <a:gd name="T9" fmla="*/ 12 h 100"/>
                <a:gd name="T10" fmla="*/ 15 w 42"/>
                <a:gd name="T11" fmla="*/ 0 h 100"/>
                <a:gd name="T12" fmla="*/ 15 w 42"/>
                <a:gd name="T13" fmla="*/ 0 h 100"/>
              </a:gdLst>
              <a:ahLst/>
              <a:cxnLst>
                <a:cxn ang="0">
                  <a:pos x="T0" y="T1"/>
                </a:cxn>
                <a:cxn ang="0">
                  <a:pos x="T2" y="T3"/>
                </a:cxn>
                <a:cxn ang="0">
                  <a:pos x="T4" y="T5"/>
                </a:cxn>
                <a:cxn ang="0">
                  <a:pos x="T6" y="T7"/>
                </a:cxn>
                <a:cxn ang="0">
                  <a:pos x="T8" y="T9"/>
                </a:cxn>
                <a:cxn ang="0">
                  <a:pos x="T10" y="T11"/>
                </a:cxn>
                <a:cxn ang="0">
                  <a:pos x="T12" y="T13"/>
                </a:cxn>
              </a:cxnLst>
              <a:rect l="0" t="0" r="r" b="b"/>
              <a:pathLst>
                <a:path w="42" h="100">
                  <a:moveTo>
                    <a:pt x="15" y="0"/>
                  </a:moveTo>
                  <a:cubicBezTo>
                    <a:pt x="42" y="29"/>
                    <a:pt x="40" y="74"/>
                    <a:pt x="12" y="100"/>
                  </a:cubicBezTo>
                  <a:cubicBezTo>
                    <a:pt x="0" y="87"/>
                    <a:pt x="0" y="87"/>
                    <a:pt x="0" y="87"/>
                  </a:cubicBezTo>
                  <a:cubicBezTo>
                    <a:pt x="21" y="67"/>
                    <a:pt x="22" y="34"/>
                    <a:pt x="2" y="13"/>
                  </a:cubicBezTo>
                  <a:cubicBezTo>
                    <a:pt x="2" y="12"/>
                    <a:pt x="2" y="12"/>
                    <a:pt x="2" y="12"/>
                  </a:cubicBezTo>
                  <a:cubicBezTo>
                    <a:pt x="15" y="0"/>
                    <a:pt x="15" y="0"/>
                    <a:pt x="15" y="0"/>
                  </a:cubicBezTo>
                  <a:cubicBezTo>
                    <a:pt x="15" y="0"/>
                    <a:pt x="15"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122"/>
            <p:cNvSpPr>
              <a:spLocks noEditPoints="1"/>
            </p:cNvSpPr>
            <p:nvPr/>
          </p:nvSpPr>
          <p:spPr bwMode="auto">
            <a:xfrm>
              <a:off x="3962286" y="1055939"/>
              <a:ext cx="484879" cy="629600"/>
            </a:xfrm>
            <a:custGeom>
              <a:avLst/>
              <a:gdLst>
                <a:gd name="T0" fmla="*/ 112 w 166"/>
                <a:gd name="T1" fmla="*/ 98 h 215"/>
                <a:gd name="T2" fmla="*/ 110 w 166"/>
                <a:gd name="T3" fmla="*/ 90 h 215"/>
                <a:gd name="T4" fmla="*/ 125 w 166"/>
                <a:gd name="T5" fmla="*/ 75 h 215"/>
                <a:gd name="T6" fmla="*/ 140 w 166"/>
                <a:gd name="T7" fmla="*/ 90 h 215"/>
                <a:gd name="T8" fmla="*/ 138 w 166"/>
                <a:gd name="T9" fmla="*/ 98 h 215"/>
                <a:gd name="T10" fmla="*/ 138 w 166"/>
                <a:gd name="T11" fmla="*/ 101 h 215"/>
                <a:gd name="T12" fmla="*/ 138 w 166"/>
                <a:gd name="T13" fmla="*/ 108 h 215"/>
                <a:gd name="T14" fmla="*/ 148 w 166"/>
                <a:gd name="T15" fmla="*/ 90 h 215"/>
                <a:gd name="T16" fmla="*/ 125 w 166"/>
                <a:gd name="T17" fmla="*/ 67 h 215"/>
                <a:gd name="T18" fmla="*/ 102 w 166"/>
                <a:gd name="T19" fmla="*/ 90 h 215"/>
                <a:gd name="T20" fmla="*/ 112 w 166"/>
                <a:gd name="T21" fmla="*/ 108 h 215"/>
                <a:gd name="T22" fmla="*/ 112 w 166"/>
                <a:gd name="T23" fmla="*/ 101 h 215"/>
                <a:gd name="T24" fmla="*/ 112 w 166"/>
                <a:gd name="T25" fmla="*/ 98 h 215"/>
                <a:gd name="T26" fmla="*/ 50 w 166"/>
                <a:gd name="T27" fmla="*/ 132 h 215"/>
                <a:gd name="T28" fmla="*/ 41 w 166"/>
                <a:gd name="T29" fmla="*/ 141 h 215"/>
                <a:gd name="T30" fmla="*/ 41 w 166"/>
                <a:gd name="T31" fmla="*/ 148 h 215"/>
                <a:gd name="T32" fmla="*/ 50 w 166"/>
                <a:gd name="T33" fmla="*/ 157 h 215"/>
                <a:gd name="T34" fmla="*/ 61 w 166"/>
                <a:gd name="T35" fmla="*/ 157 h 215"/>
                <a:gd name="T36" fmla="*/ 64 w 166"/>
                <a:gd name="T37" fmla="*/ 156 h 215"/>
                <a:gd name="T38" fmla="*/ 74 w 166"/>
                <a:gd name="T39" fmla="*/ 157 h 215"/>
                <a:gd name="T40" fmla="*/ 133 w 166"/>
                <a:gd name="T41" fmla="*/ 98 h 215"/>
                <a:gd name="T42" fmla="*/ 119 w 166"/>
                <a:gd name="T43" fmla="*/ 98 h 215"/>
                <a:gd name="T44" fmla="*/ 74 w 166"/>
                <a:gd name="T45" fmla="*/ 144 h 215"/>
                <a:gd name="T46" fmla="*/ 70 w 166"/>
                <a:gd name="T47" fmla="*/ 143 h 215"/>
                <a:gd name="T48" fmla="*/ 70 w 166"/>
                <a:gd name="T49" fmla="*/ 141 h 215"/>
                <a:gd name="T50" fmla="*/ 61 w 166"/>
                <a:gd name="T51" fmla="*/ 132 h 215"/>
                <a:gd name="T52" fmla="*/ 50 w 166"/>
                <a:gd name="T53" fmla="*/ 132 h 215"/>
                <a:gd name="T54" fmla="*/ 69 w 166"/>
                <a:gd name="T55" fmla="*/ 189 h 215"/>
                <a:gd name="T56" fmla="*/ 44 w 166"/>
                <a:gd name="T57" fmla="*/ 180 h 215"/>
                <a:gd name="T58" fmla="*/ 40 w 166"/>
                <a:gd name="T59" fmla="*/ 162 h 215"/>
                <a:gd name="T60" fmla="*/ 38 w 166"/>
                <a:gd name="T61" fmla="*/ 154 h 215"/>
                <a:gd name="T62" fmla="*/ 31 w 166"/>
                <a:gd name="T63" fmla="*/ 145 h 215"/>
                <a:gd name="T64" fmla="*/ 13 w 166"/>
                <a:gd name="T65" fmla="*/ 145 h 215"/>
                <a:gd name="T66" fmla="*/ 4 w 166"/>
                <a:gd name="T67" fmla="*/ 133 h 215"/>
                <a:gd name="T68" fmla="*/ 22 w 166"/>
                <a:gd name="T69" fmla="*/ 104 h 215"/>
                <a:gd name="T70" fmla="*/ 20 w 166"/>
                <a:gd name="T71" fmla="*/ 60 h 215"/>
                <a:gd name="T72" fmla="*/ 140 w 166"/>
                <a:gd name="T73" fmla="*/ 19 h 215"/>
                <a:gd name="T74" fmla="*/ 165 w 166"/>
                <a:gd name="T75" fmla="*/ 68 h 215"/>
                <a:gd name="T76" fmla="*/ 162 w 166"/>
                <a:gd name="T77" fmla="*/ 113 h 215"/>
                <a:gd name="T78" fmla="*/ 164 w 166"/>
                <a:gd name="T79" fmla="*/ 171 h 215"/>
                <a:gd name="T80" fmla="*/ 100 w 166"/>
                <a:gd name="T81" fmla="*/ 215 h 215"/>
                <a:gd name="T82" fmla="*/ 100 w 166"/>
                <a:gd name="T83" fmla="*/ 198 h 215"/>
                <a:gd name="T84" fmla="*/ 94 w 166"/>
                <a:gd name="T85" fmla="*/ 182 h 215"/>
                <a:gd name="T86" fmla="*/ 69 w 166"/>
                <a:gd name="T87" fmla="*/ 189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215">
                  <a:moveTo>
                    <a:pt x="112" y="98"/>
                  </a:moveTo>
                  <a:cubicBezTo>
                    <a:pt x="111" y="96"/>
                    <a:pt x="110" y="93"/>
                    <a:pt x="110" y="90"/>
                  </a:cubicBezTo>
                  <a:cubicBezTo>
                    <a:pt x="110" y="82"/>
                    <a:pt x="117" y="75"/>
                    <a:pt x="125" y="75"/>
                  </a:cubicBezTo>
                  <a:cubicBezTo>
                    <a:pt x="133" y="75"/>
                    <a:pt x="140" y="82"/>
                    <a:pt x="140" y="90"/>
                  </a:cubicBezTo>
                  <a:cubicBezTo>
                    <a:pt x="140" y="93"/>
                    <a:pt x="140" y="96"/>
                    <a:pt x="138" y="98"/>
                  </a:cubicBezTo>
                  <a:cubicBezTo>
                    <a:pt x="138" y="99"/>
                    <a:pt x="138" y="100"/>
                    <a:pt x="138" y="101"/>
                  </a:cubicBezTo>
                  <a:cubicBezTo>
                    <a:pt x="138" y="108"/>
                    <a:pt x="138" y="108"/>
                    <a:pt x="138" y="108"/>
                  </a:cubicBezTo>
                  <a:cubicBezTo>
                    <a:pt x="144" y="104"/>
                    <a:pt x="148" y="98"/>
                    <a:pt x="148" y="90"/>
                  </a:cubicBezTo>
                  <a:cubicBezTo>
                    <a:pt x="148" y="78"/>
                    <a:pt x="138" y="67"/>
                    <a:pt x="125" y="67"/>
                  </a:cubicBezTo>
                  <a:cubicBezTo>
                    <a:pt x="113" y="67"/>
                    <a:pt x="102" y="78"/>
                    <a:pt x="102" y="90"/>
                  </a:cubicBezTo>
                  <a:cubicBezTo>
                    <a:pt x="102" y="98"/>
                    <a:pt x="106" y="104"/>
                    <a:pt x="112" y="108"/>
                  </a:cubicBezTo>
                  <a:cubicBezTo>
                    <a:pt x="112" y="101"/>
                    <a:pt x="112" y="101"/>
                    <a:pt x="112" y="101"/>
                  </a:cubicBezTo>
                  <a:cubicBezTo>
                    <a:pt x="112" y="100"/>
                    <a:pt x="112" y="99"/>
                    <a:pt x="112" y="98"/>
                  </a:cubicBezTo>
                  <a:close/>
                  <a:moveTo>
                    <a:pt x="50" y="132"/>
                  </a:moveTo>
                  <a:cubicBezTo>
                    <a:pt x="45" y="132"/>
                    <a:pt x="41" y="136"/>
                    <a:pt x="41" y="141"/>
                  </a:cubicBezTo>
                  <a:cubicBezTo>
                    <a:pt x="41" y="148"/>
                    <a:pt x="41" y="148"/>
                    <a:pt x="41" y="148"/>
                  </a:cubicBezTo>
                  <a:cubicBezTo>
                    <a:pt x="41" y="153"/>
                    <a:pt x="45" y="157"/>
                    <a:pt x="50" y="157"/>
                  </a:cubicBezTo>
                  <a:cubicBezTo>
                    <a:pt x="61" y="157"/>
                    <a:pt x="61" y="157"/>
                    <a:pt x="61" y="157"/>
                  </a:cubicBezTo>
                  <a:cubicBezTo>
                    <a:pt x="62" y="157"/>
                    <a:pt x="63" y="157"/>
                    <a:pt x="64" y="156"/>
                  </a:cubicBezTo>
                  <a:cubicBezTo>
                    <a:pt x="67" y="157"/>
                    <a:pt x="70" y="157"/>
                    <a:pt x="74" y="157"/>
                  </a:cubicBezTo>
                  <a:cubicBezTo>
                    <a:pt x="106" y="157"/>
                    <a:pt x="133" y="130"/>
                    <a:pt x="133" y="98"/>
                  </a:cubicBezTo>
                  <a:cubicBezTo>
                    <a:pt x="119" y="98"/>
                    <a:pt x="119" y="98"/>
                    <a:pt x="119" y="98"/>
                  </a:cubicBezTo>
                  <a:cubicBezTo>
                    <a:pt x="119" y="123"/>
                    <a:pt x="99" y="144"/>
                    <a:pt x="74" y="144"/>
                  </a:cubicBezTo>
                  <a:cubicBezTo>
                    <a:pt x="72" y="144"/>
                    <a:pt x="71" y="144"/>
                    <a:pt x="70" y="143"/>
                  </a:cubicBezTo>
                  <a:cubicBezTo>
                    <a:pt x="70" y="141"/>
                    <a:pt x="70" y="141"/>
                    <a:pt x="70" y="141"/>
                  </a:cubicBezTo>
                  <a:cubicBezTo>
                    <a:pt x="70" y="136"/>
                    <a:pt x="66" y="132"/>
                    <a:pt x="61" y="132"/>
                  </a:cubicBezTo>
                  <a:lnTo>
                    <a:pt x="50" y="132"/>
                  </a:lnTo>
                  <a:close/>
                  <a:moveTo>
                    <a:pt x="69" y="189"/>
                  </a:moveTo>
                  <a:cubicBezTo>
                    <a:pt x="50" y="195"/>
                    <a:pt x="44" y="180"/>
                    <a:pt x="44" y="180"/>
                  </a:cubicBezTo>
                  <a:cubicBezTo>
                    <a:pt x="40" y="162"/>
                    <a:pt x="40" y="162"/>
                    <a:pt x="40" y="162"/>
                  </a:cubicBezTo>
                  <a:cubicBezTo>
                    <a:pt x="38" y="154"/>
                    <a:pt x="38" y="154"/>
                    <a:pt x="38" y="154"/>
                  </a:cubicBezTo>
                  <a:cubicBezTo>
                    <a:pt x="31" y="145"/>
                    <a:pt x="31" y="145"/>
                    <a:pt x="31" y="145"/>
                  </a:cubicBezTo>
                  <a:cubicBezTo>
                    <a:pt x="31" y="145"/>
                    <a:pt x="26" y="145"/>
                    <a:pt x="13" y="145"/>
                  </a:cubicBezTo>
                  <a:cubicBezTo>
                    <a:pt x="0" y="145"/>
                    <a:pt x="4" y="133"/>
                    <a:pt x="4" y="133"/>
                  </a:cubicBezTo>
                  <a:cubicBezTo>
                    <a:pt x="22" y="104"/>
                    <a:pt x="22" y="104"/>
                    <a:pt x="22" y="104"/>
                  </a:cubicBezTo>
                  <a:cubicBezTo>
                    <a:pt x="21" y="90"/>
                    <a:pt x="19" y="75"/>
                    <a:pt x="20" y="60"/>
                  </a:cubicBezTo>
                  <a:cubicBezTo>
                    <a:pt x="24" y="9"/>
                    <a:pt x="104" y="0"/>
                    <a:pt x="140" y="19"/>
                  </a:cubicBezTo>
                  <a:cubicBezTo>
                    <a:pt x="158" y="29"/>
                    <a:pt x="164" y="48"/>
                    <a:pt x="165" y="68"/>
                  </a:cubicBezTo>
                  <a:cubicBezTo>
                    <a:pt x="166" y="83"/>
                    <a:pt x="164" y="99"/>
                    <a:pt x="162" y="113"/>
                  </a:cubicBezTo>
                  <a:cubicBezTo>
                    <a:pt x="159" y="145"/>
                    <a:pt x="164" y="171"/>
                    <a:pt x="164" y="171"/>
                  </a:cubicBezTo>
                  <a:cubicBezTo>
                    <a:pt x="166" y="206"/>
                    <a:pt x="100" y="215"/>
                    <a:pt x="100" y="215"/>
                  </a:cubicBezTo>
                  <a:cubicBezTo>
                    <a:pt x="100" y="198"/>
                    <a:pt x="100" y="198"/>
                    <a:pt x="100" y="198"/>
                  </a:cubicBezTo>
                  <a:cubicBezTo>
                    <a:pt x="94" y="182"/>
                    <a:pt x="94" y="182"/>
                    <a:pt x="94" y="182"/>
                  </a:cubicBezTo>
                  <a:lnTo>
                    <a:pt x="69" y="1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123"/>
            <p:cNvSpPr>
              <a:spLocks noEditPoints="1"/>
            </p:cNvSpPr>
            <p:nvPr/>
          </p:nvSpPr>
          <p:spPr bwMode="auto">
            <a:xfrm>
              <a:off x="4102060" y="1456706"/>
              <a:ext cx="34634" cy="35871"/>
            </a:xfrm>
            <a:custGeom>
              <a:avLst/>
              <a:gdLst>
                <a:gd name="T0" fmla="*/ 6 w 12"/>
                <a:gd name="T1" fmla="*/ 3 h 12"/>
                <a:gd name="T2" fmla="*/ 3 w 12"/>
                <a:gd name="T3" fmla="*/ 6 h 12"/>
                <a:gd name="T4" fmla="*/ 6 w 12"/>
                <a:gd name="T5" fmla="*/ 9 h 12"/>
                <a:gd name="T6" fmla="*/ 9 w 12"/>
                <a:gd name="T7" fmla="*/ 6 h 12"/>
                <a:gd name="T8" fmla="*/ 6 w 12"/>
                <a:gd name="T9" fmla="*/ 3 h 12"/>
                <a:gd name="T10" fmla="*/ 6 w 12"/>
                <a:gd name="T11" fmla="*/ 12 h 12"/>
                <a:gd name="T12" fmla="*/ 0 w 12"/>
                <a:gd name="T13" fmla="*/ 6 h 12"/>
                <a:gd name="T14" fmla="*/ 6 w 12"/>
                <a:gd name="T15" fmla="*/ 0 h 12"/>
                <a:gd name="T16" fmla="*/ 12 w 12"/>
                <a:gd name="T17" fmla="*/ 6 h 12"/>
                <a:gd name="T18" fmla="*/ 6 w 12"/>
                <a:gd name="T19"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3"/>
                  </a:moveTo>
                  <a:cubicBezTo>
                    <a:pt x="4" y="3"/>
                    <a:pt x="3" y="4"/>
                    <a:pt x="3" y="6"/>
                  </a:cubicBezTo>
                  <a:cubicBezTo>
                    <a:pt x="3" y="8"/>
                    <a:pt x="4" y="9"/>
                    <a:pt x="6" y="9"/>
                  </a:cubicBezTo>
                  <a:cubicBezTo>
                    <a:pt x="8" y="9"/>
                    <a:pt x="9" y="8"/>
                    <a:pt x="9" y="6"/>
                  </a:cubicBezTo>
                  <a:cubicBezTo>
                    <a:pt x="9" y="4"/>
                    <a:pt x="8" y="3"/>
                    <a:pt x="6" y="3"/>
                  </a:cubicBezTo>
                  <a:close/>
                  <a:moveTo>
                    <a:pt x="6" y="12"/>
                  </a:moveTo>
                  <a:cubicBezTo>
                    <a:pt x="3" y="12"/>
                    <a:pt x="0" y="9"/>
                    <a:pt x="0" y="6"/>
                  </a:cubicBezTo>
                  <a:cubicBezTo>
                    <a:pt x="0" y="3"/>
                    <a:pt x="3" y="0"/>
                    <a:pt x="6" y="0"/>
                  </a:cubicBezTo>
                  <a:cubicBezTo>
                    <a:pt x="9" y="0"/>
                    <a:pt x="12" y="3"/>
                    <a:pt x="12" y="6"/>
                  </a:cubicBezTo>
                  <a:cubicBezTo>
                    <a:pt x="12" y="9"/>
                    <a:pt x="9" y="12"/>
                    <a:pt x="6"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7" name="组合 56"/>
          <p:cNvGrpSpPr/>
          <p:nvPr/>
        </p:nvGrpSpPr>
        <p:grpSpPr>
          <a:xfrm>
            <a:off x="1878977" y="2079580"/>
            <a:ext cx="727318" cy="792875"/>
            <a:chOff x="2926971" y="959458"/>
            <a:chExt cx="727318" cy="792875"/>
          </a:xfrm>
          <a:solidFill>
            <a:schemeClr val="bg2"/>
          </a:solidFill>
        </p:grpSpPr>
        <p:sp>
          <p:nvSpPr>
            <p:cNvPr id="58" name="Freeform 124"/>
            <p:cNvSpPr/>
            <p:nvPr/>
          </p:nvSpPr>
          <p:spPr bwMode="auto">
            <a:xfrm>
              <a:off x="2926971" y="1015120"/>
              <a:ext cx="727318" cy="606098"/>
            </a:xfrm>
            <a:custGeom>
              <a:avLst/>
              <a:gdLst>
                <a:gd name="T0" fmla="*/ 242 w 249"/>
                <a:gd name="T1" fmla="*/ 0 h 207"/>
                <a:gd name="T2" fmla="*/ 249 w 249"/>
                <a:gd name="T3" fmla="*/ 7 h 207"/>
                <a:gd name="T4" fmla="*/ 242 w 249"/>
                <a:gd name="T5" fmla="*/ 14 h 207"/>
                <a:gd name="T6" fmla="*/ 216 w 249"/>
                <a:gd name="T7" fmla="*/ 14 h 207"/>
                <a:gd name="T8" fmla="*/ 193 w 249"/>
                <a:gd name="T9" fmla="*/ 163 h 207"/>
                <a:gd name="T10" fmla="*/ 191 w 249"/>
                <a:gd name="T11" fmla="*/ 168 h 207"/>
                <a:gd name="T12" fmla="*/ 191 w 249"/>
                <a:gd name="T13" fmla="*/ 200 h 207"/>
                <a:gd name="T14" fmla="*/ 184 w 249"/>
                <a:gd name="T15" fmla="*/ 207 h 207"/>
                <a:gd name="T16" fmla="*/ 184 w 249"/>
                <a:gd name="T17" fmla="*/ 207 h 207"/>
                <a:gd name="T18" fmla="*/ 183 w 249"/>
                <a:gd name="T19" fmla="*/ 207 h 207"/>
                <a:gd name="T20" fmla="*/ 11 w 249"/>
                <a:gd name="T21" fmla="*/ 207 h 207"/>
                <a:gd name="T22" fmla="*/ 5 w 249"/>
                <a:gd name="T23" fmla="*/ 201 h 207"/>
                <a:gd name="T24" fmla="*/ 11 w 249"/>
                <a:gd name="T25" fmla="*/ 195 h 207"/>
                <a:gd name="T26" fmla="*/ 178 w 249"/>
                <a:gd name="T27" fmla="*/ 195 h 207"/>
                <a:gd name="T28" fmla="*/ 178 w 249"/>
                <a:gd name="T29" fmla="*/ 172 h 207"/>
                <a:gd name="T30" fmla="*/ 8 w 249"/>
                <a:gd name="T31" fmla="*/ 172 h 207"/>
                <a:gd name="T32" fmla="*/ 0 w 249"/>
                <a:gd name="T33" fmla="*/ 164 h 207"/>
                <a:gd name="T34" fmla="*/ 0 w 249"/>
                <a:gd name="T35" fmla="*/ 164 h 207"/>
                <a:gd name="T36" fmla="*/ 0 w 249"/>
                <a:gd name="T37" fmla="*/ 163 h 207"/>
                <a:gd name="T38" fmla="*/ 1 w 249"/>
                <a:gd name="T39" fmla="*/ 47 h 207"/>
                <a:gd name="T40" fmla="*/ 8 w 249"/>
                <a:gd name="T41" fmla="*/ 38 h 207"/>
                <a:gd name="T42" fmla="*/ 18 w 249"/>
                <a:gd name="T43" fmla="*/ 38 h 207"/>
                <a:gd name="T44" fmla="*/ 18 w 249"/>
                <a:gd name="T45" fmla="*/ 54 h 207"/>
                <a:gd name="T46" fmla="*/ 18 w 249"/>
                <a:gd name="T47" fmla="*/ 57 h 207"/>
                <a:gd name="T48" fmla="*/ 18 w 249"/>
                <a:gd name="T49" fmla="*/ 156 h 207"/>
                <a:gd name="T50" fmla="*/ 176 w 249"/>
                <a:gd name="T51" fmla="*/ 156 h 207"/>
                <a:gd name="T52" fmla="*/ 199 w 249"/>
                <a:gd name="T53" fmla="*/ 9 h 207"/>
                <a:gd name="T54" fmla="*/ 200 w 249"/>
                <a:gd name="T55" fmla="*/ 6 h 207"/>
                <a:gd name="T56" fmla="*/ 207 w 249"/>
                <a:gd name="T57" fmla="*/ 0 h 207"/>
                <a:gd name="T58" fmla="*/ 242 w 249"/>
                <a:gd name="T59"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9" h="207">
                  <a:moveTo>
                    <a:pt x="242" y="0"/>
                  </a:moveTo>
                  <a:cubicBezTo>
                    <a:pt x="246" y="0"/>
                    <a:pt x="249" y="3"/>
                    <a:pt x="249" y="7"/>
                  </a:cubicBezTo>
                  <a:cubicBezTo>
                    <a:pt x="249" y="11"/>
                    <a:pt x="246" y="14"/>
                    <a:pt x="242" y="14"/>
                  </a:cubicBezTo>
                  <a:cubicBezTo>
                    <a:pt x="216" y="14"/>
                    <a:pt x="216" y="14"/>
                    <a:pt x="216" y="14"/>
                  </a:cubicBezTo>
                  <a:cubicBezTo>
                    <a:pt x="193" y="163"/>
                    <a:pt x="193" y="163"/>
                    <a:pt x="193" y="163"/>
                  </a:cubicBezTo>
                  <a:cubicBezTo>
                    <a:pt x="193" y="164"/>
                    <a:pt x="192" y="166"/>
                    <a:pt x="191" y="168"/>
                  </a:cubicBezTo>
                  <a:cubicBezTo>
                    <a:pt x="191" y="200"/>
                    <a:pt x="191" y="200"/>
                    <a:pt x="191" y="200"/>
                  </a:cubicBezTo>
                  <a:cubicBezTo>
                    <a:pt x="191" y="204"/>
                    <a:pt x="188" y="207"/>
                    <a:pt x="184" y="207"/>
                  </a:cubicBezTo>
                  <a:cubicBezTo>
                    <a:pt x="184" y="207"/>
                    <a:pt x="184" y="207"/>
                    <a:pt x="184" y="207"/>
                  </a:cubicBezTo>
                  <a:cubicBezTo>
                    <a:pt x="183" y="207"/>
                    <a:pt x="183" y="207"/>
                    <a:pt x="183" y="207"/>
                  </a:cubicBezTo>
                  <a:cubicBezTo>
                    <a:pt x="11" y="207"/>
                    <a:pt x="11" y="207"/>
                    <a:pt x="11" y="207"/>
                  </a:cubicBezTo>
                  <a:cubicBezTo>
                    <a:pt x="8" y="207"/>
                    <a:pt x="5" y="204"/>
                    <a:pt x="5" y="201"/>
                  </a:cubicBezTo>
                  <a:cubicBezTo>
                    <a:pt x="5" y="197"/>
                    <a:pt x="8" y="195"/>
                    <a:pt x="11" y="195"/>
                  </a:cubicBezTo>
                  <a:cubicBezTo>
                    <a:pt x="178" y="195"/>
                    <a:pt x="178" y="195"/>
                    <a:pt x="178" y="195"/>
                  </a:cubicBezTo>
                  <a:cubicBezTo>
                    <a:pt x="178" y="172"/>
                    <a:pt x="178" y="172"/>
                    <a:pt x="178" y="172"/>
                  </a:cubicBezTo>
                  <a:cubicBezTo>
                    <a:pt x="8" y="172"/>
                    <a:pt x="8" y="172"/>
                    <a:pt x="8" y="172"/>
                  </a:cubicBezTo>
                  <a:cubicBezTo>
                    <a:pt x="4" y="172"/>
                    <a:pt x="0" y="169"/>
                    <a:pt x="0" y="164"/>
                  </a:cubicBezTo>
                  <a:cubicBezTo>
                    <a:pt x="0" y="164"/>
                    <a:pt x="0" y="164"/>
                    <a:pt x="0" y="164"/>
                  </a:cubicBezTo>
                  <a:cubicBezTo>
                    <a:pt x="0" y="164"/>
                    <a:pt x="0" y="163"/>
                    <a:pt x="0" y="163"/>
                  </a:cubicBezTo>
                  <a:cubicBezTo>
                    <a:pt x="0" y="163"/>
                    <a:pt x="1" y="47"/>
                    <a:pt x="1" y="47"/>
                  </a:cubicBezTo>
                  <a:cubicBezTo>
                    <a:pt x="0" y="43"/>
                    <a:pt x="3" y="39"/>
                    <a:pt x="8" y="38"/>
                  </a:cubicBezTo>
                  <a:cubicBezTo>
                    <a:pt x="18" y="38"/>
                    <a:pt x="18" y="38"/>
                    <a:pt x="18" y="38"/>
                  </a:cubicBezTo>
                  <a:cubicBezTo>
                    <a:pt x="18" y="54"/>
                    <a:pt x="18" y="54"/>
                    <a:pt x="18" y="54"/>
                  </a:cubicBezTo>
                  <a:cubicBezTo>
                    <a:pt x="18" y="57"/>
                    <a:pt x="18" y="57"/>
                    <a:pt x="18" y="57"/>
                  </a:cubicBezTo>
                  <a:cubicBezTo>
                    <a:pt x="18" y="156"/>
                    <a:pt x="18" y="156"/>
                    <a:pt x="18" y="156"/>
                  </a:cubicBezTo>
                  <a:cubicBezTo>
                    <a:pt x="176" y="156"/>
                    <a:pt x="176" y="156"/>
                    <a:pt x="176" y="156"/>
                  </a:cubicBezTo>
                  <a:cubicBezTo>
                    <a:pt x="199" y="9"/>
                    <a:pt x="199" y="9"/>
                    <a:pt x="199" y="9"/>
                  </a:cubicBezTo>
                  <a:cubicBezTo>
                    <a:pt x="199" y="8"/>
                    <a:pt x="200" y="7"/>
                    <a:pt x="200" y="6"/>
                  </a:cubicBezTo>
                  <a:cubicBezTo>
                    <a:pt x="201" y="3"/>
                    <a:pt x="204" y="0"/>
                    <a:pt x="207" y="0"/>
                  </a:cubicBezTo>
                  <a:lnTo>
                    <a:pt x="24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Oval 125"/>
            <p:cNvSpPr>
              <a:spLocks noChangeArrowheads="1"/>
            </p:cNvSpPr>
            <p:nvPr/>
          </p:nvSpPr>
          <p:spPr bwMode="auto">
            <a:xfrm>
              <a:off x="3359898" y="1641009"/>
              <a:ext cx="110087" cy="11132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126"/>
            <p:cNvSpPr/>
            <p:nvPr/>
          </p:nvSpPr>
          <p:spPr bwMode="auto">
            <a:xfrm>
              <a:off x="3321553" y="959458"/>
              <a:ext cx="107613" cy="96481"/>
            </a:xfrm>
            <a:custGeom>
              <a:avLst/>
              <a:gdLst>
                <a:gd name="T0" fmla="*/ 25 w 37"/>
                <a:gd name="T1" fmla="*/ 3 h 33"/>
                <a:gd name="T2" fmla="*/ 33 w 37"/>
                <a:gd name="T3" fmla="*/ 25 h 33"/>
                <a:gd name="T4" fmla="*/ 3 w 37"/>
                <a:gd name="T5" fmla="*/ 12 h 33"/>
                <a:gd name="T6" fmla="*/ 25 w 37"/>
                <a:gd name="T7" fmla="*/ 3 h 33"/>
              </a:gdLst>
              <a:ahLst/>
              <a:cxnLst>
                <a:cxn ang="0">
                  <a:pos x="T0" y="T1"/>
                </a:cxn>
                <a:cxn ang="0">
                  <a:pos x="T2" y="T3"/>
                </a:cxn>
                <a:cxn ang="0">
                  <a:pos x="T4" y="T5"/>
                </a:cxn>
                <a:cxn ang="0">
                  <a:pos x="T6" y="T7"/>
                </a:cxn>
              </a:cxnLst>
              <a:rect l="0" t="0" r="r" b="b"/>
              <a:pathLst>
                <a:path w="37" h="33">
                  <a:moveTo>
                    <a:pt x="25" y="3"/>
                  </a:moveTo>
                  <a:cubicBezTo>
                    <a:pt x="33" y="7"/>
                    <a:pt x="37" y="16"/>
                    <a:pt x="33" y="25"/>
                  </a:cubicBezTo>
                  <a:cubicBezTo>
                    <a:pt x="30" y="33"/>
                    <a:pt x="0" y="20"/>
                    <a:pt x="3" y="12"/>
                  </a:cubicBezTo>
                  <a:cubicBezTo>
                    <a:pt x="7" y="4"/>
                    <a:pt x="16" y="0"/>
                    <a:pt x="25"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127"/>
            <p:cNvSpPr>
              <a:spLocks noEditPoints="1"/>
            </p:cNvSpPr>
            <p:nvPr/>
          </p:nvSpPr>
          <p:spPr bwMode="auto">
            <a:xfrm>
              <a:off x="3239916" y="1053465"/>
              <a:ext cx="186777" cy="218938"/>
            </a:xfrm>
            <a:custGeom>
              <a:avLst/>
              <a:gdLst>
                <a:gd name="T0" fmla="*/ 47 w 64"/>
                <a:gd name="T1" fmla="*/ 56 h 75"/>
                <a:gd name="T2" fmla="*/ 41 w 64"/>
                <a:gd name="T3" fmla="*/ 55 h 75"/>
                <a:gd name="T4" fmla="*/ 40 w 64"/>
                <a:gd name="T5" fmla="*/ 61 h 75"/>
                <a:gd name="T6" fmla="*/ 46 w 64"/>
                <a:gd name="T7" fmla="*/ 62 h 75"/>
                <a:gd name="T8" fmla="*/ 47 w 64"/>
                <a:gd name="T9" fmla="*/ 56 h 75"/>
                <a:gd name="T10" fmla="*/ 27 w 64"/>
                <a:gd name="T11" fmla="*/ 59 h 75"/>
                <a:gd name="T12" fmla="*/ 53 w 64"/>
                <a:gd name="T13" fmla="*/ 45 h 75"/>
                <a:gd name="T14" fmla="*/ 32 w 64"/>
                <a:gd name="T15" fmla="*/ 6 h 75"/>
                <a:gd name="T16" fmla="*/ 6 w 64"/>
                <a:gd name="T17" fmla="*/ 20 h 75"/>
                <a:gd name="T18" fmla="*/ 27 w 64"/>
                <a:gd name="T19" fmla="*/ 59 h 75"/>
                <a:gd name="T20" fmla="*/ 63 w 64"/>
                <a:gd name="T21" fmla="*/ 53 h 75"/>
                <a:gd name="T22" fmla="*/ 61 w 64"/>
                <a:gd name="T23" fmla="*/ 60 h 75"/>
                <a:gd name="T24" fmla="*/ 35 w 64"/>
                <a:gd name="T25" fmla="*/ 74 h 75"/>
                <a:gd name="T26" fmla="*/ 28 w 64"/>
                <a:gd name="T27" fmla="*/ 72 h 75"/>
                <a:gd name="T28" fmla="*/ 2 w 64"/>
                <a:gd name="T29" fmla="*/ 22 h 75"/>
                <a:gd name="T30" fmla="*/ 4 w 64"/>
                <a:gd name="T31" fmla="*/ 15 h 75"/>
                <a:gd name="T32" fmla="*/ 29 w 64"/>
                <a:gd name="T33" fmla="*/ 1 h 75"/>
                <a:gd name="T34" fmla="*/ 37 w 64"/>
                <a:gd name="T35" fmla="*/ 4 h 75"/>
                <a:gd name="T36" fmla="*/ 63 w 64"/>
                <a:gd name="T37" fmla="*/ 5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 h="75">
                  <a:moveTo>
                    <a:pt x="47" y="56"/>
                  </a:moveTo>
                  <a:cubicBezTo>
                    <a:pt x="46" y="54"/>
                    <a:pt x="44" y="54"/>
                    <a:pt x="41" y="55"/>
                  </a:cubicBezTo>
                  <a:cubicBezTo>
                    <a:pt x="39" y="56"/>
                    <a:pt x="39" y="58"/>
                    <a:pt x="40" y="61"/>
                  </a:cubicBezTo>
                  <a:cubicBezTo>
                    <a:pt x="41" y="63"/>
                    <a:pt x="43" y="63"/>
                    <a:pt x="46" y="62"/>
                  </a:cubicBezTo>
                  <a:cubicBezTo>
                    <a:pt x="48" y="61"/>
                    <a:pt x="48" y="59"/>
                    <a:pt x="47" y="56"/>
                  </a:cubicBezTo>
                  <a:close/>
                  <a:moveTo>
                    <a:pt x="27" y="59"/>
                  </a:moveTo>
                  <a:cubicBezTo>
                    <a:pt x="53" y="45"/>
                    <a:pt x="53" y="45"/>
                    <a:pt x="53" y="45"/>
                  </a:cubicBezTo>
                  <a:cubicBezTo>
                    <a:pt x="32" y="6"/>
                    <a:pt x="32" y="6"/>
                    <a:pt x="32" y="6"/>
                  </a:cubicBezTo>
                  <a:cubicBezTo>
                    <a:pt x="6" y="20"/>
                    <a:pt x="6" y="20"/>
                    <a:pt x="6" y="20"/>
                  </a:cubicBezTo>
                  <a:lnTo>
                    <a:pt x="27" y="59"/>
                  </a:lnTo>
                  <a:close/>
                  <a:moveTo>
                    <a:pt x="63" y="53"/>
                  </a:moveTo>
                  <a:cubicBezTo>
                    <a:pt x="64" y="56"/>
                    <a:pt x="64" y="59"/>
                    <a:pt x="61" y="60"/>
                  </a:cubicBezTo>
                  <a:cubicBezTo>
                    <a:pt x="35" y="74"/>
                    <a:pt x="35" y="74"/>
                    <a:pt x="35" y="74"/>
                  </a:cubicBezTo>
                  <a:cubicBezTo>
                    <a:pt x="33" y="75"/>
                    <a:pt x="29" y="74"/>
                    <a:pt x="28" y="72"/>
                  </a:cubicBezTo>
                  <a:cubicBezTo>
                    <a:pt x="2" y="22"/>
                    <a:pt x="2" y="22"/>
                    <a:pt x="2" y="22"/>
                  </a:cubicBezTo>
                  <a:cubicBezTo>
                    <a:pt x="0" y="20"/>
                    <a:pt x="1" y="16"/>
                    <a:pt x="4" y="15"/>
                  </a:cubicBezTo>
                  <a:cubicBezTo>
                    <a:pt x="29" y="1"/>
                    <a:pt x="29" y="1"/>
                    <a:pt x="29" y="1"/>
                  </a:cubicBezTo>
                  <a:cubicBezTo>
                    <a:pt x="32" y="0"/>
                    <a:pt x="35" y="1"/>
                    <a:pt x="37" y="4"/>
                  </a:cubicBezTo>
                  <a:lnTo>
                    <a:pt x="63" y="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128"/>
            <p:cNvSpPr/>
            <p:nvPr/>
          </p:nvSpPr>
          <p:spPr bwMode="auto">
            <a:xfrm>
              <a:off x="3242389" y="997803"/>
              <a:ext cx="254809" cy="96481"/>
            </a:xfrm>
            <a:custGeom>
              <a:avLst/>
              <a:gdLst>
                <a:gd name="T0" fmla="*/ 43 w 87"/>
                <a:gd name="T1" fmla="*/ 18 h 33"/>
                <a:gd name="T2" fmla="*/ 38 w 87"/>
                <a:gd name="T3" fmla="*/ 16 h 33"/>
                <a:gd name="T4" fmla="*/ 10 w 87"/>
                <a:gd name="T5" fmla="*/ 8 h 33"/>
                <a:gd name="T6" fmla="*/ 28 w 87"/>
                <a:gd name="T7" fmla="*/ 4 h 33"/>
                <a:gd name="T8" fmla="*/ 59 w 87"/>
                <a:gd name="T9" fmla="*/ 17 h 33"/>
                <a:gd name="T10" fmla="*/ 75 w 87"/>
                <a:gd name="T11" fmla="*/ 19 h 33"/>
                <a:gd name="T12" fmla="*/ 43 w 87"/>
                <a:gd name="T13" fmla="*/ 18 h 33"/>
              </a:gdLst>
              <a:ahLst/>
              <a:cxnLst>
                <a:cxn ang="0">
                  <a:pos x="T0" y="T1"/>
                </a:cxn>
                <a:cxn ang="0">
                  <a:pos x="T2" y="T3"/>
                </a:cxn>
                <a:cxn ang="0">
                  <a:pos x="T4" y="T5"/>
                </a:cxn>
                <a:cxn ang="0">
                  <a:pos x="T6" y="T7"/>
                </a:cxn>
                <a:cxn ang="0">
                  <a:pos x="T8" y="T9"/>
                </a:cxn>
                <a:cxn ang="0">
                  <a:pos x="T10" y="T11"/>
                </a:cxn>
                <a:cxn ang="0">
                  <a:pos x="T12" y="T13"/>
                </a:cxn>
              </a:cxnLst>
              <a:rect l="0" t="0" r="r" b="b"/>
              <a:pathLst>
                <a:path w="87" h="33">
                  <a:moveTo>
                    <a:pt x="43" y="18"/>
                  </a:moveTo>
                  <a:cubicBezTo>
                    <a:pt x="38" y="16"/>
                    <a:pt x="38" y="16"/>
                    <a:pt x="38" y="16"/>
                  </a:cubicBezTo>
                  <a:cubicBezTo>
                    <a:pt x="38" y="16"/>
                    <a:pt x="22" y="5"/>
                    <a:pt x="10" y="8"/>
                  </a:cubicBezTo>
                  <a:cubicBezTo>
                    <a:pt x="0" y="11"/>
                    <a:pt x="9" y="0"/>
                    <a:pt x="28" y="4"/>
                  </a:cubicBezTo>
                  <a:cubicBezTo>
                    <a:pt x="31" y="12"/>
                    <a:pt x="51" y="20"/>
                    <a:pt x="59" y="17"/>
                  </a:cubicBezTo>
                  <a:cubicBezTo>
                    <a:pt x="64" y="19"/>
                    <a:pt x="70" y="20"/>
                    <a:pt x="75" y="19"/>
                  </a:cubicBezTo>
                  <a:cubicBezTo>
                    <a:pt x="87" y="15"/>
                    <a:pt x="72" y="33"/>
                    <a:pt x="43"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129"/>
            <p:cNvSpPr/>
            <p:nvPr/>
          </p:nvSpPr>
          <p:spPr bwMode="auto">
            <a:xfrm>
              <a:off x="3058086" y="1182106"/>
              <a:ext cx="251098" cy="237492"/>
            </a:xfrm>
            <a:custGeom>
              <a:avLst/>
              <a:gdLst>
                <a:gd name="T0" fmla="*/ 66 w 86"/>
                <a:gd name="T1" fmla="*/ 23 h 81"/>
                <a:gd name="T2" fmla="*/ 86 w 86"/>
                <a:gd name="T3" fmla="*/ 56 h 81"/>
                <a:gd name="T4" fmla="*/ 70 w 86"/>
                <a:gd name="T5" fmla="*/ 66 h 81"/>
                <a:gd name="T6" fmla="*/ 57 w 86"/>
                <a:gd name="T7" fmla="*/ 50 h 81"/>
                <a:gd name="T8" fmla="*/ 36 w 86"/>
                <a:gd name="T9" fmla="*/ 81 h 81"/>
                <a:gd name="T10" fmla="*/ 18 w 86"/>
                <a:gd name="T11" fmla="*/ 68 h 81"/>
                <a:gd name="T12" fmla="*/ 0 w 86"/>
                <a:gd name="T13" fmla="*/ 56 h 81"/>
                <a:gd name="T14" fmla="*/ 21 w 86"/>
                <a:gd name="T15" fmla="*/ 25 h 81"/>
                <a:gd name="T16" fmla="*/ 1 w 86"/>
                <a:gd name="T17" fmla="*/ 18 h 81"/>
                <a:gd name="T18" fmla="*/ 5 w 86"/>
                <a:gd name="T19" fmla="*/ 0 h 81"/>
                <a:gd name="T20" fmla="*/ 44 w 86"/>
                <a:gd name="T21" fmla="*/ 8 h 81"/>
                <a:gd name="T22" fmla="*/ 42 w 86"/>
                <a:gd name="T23" fmla="*/ 10 h 81"/>
                <a:gd name="T24" fmla="*/ 46 w 86"/>
                <a:gd name="T25" fmla="*/ 28 h 81"/>
                <a:gd name="T26" fmla="*/ 64 w 86"/>
                <a:gd name="T27" fmla="*/ 25 h 81"/>
                <a:gd name="T28" fmla="*/ 66 w 86"/>
                <a:gd name="T29" fmla="*/ 2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81">
                  <a:moveTo>
                    <a:pt x="66" y="23"/>
                  </a:moveTo>
                  <a:cubicBezTo>
                    <a:pt x="86" y="56"/>
                    <a:pt x="86" y="56"/>
                    <a:pt x="86" y="56"/>
                  </a:cubicBezTo>
                  <a:cubicBezTo>
                    <a:pt x="70" y="66"/>
                    <a:pt x="70" y="66"/>
                    <a:pt x="70" y="66"/>
                  </a:cubicBezTo>
                  <a:cubicBezTo>
                    <a:pt x="57" y="50"/>
                    <a:pt x="57" y="50"/>
                    <a:pt x="57" y="50"/>
                  </a:cubicBezTo>
                  <a:cubicBezTo>
                    <a:pt x="36" y="81"/>
                    <a:pt x="36" y="81"/>
                    <a:pt x="36" y="81"/>
                  </a:cubicBezTo>
                  <a:cubicBezTo>
                    <a:pt x="18" y="68"/>
                    <a:pt x="18" y="68"/>
                    <a:pt x="18" y="68"/>
                  </a:cubicBezTo>
                  <a:cubicBezTo>
                    <a:pt x="0" y="56"/>
                    <a:pt x="0" y="56"/>
                    <a:pt x="0" y="56"/>
                  </a:cubicBezTo>
                  <a:cubicBezTo>
                    <a:pt x="21" y="25"/>
                    <a:pt x="21" y="25"/>
                    <a:pt x="21" y="25"/>
                  </a:cubicBezTo>
                  <a:cubicBezTo>
                    <a:pt x="1" y="18"/>
                    <a:pt x="1" y="18"/>
                    <a:pt x="1" y="18"/>
                  </a:cubicBezTo>
                  <a:cubicBezTo>
                    <a:pt x="5" y="0"/>
                    <a:pt x="5" y="0"/>
                    <a:pt x="5" y="0"/>
                  </a:cubicBezTo>
                  <a:cubicBezTo>
                    <a:pt x="44" y="8"/>
                    <a:pt x="44" y="8"/>
                    <a:pt x="44" y="8"/>
                  </a:cubicBezTo>
                  <a:cubicBezTo>
                    <a:pt x="43" y="8"/>
                    <a:pt x="42" y="9"/>
                    <a:pt x="42" y="10"/>
                  </a:cubicBezTo>
                  <a:cubicBezTo>
                    <a:pt x="38" y="15"/>
                    <a:pt x="40" y="23"/>
                    <a:pt x="46" y="28"/>
                  </a:cubicBezTo>
                  <a:cubicBezTo>
                    <a:pt x="52" y="32"/>
                    <a:pt x="60" y="31"/>
                    <a:pt x="64" y="25"/>
                  </a:cubicBezTo>
                  <a:cubicBezTo>
                    <a:pt x="65" y="25"/>
                    <a:pt x="65" y="24"/>
                    <a:pt x="66"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130"/>
            <p:cNvSpPr/>
            <p:nvPr/>
          </p:nvSpPr>
          <p:spPr bwMode="auto">
            <a:xfrm>
              <a:off x="3011082" y="1073256"/>
              <a:ext cx="132352" cy="100192"/>
            </a:xfrm>
            <a:custGeom>
              <a:avLst/>
              <a:gdLst>
                <a:gd name="T0" fmla="*/ 45 w 45"/>
                <a:gd name="T1" fmla="*/ 19 h 34"/>
                <a:gd name="T2" fmla="*/ 44 w 45"/>
                <a:gd name="T3" fmla="*/ 20 h 34"/>
                <a:gd name="T4" fmla="*/ 12 w 45"/>
                <a:gd name="T5" fmla="*/ 27 h 34"/>
                <a:gd name="T6" fmla="*/ 2 w 45"/>
                <a:gd name="T7" fmla="*/ 3 h 34"/>
                <a:gd name="T8" fmla="*/ 10 w 45"/>
                <a:gd name="T9" fmla="*/ 0 h 34"/>
                <a:gd name="T10" fmla="*/ 12 w 45"/>
                <a:gd name="T11" fmla="*/ 1 h 34"/>
                <a:gd name="T12" fmla="*/ 18 w 45"/>
                <a:gd name="T13" fmla="*/ 25 h 34"/>
                <a:gd name="T14" fmla="*/ 43 w 45"/>
                <a:gd name="T15" fmla="*/ 19 h 34"/>
                <a:gd name="T16" fmla="*/ 44 w 45"/>
                <a:gd name="T17" fmla="*/ 18 h 34"/>
                <a:gd name="T18" fmla="*/ 45 w 45"/>
                <a:gd name="T19" fmla="*/ 19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34">
                  <a:moveTo>
                    <a:pt x="45" y="19"/>
                  </a:moveTo>
                  <a:cubicBezTo>
                    <a:pt x="45" y="19"/>
                    <a:pt x="45" y="20"/>
                    <a:pt x="44" y="20"/>
                  </a:cubicBezTo>
                  <a:cubicBezTo>
                    <a:pt x="37" y="31"/>
                    <a:pt x="23" y="34"/>
                    <a:pt x="12" y="27"/>
                  </a:cubicBezTo>
                  <a:cubicBezTo>
                    <a:pt x="4" y="22"/>
                    <a:pt x="0" y="12"/>
                    <a:pt x="2" y="3"/>
                  </a:cubicBezTo>
                  <a:cubicBezTo>
                    <a:pt x="5" y="3"/>
                    <a:pt x="8" y="2"/>
                    <a:pt x="10" y="0"/>
                  </a:cubicBezTo>
                  <a:cubicBezTo>
                    <a:pt x="12" y="1"/>
                    <a:pt x="12" y="1"/>
                    <a:pt x="12" y="1"/>
                  </a:cubicBezTo>
                  <a:cubicBezTo>
                    <a:pt x="7" y="9"/>
                    <a:pt x="10" y="19"/>
                    <a:pt x="18" y="25"/>
                  </a:cubicBezTo>
                  <a:cubicBezTo>
                    <a:pt x="26" y="30"/>
                    <a:pt x="37" y="28"/>
                    <a:pt x="43" y="19"/>
                  </a:cubicBezTo>
                  <a:cubicBezTo>
                    <a:pt x="43" y="19"/>
                    <a:pt x="43" y="19"/>
                    <a:pt x="44" y="18"/>
                  </a:cubicBezTo>
                  <a:lnTo>
                    <a:pt x="45"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Oval 131"/>
            <p:cNvSpPr>
              <a:spLocks noChangeArrowheads="1"/>
            </p:cNvSpPr>
            <p:nvPr/>
          </p:nvSpPr>
          <p:spPr bwMode="auto">
            <a:xfrm>
              <a:off x="2952946" y="1641009"/>
              <a:ext cx="111324" cy="11132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132"/>
            <p:cNvSpPr/>
            <p:nvPr/>
          </p:nvSpPr>
          <p:spPr bwMode="auto">
            <a:xfrm>
              <a:off x="3040769" y="1023779"/>
              <a:ext cx="119983" cy="105140"/>
            </a:xfrm>
            <a:custGeom>
              <a:avLst/>
              <a:gdLst>
                <a:gd name="T0" fmla="*/ 1 w 41"/>
                <a:gd name="T1" fmla="*/ 16 h 36"/>
                <a:gd name="T2" fmla="*/ 2 w 41"/>
                <a:gd name="T3" fmla="*/ 5 h 36"/>
                <a:gd name="T4" fmla="*/ 28 w 41"/>
                <a:gd name="T5" fmla="*/ 5 h 36"/>
                <a:gd name="T6" fmla="*/ 35 w 41"/>
                <a:gd name="T7" fmla="*/ 36 h 36"/>
                <a:gd name="T8" fmla="*/ 34 w 41"/>
                <a:gd name="T9" fmla="*/ 35 h 36"/>
                <a:gd name="T10" fmla="*/ 28 w 41"/>
                <a:gd name="T11" fmla="*/ 11 h 36"/>
                <a:gd name="T12" fmla="*/ 3 w 41"/>
                <a:gd name="T13" fmla="*/ 17 h 36"/>
                <a:gd name="T14" fmla="*/ 2 w 41"/>
                <a:gd name="T15" fmla="*/ 18 h 36"/>
                <a:gd name="T16" fmla="*/ 0 w 41"/>
                <a:gd name="T17" fmla="*/ 17 h 36"/>
                <a:gd name="T18" fmla="*/ 1 w 41"/>
                <a:gd name="T19" fmla="*/ 1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36">
                  <a:moveTo>
                    <a:pt x="1" y="16"/>
                  </a:moveTo>
                  <a:cubicBezTo>
                    <a:pt x="3" y="12"/>
                    <a:pt x="3" y="9"/>
                    <a:pt x="2" y="5"/>
                  </a:cubicBezTo>
                  <a:cubicBezTo>
                    <a:pt x="9" y="0"/>
                    <a:pt x="20" y="0"/>
                    <a:pt x="28" y="5"/>
                  </a:cubicBezTo>
                  <a:cubicBezTo>
                    <a:pt x="38" y="12"/>
                    <a:pt x="41" y="25"/>
                    <a:pt x="35" y="36"/>
                  </a:cubicBezTo>
                  <a:cubicBezTo>
                    <a:pt x="34" y="35"/>
                    <a:pt x="34" y="35"/>
                    <a:pt x="34" y="35"/>
                  </a:cubicBezTo>
                  <a:cubicBezTo>
                    <a:pt x="38" y="27"/>
                    <a:pt x="36" y="17"/>
                    <a:pt x="28" y="11"/>
                  </a:cubicBezTo>
                  <a:cubicBezTo>
                    <a:pt x="19" y="6"/>
                    <a:pt x="8" y="8"/>
                    <a:pt x="3" y="17"/>
                  </a:cubicBezTo>
                  <a:cubicBezTo>
                    <a:pt x="2" y="17"/>
                    <a:pt x="2" y="17"/>
                    <a:pt x="2" y="18"/>
                  </a:cubicBezTo>
                  <a:cubicBezTo>
                    <a:pt x="0" y="17"/>
                    <a:pt x="0" y="17"/>
                    <a:pt x="0" y="17"/>
                  </a:cubicBezTo>
                  <a:cubicBezTo>
                    <a:pt x="0" y="16"/>
                    <a:pt x="1" y="16"/>
                    <a:pt x="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133"/>
            <p:cNvSpPr/>
            <p:nvPr/>
          </p:nvSpPr>
          <p:spPr bwMode="auto">
            <a:xfrm>
              <a:off x="2991291" y="1023779"/>
              <a:ext cx="55662" cy="55662"/>
            </a:xfrm>
            <a:custGeom>
              <a:avLst/>
              <a:gdLst>
                <a:gd name="T0" fmla="*/ 14 w 19"/>
                <a:gd name="T1" fmla="*/ 3 h 19"/>
                <a:gd name="T2" fmla="*/ 16 w 19"/>
                <a:gd name="T3" fmla="*/ 14 h 19"/>
                <a:gd name="T4" fmla="*/ 4 w 19"/>
                <a:gd name="T5" fmla="*/ 17 h 19"/>
                <a:gd name="T6" fmla="*/ 2 w 19"/>
                <a:gd name="T7" fmla="*/ 5 h 19"/>
                <a:gd name="T8" fmla="*/ 14 w 19"/>
                <a:gd name="T9" fmla="*/ 3 h 19"/>
              </a:gdLst>
              <a:ahLst/>
              <a:cxnLst>
                <a:cxn ang="0">
                  <a:pos x="T0" y="T1"/>
                </a:cxn>
                <a:cxn ang="0">
                  <a:pos x="T2" y="T3"/>
                </a:cxn>
                <a:cxn ang="0">
                  <a:pos x="T4" y="T5"/>
                </a:cxn>
                <a:cxn ang="0">
                  <a:pos x="T6" y="T7"/>
                </a:cxn>
                <a:cxn ang="0">
                  <a:pos x="T8" y="T9"/>
                </a:cxn>
              </a:cxnLst>
              <a:rect l="0" t="0" r="r" b="b"/>
              <a:pathLst>
                <a:path w="19" h="19">
                  <a:moveTo>
                    <a:pt x="14" y="3"/>
                  </a:moveTo>
                  <a:cubicBezTo>
                    <a:pt x="18" y="5"/>
                    <a:pt x="19" y="10"/>
                    <a:pt x="16" y="14"/>
                  </a:cubicBezTo>
                  <a:cubicBezTo>
                    <a:pt x="14" y="18"/>
                    <a:pt x="8" y="19"/>
                    <a:pt x="4" y="17"/>
                  </a:cubicBezTo>
                  <a:cubicBezTo>
                    <a:pt x="1" y="14"/>
                    <a:pt x="0" y="9"/>
                    <a:pt x="2" y="5"/>
                  </a:cubicBezTo>
                  <a:cubicBezTo>
                    <a:pt x="5" y="1"/>
                    <a:pt x="10" y="0"/>
                    <a:pt x="1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8" name="组合 67"/>
          <p:cNvGrpSpPr/>
          <p:nvPr/>
        </p:nvGrpSpPr>
        <p:grpSpPr>
          <a:xfrm>
            <a:off x="3359457" y="3686969"/>
            <a:ext cx="909147" cy="795349"/>
            <a:chOff x="8602032" y="3017719"/>
            <a:chExt cx="909147" cy="795349"/>
          </a:xfrm>
          <a:solidFill>
            <a:schemeClr val="bg2"/>
          </a:solidFill>
        </p:grpSpPr>
        <p:sp>
          <p:nvSpPr>
            <p:cNvPr id="69" name="Freeform 283"/>
            <p:cNvSpPr/>
            <p:nvPr/>
          </p:nvSpPr>
          <p:spPr bwMode="auto">
            <a:xfrm>
              <a:off x="9187102" y="3585472"/>
              <a:ext cx="324077" cy="227596"/>
            </a:xfrm>
            <a:custGeom>
              <a:avLst/>
              <a:gdLst>
                <a:gd name="T0" fmla="*/ 111 w 111"/>
                <a:gd name="T1" fmla="*/ 78 h 78"/>
                <a:gd name="T2" fmla="*/ 0 w 111"/>
                <a:gd name="T3" fmla="*/ 78 h 78"/>
                <a:gd name="T4" fmla="*/ 14 w 111"/>
                <a:gd name="T5" fmla="*/ 63 h 78"/>
                <a:gd name="T6" fmla="*/ 46 w 111"/>
                <a:gd name="T7" fmla="*/ 63 h 78"/>
                <a:gd name="T8" fmla="*/ 46 w 111"/>
                <a:gd name="T9" fmla="*/ 0 h 78"/>
                <a:gd name="T10" fmla="*/ 64 w 111"/>
                <a:gd name="T11" fmla="*/ 0 h 78"/>
                <a:gd name="T12" fmla="*/ 64 w 111"/>
                <a:gd name="T13" fmla="*/ 63 h 78"/>
                <a:gd name="T14" fmla="*/ 96 w 111"/>
                <a:gd name="T15" fmla="*/ 63 h 78"/>
                <a:gd name="T16" fmla="*/ 111 w 111"/>
                <a:gd name="T17"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 h="78">
                  <a:moveTo>
                    <a:pt x="111" y="78"/>
                  </a:moveTo>
                  <a:cubicBezTo>
                    <a:pt x="0" y="78"/>
                    <a:pt x="0" y="78"/>
                    <a:pt x="0" y="78"/>
                  </a:cubicBezTo>
                  <a:cubicBezTo>
                    <a:pt x="0" y="70"/>
                    <a:pt x="6" y="63"/>
                    <a:pt x="14" y="63"/>
                  </a:cubicBezTo>
                  <a:cubicBezTo>
                    <a:pt x="46" y="63"/>
                    <a:pt x="46" y="63"/>
                    <a:pt x="46" y="63"/>
                  </a:cubicBezTo>
                  <a:cubicBezTo>
                    <a:pt x="46" y="0"/>
                    <a:pt x="46" y="0"/>
                    <a:pt x="46" y="0"/>
                  </a:cubicBezTo>
                  <a:cubicBezTo>
                    <a:pt x="64" y="0"/>
                    <a:pt x="64" y="0"/>
                    <a:pt x="64" y="0"/>
                  </a:cubicBezTo>
                  <a:cubicBezTo>
                    <a:pt x="64" y="63"/>
                    <a:pt x="64" y="63"/>
                    <a:pt x="64" y="63"/>
                  </a:cubicBezTo>
                  <a:cubicBezTo>
                    <a:pt x="96" y="63"/>
                    <a:pt x="96" y="63"/>
                    <a:pt x="96" y="63"/>
                  </a:cubicBezTo>
                  <a:cubicBezTo>
                    <a:pt x="104" y="63"/>
                    <a:pt x="111" y="70"/>
                    <a:pt x="111" y="7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284"/>
            <p:cNvSpPr/>
            <p:nvPr/>
          </p:nvSpPr>
          <p:spPr bwMode="auto">
            <a:xfrm>
              <a:off x="9248949" y="3163677"/>
              <a:ext cx="152143" cy="400767"/>
            </a:xfrm>
            <a:custGeom>
              <a:avLst/>
              <a:gdLst>
                <a:gd name="T0" fmla="*/ 123 w 123"/>
                <a:gd name="T1" fmla="*/ 85 h 324"/>
                <a:gd name="T2" fmla="*/ 123 w 123"/>
                <a:gd name="T3" fmla="*/ 324 h 324"/>
                <a:gd name="T4" fmla="*/ 0 w 123"/>
                <a:gd name="T5" fmla="*/ 324 h 324"/>
                <a:gd name="T6" fmla="*/ 75 w 123"/>
                <a:gd name="T7" fmla="*/ 0 h 324"/>
                <a:gd name="T8" fmla="*/ 123 w 123"/>
                <a:gd name="T9" fmla="*/ 85 h 324"/>
              </a:gdLst>
              <a:ahLst/>
              <a:cxnLst>
                <a:cxn ang="0">
                  <a:pos x="T0" y="T1"/>
                </a:cxn>
                <a:cxn ang="0">
                  <a:pos x="T2" y="T3"/>
                </a:cxn>
                <a:cxn ang="0">
                  <a:pos x="T4" y="T5"/>
                </a:cxn>
                <a:cxn ang="0">
                  <a:pos x="T6" y="T7"/>
                </a:cxn>
                <a:cxn ang="0">
                  <a:pos x="T8" y="T9"/>
                </a:cxn>
              </a:cxnLst>
              <a:rect l="0" t="0" r="r" b="b"/>
              <a:pathLst>
                <a:path w="123" h="324">
                  <a:moveTo>
                    <a:pt x="123" y="85"/>
                  </a:moveTo>
                  <a:lnTo>
                    <a:pt x="123" y="324"/>
                  </a:lnTo>
                  <a:lnTo>
                    <a:pt x="0" y="324"/>
                  </a:lnTo>
                  <a:lnTo>
                    <a:pt x="75" y="0"/>
                  </a:lnTo>
                  <a:lnTo>
                    <a:pt x="123" y="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285"/>
            <p:cNvSpPr/>
            <p:nvPr/>
          </p:nvSpPr>
          <p:spPr bwMode="auto">
            <a:xfrm>
              <a:off x="9137625" y="3017719"/>
              <a:ext cx="204094" cy="619705"/>
            </a:xfrm>
            <a:custGeom>
              <a:avLst/>
              <a:gdLst>
                <a:gd name="T0" fmla="*/ 165 w 165"/>
                <a:gd name="T1" fmla="*/ 12 h 501"/>
                <a:gd name="T2" fmla="*/ 54 w 165"/>
                <a:gd name="T3" fmla="*/ 501 h 501"/>
                <a:gd name="T4" fmla="*/ 0 w 165"/>
                <a:gd name="T5" fmla="*/ 490 h 501"/>
                <a:gd name="T6" fmla="*/ 111 w 165"/>
                <a:gd name="T7" fmla="*/ 0 h 501"/>
                <a:gd name="T8" fmla="*/ 165 w 165"/>
                <a:gd name="T9" fmla="*/ 12 h 501"/>
              </a:gdLst>
              <a:ahLst/>
              <a:cxnLst>
                <a:cxn ang="0">
                  <a:pos x="T0" y="T1"/>
                </a:cxn>
                <a:cxn ang="0">
                  <a:pos x="T2" y="T3"/>
                </a:cxn>
                <a:cxn ang="0">
                  <a:pos x="T4" y="T5"/>
                </a:cxn>
                <a:cxn ang="0">
                  <a:pos x="T6" y="T7"/>
                </a:cxn>
                <a:cxn ang="0">
                  <a:pos x="T8" y="T9"/>
                </a:cxn>
              </a:cxnLst>
              <a:rect l="0" t="0" r="r" b="b"/>
              <a:pathLst>
                <a:path w="165" h="501">
                  <a:moveTo>
                    <a:pt x="165" y="12"/>
                  </a:moveTo>
                  <a:lnTo>
                    <a:pt x="54" y="501"/>
                  </a:lnTo>
                  <a:lnTo>
                    <a:pt x="0" y="490"/>
                  </a:lnTo>
                  <a:lnTo>
                    <a:pt x="111" y="0"/>
                  </a:lnTo>
                  <a:lnTo>
                    <a:pt x="165"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86"/>
            <p:cNvSpPr/>
            <p:nvPr/>
          </p:nvSpPr>
          <p:spPr bwMode="auto">
            <a:xfrm>
              <a:off x="9154942" y="3277475"/>
              <a:ext cx="47004" cy="134826"/>
            </a:xfrm>
            <a:custGeom>
              <a:avLst/>
              <a:gdLst>
                <a:gd name="T0" fmla="*/ 38 w 38"/>
                <a:gd name="T1" fmla="*/ 0 h 109"/>
                <a:gd name="T2" fmla="*/ 12 w 38"/>
                <a:gd name="T3" fmla="*/ 109 h 109"/>
                <a:gd name="T4" fmla="*/ 0 w 38"/>
                <a:gd name="T5" fmla="*/ 109 h 109"/>
                <a:gd name="T6" fmla="*/ 0 w 38"/>
                <a:gd name="T7" fmla="*/ 0 h 109"/>
                <a:gd name="T8" fmla="*/ 38 w 38"/>
                <a:gd name="T9" fmla="*/ 0 h 109"/>
              </a:gdLst>
              <a:ahLst/>
              <a:cxnLst>
                <a:cxn ang="0">
                  <a:pos x="T0" y="T1"/>
                </a:cxn>
                <a:cxn ang="0">
                  <a:pos x="T2" y="T3"/>
                </a:cxn>
                <a:cxn ang="0">
                  <a:pos x="T4" y="T5"/>
                </a:cxn>
                <a:cxn ang="0">
                  <a:pos x="T6" y="T7"/>
                </a:cxn>
                <a:cxn ang="0">
                  <a:pos x="T8" y="T9"/>
                </a:cxn>
              </a:cxnLst>
              <a:rect l="0" t="0" r="r" b="b"/>
              <a:pathLst>
                <a:path w="38" h="109">
                  <a:moveTo>
                    <a:pt x="38" y="0"/>
                  </a:moveTo>
                  <a:lnTo>
                    <a:pt x="12" y="109"/>
                  </a:lnTo>
                  <a:lnTo>
                    <a:pt x="0" y="109"/>
                  </a:lnTo>
                  <a:lnTo>
                    <a:pt x="0" y="0"/>
                  </a:lnTo>
                  <a:lnTo>
                    <a:pt x="3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Rectangle 287"/>
            <p:cNvSpPr>
              <a:spLocks noChangeArrowheads="1"/>
            </p:cNvSpPr>
            <p:nvPr/>
          </p:nvSpPr>
          <p:spPr bwMode="auto">
            <a:xfrm>
              <a:off x="9122782" y="3286134"/>
              <a:ext cx="23502" cy="1063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4" name="Freeform 288"/>
            <p:cNvSpPr/>
            <p:nvPr/>
          </p:nvSpPr>
          <p:spPr bwMode="auto">
            <a:xfrm>
              <a:off x="8833339" y="3216866"/>
              <a:ext cx="283258" cy="171934"/>
            </a:xfrm>
            <a:custGeom>
              <a:avLst/>
              <a:gdLst>
                <a:gd name="T0" fmla="*/ 97 w 97"/>
                <a:gd name="T1" fmla="*/ 29 h 59"/>
                <a:gd name="T2" fmla="*/ 97 w 97"/>
                <a:gd name="T3" fmla="*/ 55 h 59"/>
                <a:gd name="T4" fmla="*/ 78 w 97"/>
                <a:gd name="T5" fmla="*/ 55 h 59"/>
                <a:gd name="T6" fmla="*/ 49 w 97"/>
                <a:gd name="T7" fmla="*/ 55 h 59"/>
                <a:gd name="T8" fmla="*/ 32 w 97"/>
                <a:gd name="T9" fmla="*/ 55 h 59"/>
                <a:gd name="T10" fmla="*/ 23 w 97"/>
                <a:gd name="T11" fmla="*/ 55 h 59"/>
                <a:gd name="T12" fmla="*/ 9 w 97"/>
                <a:gd name="T13" fmla="*/ 55 h 59"/>
                <a:gd name="T14" fmla="*/ 0 w 97"/>
                <a:gd name="T15" fmla="*/ 47 h 59"/>
                <a:gd name="T16" fmla="*/ 9 w 97"/>
                <a:gd name="T17" fmla="*/ 40 h 59"/>
                <a:gd name="T18" fmla="*/ 23 w 97"/>
                <a:gd name="T19" fmla="*/ 40 h 59"/>
                <a:gd name="T20" fmla="*/ 40 w 97"/>
                <a:gd name="T21" fmla="*/ 32 h 59"/>
                <a:gd name="T22" fmla="*/ 40 w 97"/>
                <a:gd name="T23" fmla="*/ 24 h 59"/>
                <a:gd name="T24" fmla="*/ 27 w 97"/>
                <a:gd name="T25" fmla="*/ 16 h 59"/>
                <a:gd name="T26" fmla="*/ 27 w 97"/>
                <a:gd name="T27" fmla="*/ 10 h 59"/>
                <a:gd name="T28" fmla="*/ 52 w 97"/>
                <a:gd name="T29" fmla="*/ 3 h 59"/>
                <a:gd name="T30" fmla="*/ 71 w 97"/>
                <a:gd name="T31" fmla="*/ 10 h 59"/>
                <a:gd name="T32" fmla="*/ 91 w 97"/>
                <a:gd name="T33" fmla="*/ 29 h 59"/>
                <a:gd name="T34" fmla="*/ 97 w 97"/>
                <a:gd name="T35" fmla="*/ 2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7" h="59">
                  <a:moveTo>
                    <a:pt x="97" y="29"/>
                  </a:moveTo>
                  <a:cubicBezTo>
                    <a:pt x="97" y="55"/>
                    <a:pt x="97" y="55"/>
                    <a:pt x="97" y="55"/>
                  </a:cubicBezTo>
                  <a:cubicBezTo>
                    <a:pt x="78" y="55"/>
                    <a:pt x="78" y="55"/>
                    <a:pt x="78" y="55"/>
                  </a:cubicBezTo>
                  <a:cubicBezTo>
                    <a:pt x="78" y="55"/>
                    <a:pt x="60" y="59"/>
                    <a:pt x="49" y="55"/>
                  </a:cubicBezTo>
                  <a:cubicBezTo>
                    <a:pt x="32" y="55"/>
                    <a:pt x="32" y="55"/>
                    <a:pt x="32" y="55"/>
                  </a:cubicBezTo>
                  <a:cubicBezTo>
                    <a:pt x="23" y="55"/>
                    <a:pt x="23" y="55"/>
                    <a:pt x="23" y="55"/>
                  </a:cubicBezTo>
                  <a:cubicBezTo>
                    <a:pt x="9" y="55"/>
                    <a:pt x="9" y="55"/>
                    <a:pt x="9" y="55"/>
                  </a:cubicBezTo>
                  <a:cubicBezTo>
                    <a:pt x="4" y="55"/>
                    <a:pt x="0" y="52"/>
                    <a:pt x="0" y="47"/>
                  </a:cubicBezTo>
                  <a:cubicBezTo>
                    <a:pt x="0" y="43"/>
                    <a:pt x="4" y="40"/>
                    <a:pt x="9" y="40"/>
                  </a:cubicBezTo>
                  <a:cubicBezTo>
                    <a:pt x="23" y="40"/>
                    <a:pt x="23" y="40"/>
                    <a:pt x="23" y="40"/>
                  </a:cubicBezTo>
                  <a:cubicBezTo>
                    <a:pt x="40" y="32"/>
                    <a:pt x="40" y="32"/>
                    <a:pt x="40" y="32"/>
                  </a:cubicBezTo>
                  <a:cubicBezTo>
                    <a:pt x="40" y="24"/>
                    <a:pt x="40" y="24"/>
                    <a:pt x="40" y="24"/>
                  </a:cubicBezTo>
                  <a:cubicBezTo>
                    <a:pt x="27" y="16"/>
                    <a:pt x="27" y="16"/>
                    <a:pt x="27" y="16"/>
                  </a:cubicBezTo>
                  <a:cubicBezTo>
                    <a:pt x="27" y="10"/>
                    <a:pt x="27" y="10"/>
                    <a:pt x="27" y="10"/>
                  </a:cubicBezTo>
                  <a:cubicBezTo>
                    <a:pt x="52" y="3"/>
                    <a:pt x="52" y="3"/>
                    <a:pt x="52" y="3"/>
                  </a:cubicBezTo>
                  <a:cubicBezTo>
                    <a:pt x="52" y="3"/>
                    <a:pt x="62" y="0"/>
                    <a:pt x="71" y="10"/>
                  </a:cubicBezTo>
                  <a:cubicBezTo>
                    <a:pt x="80" y="19"/>
                    <a:pt x="91" y="29"/>
                    <a:pt x="91" y="29"/>
                  </a:cubicBezTo>
                  <a:lnTo>
                    <a:pt x="97" y="2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289"/>
            <p:cNvSpPr/>
            <p:nvPr/>
          </p:nvSpPr>
          <p:spPr bwMode="auto">
            <a:xfrm>
              <a:off x="8602032" y="3283660"/>
              <a:ext cx="298101" cy="128641"/>
            </a:xfrm>
            <a:custGeom>
              <a:avLst/>
              <a:gdLst>
                <a:gd name="T0" fmla="*/ 102 w 102"/>
                <a:gd name="T1" fmla="*/ 0 h 44"/>
                <a:gd name="T2" fmla="*/ 102 w 102"/>
                <a:gd name="T3" fmla="*/ 13 h 44"/>
                <a:gd name="T4" fmla="*/ 87 w 102"/>
                <a:gd name="T5" fmla="*/ 13 h 44"/>
                <a:gd name="T6" fmla="*/ 75 w 102"/>
                <a:gd name="T7" fmla="*/ 24 h 44"/>
                <a:gd name="T8" fmla="*/ 75 w 102"/>
                <a:gd name="T9" fmla="*/ 25 h 44"/>
                <a:gd name="T10" fmla="*/ 87 w 102"/>
                <a:gd name="T11" fmla="*/ 36 h 44"/>
                <a:gd name="T12" fmla="*/ 102 w 102"/>
                <a:gd name="T13" fmla="*/ 36 h 44"/>
                <a:gd name="T14" fmla="*/ 92 w 102"/>
                <a:gd name="T15" fmla="*/ 44 h 44"/>
                <a:gd name="T16" fmla="*/ 10 w 102"/>
                <a:gd name="T17" fmla="*/ 44 h 44"/>
                <a:gd name="T18" fmla="*/ 0 w 102"/>
                <a:gd name="T19" fmla="*/ 34 h 44"/>
                <a:gd name="T20" fmla="*/ 0 w 102"/>
                <a:gd name="T21" fmla="*/ 0 h 44"/>
                <a:gd name="T22" fmla="*/ 102 w 102"/>
                <a:gd name="T23"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44">
                  <a:moveTo>
                    <a:pt x="102" y="0"/>
                  </a:moveTo>
                  <a:cubicBezTo>
                    <a:pt x="102" y="13"/>
                    <a:pt x="102" y="13"/>
                    <a:pt x="102" y="13"/>
                  </a:cubicBezTo>
                  <a:cubicBezTo>
                    <a:pt x="87" y="13"/>
                    <a:pt x="87" y="13"/>
                    <a:pt x="87" y="13"/>
                  </a:cubicBezTo>
                  <a:cubicBezTo>
                    <a:pt x="80" y="13"/>
                    <a:pt x="75" y="18"/>
                    <a:pt x="75" y="24"/>
                  </a:cubicBezTo>
                  <a:cubicBezTo>
                    <a:pt x="75" y="25"/>
                    <a:pt x="75" y="25"/>
                    <a:pt x="75" y="25"/>
                  </a:cubicBezTo>
                  <a:cubicBezTo>
                    <a:pt x="75" y="31"/>
                    <a:pt x="80" y="36"/>
                    <a:pt x="87" y="36"/>
                  </a:cubicBezTo>
                  <a:cubicBezTo>
                    <a:pt x="102" y="36"/>
                    <a:pt x="102" y="36"/>
                    <a:pt x="102" y="36"/>
                  </a:cubicBezTo>
                  <a:cubicBezTo>
                    <a:pt x="101" y="40"/>
                    <a:pt x="97" y="44"/>
                    <a:pt x="92" y="44"/>
                  </a:cubicBezTo>
                  <a:cubicBezTo>
                    <a:pt x="10" y="44"/>
                    <a:pt x="10" y="44"/>
                    <a:pt x="10" y="44"/>
                  </a:cubicBezTo>
                  <a:cubicBezTo>
                    <a:pt x="5" y="44"/>
                    <a:pt x="0" y="39"/>
                    <a:pt x="0" y="34"/>
                  </a:cubicBezTo>
                  <a:cubicBezTo>
                    <a:pt x="0" y="0"/>
                    <a:pt x="0" y="0"/>
                    <a:pt x="0" y="0"/>
                  </a:cubicBezTo>
                  <a:lnTo>
                    <a:pt x="10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290"/>
            <p:cNvSpPr/>
            <p:nvPr/>
          </p:nvSpPr>
          <p:spPr bwMode="auto">
            <a:xfrm>
              <a:off x="8602032" y="3195838"/>
              <a:ext cx="298101" cy="64321"/>
            </a:xfrm>
            <a:custGeom>
              <a:avLst/>
              <a:gdLst>
                <a:gd name="T0" fmla="*/ 102 w 102"/>
                <a:gd name="T1" fmla="*/ 9 h 22"/>
                <a:gd name="T2" fmla="*/ 102 w 102"/>
                <a:gd name="T3" fmla="*/ 22 h 22"/>
                <a:gd name="T4" fmla="*/ 0 w 102"/>
                <a:gd name="T5" fmla="*/ 22 h 22"/>
                <a:gd name="T6" fmla="*/ 0 w 102"/>
                <a:gd name="T7" fmla="*/ 9 h 22"/>
                <a:gd name="T8" fmla="*/ 10 w 102"/>
                <a:gd name="T9" fmla="*/ 0 h 22"/>
                <a:gd name="T10" fmla="*/ 92 w 102"/>
                <a:gd name="T11" fmla="*/ 0 h 22"/>
                <a:gd name="T12" fmla="*/ 102 w 102"/>
                <a:gd name="T13" fmla="*/ 9 h 22"/>
              </a:gdLst>
              <a:ahLst/>
              <a:cxnLst>
                <a:cxn ang="0">
                  <a:pos x="T0" y="T1"/>
                </a:cxn>
                <a:cxn ang="0">
                  <a:pos x="T2" y="T3"/>
                </a:cxn>
                <a:cxn ang="0">
                  <a:pos x="T4" y="T5"/>
                </a:cxn>
                <a:cxn ang="0">
                  <a:pos x="T6" y="T7"/>
                </a:cxn>
                <a:cxn ang="0">
                  <a:pos x="T8" y="T9"/>
                </a:cxn>
                <a:cxn ang="0">
                  <a:pos x="T10" y="T11"/>
                </a:cxn>
                <a:cxn ang="0">
                  <a:pos x="T12" y="T13"/>
                </a:cxn>
              </a:cxnLst>
              <a:rect l="0" t="0" r="r" b="b"/>
              <a:pathLst>
                <a:path w="102" h="22">
                  <a:moveTo>
                    <a:pt x="102" y="9"/>
                  </a:moveTo>
                  <a:cubicBezTo>
                    <a:pt x="102" y="22"/>
                    <a:pt x="102" y="22"/>
                    <a:pt x="102" y="22"/>
                  </a:cubicBezTo>
                  <a:cubicBezTo>
                    <a:pt x="0" y="22"/>
                    <a:pt x="0" y="22"/>
                    <a:pt x="0" y="22"/>
                  </a:cubicBezTo>
                  <a:cubicBezTo>
                    <a:pt x="0" y="9"/>
                    <a:pt x="0" y="9"/>
                    <a:pt x="0" y="9"/>
                  </a:cubicBezTo>
                  <a:cubicBezTo>
                    <a:pt x="0" y="4"/>
                    <a:pt x="5" y="0"/>
                    <a:pt x="10" y="0"/>
                  </a:cubicBezTo>
                  <a:cubicBezTo>
                    <a:pt x="92" y="0"/>
                    <a:pt x="92" y="0"/>
                    <a:pt x="92" y="0"/>
                  </a:cubicBezTo>
                  <a:cubicBezTo>
                    <a:pt x="98" y="0"/>
                    <a:pt x="102" y="4"/>
                    <a:pt x="10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a:xfrm>
            <a:off x="2989428" y="1623652"/>
            <a:ext cx="6137874" cy="937201"/>
            <a:chOff x="1706728" y="858257"/>
            <a:chExt cx="6137874" cy="937201"/>
          </a:xfrm>
        </p:grpSpPr>
        <p:grpSp>
          <p:nvGrpSpPr>
            <p:cNvPr id="5" name="组合 4"/>
            <p:cNvGrpSpPr/>
            <p:nvPr/>
          </p:nvGrpSpPr>
          <p:grpSpPr>
            <a:xfrm>
              <a:off x="2454731" y="858257"/>
              <a:ext cx="909655" cy="937201"/>
              <a:chOff x="1252331" y="973457"/>
              <a:chExt cx="909655" cy="937201"/>
            </a:xfrm>
            <a:effectLst/>
          </p:grpSpPr>
          <p:sp>
            <p:nvSpPr>
              <p:cNvPr id="8" name="椭圆形标注 7"/>
              <p:cNvSpPr/>
              <p:nvPr/>
            </p:nvSpPr>
            <p:spPr>
              <a:xfrm>
                <a:off x="1252331" y="1049266"/>
                <a:ext cx="907774" cy="861392"/>
              </a:xfrm>
              <a:prstGeom prst="wedgeEllipseCallout">
                <a:avLst>
                  <a:gd name="adj1" fmla="val -71929"/>
                  <a:gd name="adj2" fmla="val -1346"/>
                </a:avLst>
              </a:prstGeom>
              <a:solidFill>
                <a:schemeClr val="accent1"/>
              </a:solidFill>
              <a:ln w="127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矩形 8"/>
              <p:cNvSpPr/>
              <p:nvPr/>
            </p:nvSpPr>
            <p:spPr>
              <a:xfrm>
                <a:off x="1343213" y="973457"/>
                <a:ext cx="818773" cy="825419"/>
              </a:xfrm>
              <a:prstGeom prst="rect">
                <a:avLst/>
              </a:prstGeom>
            </p:spPr>
            <p:txBody>
              <a:bodyPr wrap="square">
                <a:spAutoFit/>
              </a:bodyPr>
              <a:lstStyle/>
              <a:p>
                <a:pPr algn="just">
                  <a:lnSpc>
                    <a:spcPct val="150000"/>
                  </a:lnSpc>
                  <a:buClr>
                    <a:srgbClr val="0070C0"/>
                  </a:buClr>
                </a:pPr>
                <a:r>
                  <a:rPr lang="en-US" altLang="zh-CN" sz="3600" dirty="0">
                    <a:solidFill>
                      <a:schemeClr val="bg1"/>
                    </a:solidFill>
                    <a:latin typeface="微软雅黑" panose="020B0503020204020204" pitchFamily="34" charset="-122"/>
                    <a:ea typeface="微软雅黑" panose="020B0503020204020204" pitchFamily="34" charset="-122"/>
                  </a:rPr>
                  <a:t>01</a:t>
                </a:r>
                <a:endParaRPr lang="zh-CN" altLang="zh-CN" sz="3600" dirty="0">
                  <a:solidFill>
                    <a:schemeClr val="bg1"/>
                  </a:solidFill>
                  <a:latin typeface="微软雅黑" panose="020B0503020204020204" pitchFamily="34" charset="-122"/>
                  <a:ea typeface="微软雅黑" panose="020B0503020204020204" pitchFamily="34" charset="-122"/>
                </a:endParaRPr>
              </a:p>
            </p:txBody>
          </p:sp>
        </p:grpSp>
        <p:sp>
          <p:nvSpPr>
            <p:cNvPr id="6" name="Freeform 38"/>
            <p:cNvSpPr>
              <a:spLocks noEditPoints="1"/>
            </p:cNvSpPr>
            <p:nvPr/>
          </p:nvSpPr>
          <p:spPr bwMode="auto">
            <a:xfrm>
              <a:off x="1706728" y="1140555"/>
              <a:ext cx="416698" cy="416698"/>
            </a:xfrm>
            <a:custGeom>
              <a:avLst/>
              <a:gdLst>
                <a:gd name="T0" fmla="*/ 132 w 144"/>
                <a:gd name="T1" fmla="*/ 61 h 144"/>
                <a:gd name="T2" fmla="*/ 121 w 144"/>
                <a:gd name="T3" fmla="*/ 46 h 144"/>
                <a:gd name="T4" fmla="*/ 127 w 144"/>
                <a:gd name="T5" fmla="*/ 33 h 144"/>
                <a:gd name="T6" fmla="*/ 119 w 144"/>
                <a:gd name="T7" fmla="*/ 17 h 144"/>
                <a:gd name="T8" fmla="*/ 106 w 144"/>
                <a:gd name="T9" fmla="*/ 22 h 144"/>
                <a:gd name="T10" fmla="*/ 88 w 144"/>
                <a:gd name="T11" fmla="*/ 19 h 144"/>
                <a:gd name="T12" fmla="*/ 83 w 144"/>
                <a:gd name="T13" fmla="*/ 6 h 144"/>
                <a:gd name="T14" fmla="*/ 66 w 144"/>
                <a:gd name="T15" fmla="*/ 0 h 144"/>
                <a:gd name="T16" fmla="*/ 61 w 144"/>
                <a:gd name="T17" fmla="*/ 12 h 144"/>
                <a:gd name="T18" fmla="*/ 46 w 144"/>
                <a:gd name="T19" fmla="*/ 23 h 144"/>
                <a:gd name="T20" fmla="*/ 33 w 144"/>
                <a:gd name="T21" fmla="*/ 17 h 144"/>
                <a:gd name="T22" fmla="*/ 17 w 144"/>
                <a:gd name="T23" fmla="*/ 25 h 144"/>
                <a:gd name="T24" fmla="*/ 22 w 144"/>
                <a:gd name="T25" fmla="*/ 38 h 144"/>
                <a:gd name="T26" fmla="*/ 19 w 144"/>
                <a:gd name="T27" fmla="*/ 56 h 144"/>
                <a:gd name="T28" fmla="*/ 6 w 144"/>
                <a:gd name="T29" fmla="*/ 61 h 144"/>
                <a:gd name="T30" fmla="*/ 0 w 144"/>
                <a:gd name="T31" fmla="*/ 78 h 144"/>
                <a:gd name="T32" fmla="*/ 12 w 144"/>
                <a:gd name="T33" fmla="*/ 83 h 144"/>
                <a:gd name="T34" fmla="*/ 23 w 144"/>
                <a:gd name="T35" fmla="*/ 98 h 144"/>
                <a:gd name="T36" fmla="*/ 17 w 144"/>
                <a:gd name="T37" fmla="*/ 111 h 144"/>
                <a:gd name="T38" fmla="*/ 25 w 144"/>
                <a:gd name="T39" fmla="*/ 127 h 144"/>
                <a:gd name="T40" fmla="*/ 38 w 144"/>
                <a:gd name="T41" fmla="*/ 122 h 144"/>
                <a:gd name="T42" fmla="*/ 56 w 144"/>
                <a:gd name="T43" fmla="*/ 125 h 144"/>
                <a:gd name="T44" fmla="*/ 61 w 144"/>
                <a:gd name="T45" fmla="*/ 138 h 144"/>
                <a:gd name="T46" fmla="*/ 78 w 144"/>
                <a:gd name="T47" fmla="*/ 144 h 144"/>
                <a:gd name="T48" fmla="*/ 83 w 144"/>
                <a:gd name="T49" fmla="*/ 132 h 144"/>
                <a:gd name="T50" fmla="*/ 98 w 144"/>
                <a:gd name="T51" fmla="*/ 121 h 144"/>
                <a:gd name="T52" fmla="*/ 111 w 144"/>
                <a:gd name="T53" fmla="*/ 127 h 144"/>
                <a:gd name="T54" fmla="*/ 127 w 144"/>
                <a:gd name="T55" fmla="*/ 119 h 144"/>
                <a:gd name="T56" fmla="*/ 122 w 144"/>
                <a:gd name="T57" fmla="*/ 106 h 144"/>
                <a:gd name="T58" fmla="*/ 125 w 144"/>
                <a:gd name="T59" fmla="*/ 88 h 144"/>
                <a:gd name="T60" fmla="*/ 138 w 144"/>
                <a:gd name="T61" fmla="*/ 83 h 144"/>
                <a:gd name="T62" fmla="*/ 144 w 144"/>
                <a:gd name="T63" fmla="*/ 66 h 144"/>
                <a:gd name="T64" fmla="*/ 100 w 144"/>
                <a:gd name="T65" fmla="*/ 72 h 144"/>
                <a:gd name="T66" fmla="*/ 44 w 144"/>
                <a:gd name="T67" fmla="*/ 72 h 144"/>
                <a:gd name="T68" fmla="*/ 100 w 144"/>
                <a:gd name="T69" fmla="*/ 72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4" h="144">
                  <a:moveTo>
                    <a:pt x="138" y="61"/>
                  </a:moveTo>
                  <a:cubicBezTo>
                    <a:pt x="132" y="61"/>
                    <a:pt x="132" y="61"/>
                    <a:pt x="132" y="61"/>
                  </a:cubicBezTo>
                  <a:cubicBezTo>
                    <a:pt x="129" y="61"/>
                    <a:pt x="126" y="59"/>
                    <a:pt x="125" y="56"/>
                  </a:cubicBezTo>
                  <a:cubicBezTo>
                    <a:pt x="121" y="46"/>
                    <a:pt x="121" y="46"/>
                    <a:pt x="121" y="46"/>
                  </a:cubicBezTo>
                  <a:cubicBezTo>
                    <a:pt x="119" y="44"/>
                    <a:pt x="120" y="40"/>
                    <a:pt x="122" y="38"/>
                  </a:cubicBezTo>
                  <a:cubicBezTo>
                    <a:pt x="127" y="33"/>
                    <a:pt x="127" y="33"/>
                    <a:pt x="127" y="33"/>
                  </a:cubicBezTo>
                  <a:cubicBezTo>
                    <a:pt x="129" y="31"/>
                    <a:pt x="129" y="27"/>
                    <a:pt x="127" y="25"/>
                  </a:cubicBezTo>
                  <a:cubicBezTo>
                    <a:pt x="119" y="17"/>
                    <a:pt x="119" y="17"/>
                    <a:pt x="119" y="17"/>
                  </a:cubicBezTo>
                  <a:cubicBezTo>
                    <a:pt x="117" y="15"/>
                    <a:pt x="113" y="15"/>
                    <a:pt x="111" y="17"/>
                  </a:cubicBezTo>
                  <a:cubicBezTo>
                    <a:pt x="106" y="22"/>
                    <a:pt x="106" y="22"/>
                    <a:pt x="106" y="22"/>
                  </a:cubicBezTo>
                  <a:cubicBezTo>
                    <a:pt x="104" y="24"/>
                    <a:pt x="100" y="25"/>
                    <a:pt x="98" y="23"/>
                  </a:cubicBezTo>
                  <a:cubicBezTo>
                    <a:pt x="88" y="19"/>
                    <a:pt x="88" y="19"/>
                    <a:pt x="88" y="19"/>
                  </a:cubicBezTo>
                  <a:cubicBezTo>
                    <a:pt x="85" y="18"/>
                    <a:pt x="83" y="15"/>
                    <a:pt x="83" y="12"/>
                  </a:cubicBezTo>
                  <a:cubicBezTo>
                    <a:pt x="83" y="6"/>
                    <a:pt x="83" y="6"/>
                    <a:pt x="83" y="6"/>
                  </a:cubicBezTo>
                  <a:cubicBezTo>
                    <a:pt x="83" y="2"/>
                    <a:pt x="81" y="0"/>
                    <a:pt x="78" y="0"/>
                  </a:cubicBezTo>
                  <a:cubicBezTo>
                    <a:pt x="66" y="0"/>
                    <a:pt x="66" y="0"/>
                    <a:pt x="66" y="0"/>
                  </a:cubicBezTo>
                  <a:cubicBezTo>
                    <a:pt x="63" y="0"/>
                    <a:pt x="61" y="2"/>
                    <a:pt x="61" y="6"/>
                  </a:cubicBezTo>
                  <a:cubicBezTo>
                    <a:pt x="61" y="12"/>
                    <a:pt x="61" y="12"/>
                    <a:pt x="61" y="12"/>
                  </a:cubicBezTo>
                  <a:cubicBezTo>
                    <a:pt x="61" y="15"/>
                    <a:pt x="59" y="18"/>
                    <a:pt x="56" y="19"/>
                  </a:cubicBezTo>
                  <a:cubicBezTo>
                    <a:pt x="46" y="23"/>
                    <a:pt x="46" y="23"/>
                    <a:pt x="46" y="23"/>
                  </a:cubicBezTo>
                  <a:cubicBezTo>
                    <a:pt x="44" y="25"/>
                    <a:pt x="40" y="24"/>
                    <a:pt x="38" y="22"/>
                  </a:cubicBezTo>
                  <a:cubicBezTo>
                    <a:pt x="33" y="17"/>
                    <a:pt x="33" y="17"/>
                    <a:pt x="33" y="17"/>
                  </a:cubicBezTo>
                  <a:cubicBezTo>
                    <a:pt x="31" y="15"/>
                    <a:pt x="27" y="15"/>
                    <a:pt x="25" y="17"/>
                  </a:cubicBezTo>
                  <a:cubicBezTo>
                    <a:pt x="17" y="25"/>
                    <a:pt x="17" y="25"/>
                    <a:pt x="17" y="25"/>
                  </a:cubicBezTo>
                  <a:cubicBezTo>
                    <a:pt x="15" y="27"/>
                    <a:pt x="15" y="31"/>
                    <a:pt x="17" y="33"/>
                  </a:cubicBezTo>
                  <a:cubicBezTo>
                    <a:pt x="22" y="38"/>
                    <a:pt x="22" y="38"/>
                    <a:pt x="22" y="38"/>
                  </a:cubicBezTo>
                  <a:cubicBezTo>
                    <a:pt x="24" y="40"/>
                    <a:pt x="25" y="44"/>
                    <a:pt x="23" y="46"/>
                  </a:cubicBezTo>
                  <a:cubicBezTo>
                    <a:pt x="19" y="56"/>
                    <a:pt x="19" y="56"/>
                    <a:pt x="19" y="56"/>
                  </a:cubicBezTo>
                  <a:cubicBezTo>
                    <a:pt x="18" y="59"/>
                    <a:pt x="15" y="61"/>
                    <a:pt x="12" y="61"/>
                  </a:cubicBezTo>
                  <a:cubicBezTo>
                    <a:pt x="6" y="61"/>
                    <a:pt x="6" y="61"/>
                    <a:pt x="6" y="61"/>
                  </a:cubicBezTo>
                  <a:cubicBezTo>
                    <a:pt x="2" y="61"/>
                    <a:pt x="0" y="63"/>
                    <a:pt x="0" y="66"/>
                  </a:cubicBezTo>
                  <a:cubicBezTo>
                    <a:pt x="0" y="78"/>
                    <a:pt x="0" y="78"/>
                    <a:pt x="0" y="78"/>
                  </a:cubicBezTo>
                  <a:cubicBezTo>
                    <a:pt x="0" y="81"/>
                    <a:pt x="2" y="83"/>
                    <a:pt x="6" y="83"/>
                  </a:cubicBezTo>
                  <a:cubicBezTo>
                    <a:pt x="12" y="83"/>
                    <a:pt x="12" y="83"/>
                    <a:pt x="12" y="83"/>
                  </a:cubicBezTo>
                  <a:cubicBezTo>
                    <a:pt x="15" y="83"/>
                    <a:pt x="18" y="85"/>
                    <a:pt x="19" y="88"/>
                  </a:cubicBezTo>
                  <a:cubicBezTo>
                    <a:pt x="23" y="98"/>
                    <a:pt x="23" y="98"/>
                    <a:pt x="23" y="98"/>
                  </a:cubicBezTo>
                  <a:cubicBezTo>
                    <a:pt x="25" y="100"/>
                    <a:pt x="24" y="104"/>
                    <a:pt x="22" y="106"/>
                  </a:cubicBezTo>
                  <a:cubicBezTo>
                    <a:pt x="17" y="111"/>
                    <a:pt x="17" y="111"/>
                    <a:pt x="17" y="111"/>
                  </a:cubicBezTo>
                  <a:cubicBezTo>
                    <a:pt x="15" y="113"/>
                    <a:pt x="15" y="117"/>
                    <a:pt x="17" y="119"/>
                  </a:cubicBezTo>
                  <a:cubicBezTo>
                    <a:pt x="25" y="127"/>
                    <a:pt x="25" y="127"/>
                    <a:pt x="25" y="127"/>
                  </a:cubicBezTo>
                  <a:cubicBezTo>
                    <a:pt x="27" y="129"/>
                    <a:pt x="31" y="129"/>
                    <a:pt x="33" y="127"/>
                  </a:cubicBezTo>
                  <a:cubicBezTo>
                    <a:pt x="38" y="122"/>
                    <a:pt x="38" y="122"/>
                    <a:pt x="38" y="122"/>
                  </a:cubicBezTo>
                  <a:cubicBezTo>
                    <a:pt x="40" y="120"/>
                    <a:pt x="44" y="119"/>
                    <a:pt x="46" y="121"/>
                  </a:cubicBezTo>
                  <a:cubicBezTo>
                    <a:pt x="56" y="125"/>
                    <a:pt x="56" y="125"/>
                    <a:pt x="56" y="125"/>
                  </a:cubicBezTo>
                  <a:cubicBezTo>
                    <a:pt x="59" y="126"/>
                    <a:pt x="61" y="129"/>
                    <a:pt x="61" y="132"/>
                  </a:cubicBezTo>
                  <a:cubicBezTo>
                    <a:pt x="61" y="138"/>
                    <a:pt x="61" y="138"/>
                    <a:pt x="61" y="138"/>
                  </a:cubicBezTo>
                  <a:cubicBezTo>
                    <a:pt x="61" y="142"/>
                    <a:pt x="63" y="144"/>
                    <a:pt x="66" y="144"/>
                  </a:cubicBezTo>
                  <a:cubicBezTo>
                    <a:pt x="78" y="144"/>
                    <a:pt x="78" y="144"/>
                    <a:pt x="78" y="144"/>
                  </a:cubicBezTo>
                  <a:cubicBezTo>
                    <a:pt x="81" y="144"/>
                    <a:pt x="83" y="142"/>
                    <a:pt x="83" y="138"/>
                  </a:cubicBezTo>
                  <a:cubicBezTo>
                    <a:pt x="83" y="132"/>
                    <a:pt x="83" y="132"/>
                    <a:pt x="83" y="132"/>
                  </a:cubicBezTo>
                  <a:cubicBezTo>
                    <a:pt x="83" y="129"/>
                    <a:pt x="85" y="126"/>
                    <a:pt x="88" y="125"/>
                  </a:cubicBezTo>
                  <a:cubicBezTo>
                    <a:pt x="98" y="121"/>
                    <a:pt x="98" y="121"/>
                    <a:pt x="98" y="121"/>
                  </a:cubicBezTo>
                  <a:cubicBezTo>
                    <a:pt x="100" y="119"/>
                    <a:pt x="104" y="120"/>
                    <a:pt x="106" y="122"/>
                  </a:cubicBezTo>
                  <a:cubicBezTo>
                    <a:pt x="111" y="127"/>
                    <a:pt x="111" y="127"/>
                    <a:pt x="111" y="127"/>
                  </a:cubicBezTo>
                  <a:cubicBezTo>
                    <a:pt x="113" y="129"/>
                    <a:pt x="117" y="129"/>
                    <a:pt x="119" y="127"/>
                  </a:cubicBezTo>
                  <a:cubicBezTo>
                    <a:pt x="127" y="119"/>
                    <a:pt x="127" y="119"/>
                    <a:pt x="127" y="119"/>
                  </a:cubicBezTo>
                  <a:cubicBezTo>
                    <a:pt x="129" y="117"/>
                    <a:pt x="129" y="113"/>
                    <a:pt x="127" y="111"/>
                  </a:cubicBezTo>
                  <a:cubicBezTo>
                    <a:pt x="122" y="106"/>
                    <a:pt x="122" y="106"/>
                    <a:pt x="122" y="106"/>
                  </a:cubicBezTo>
                  <a:cubicBezTo>
                    <a:pt x="120" y="104"/>
                    <a:pt x="119" y="100"/>
                    <a:pt x="121" y="98"/>
                  </a:cubicBezTo>
                  <a:cubicBezTo>
                    <a:pt x="125" y="88"/>
                    <a:pt x="125" y="88"/>
                    <a:pt x="125" y="88"/>
                  </a:cubicBezTo>
                  <a:cubicBezTo>
                    <a:pt x="126" y="85"/>
                    <a:pt x="129" y="83"/>
                    <a:pt x="132" y="83"/>
                  </a:cubicBezTo>
                  <a:cubicBezTo>
                    <a:pt x="138" y="83"/>
                    <a:pt x="138" y="83"/>
                    <a:pt x="138" y="83"/>
                  </a:cubicBezTo>
                  <a:cubicBezTo>
                    <a:pt x="142" y="83"/>
                    <a:pt x="144" y="81"/>
                    <a:pt x="144" y="78"/>
                  </a:cubicBezTo>
                  <a:cubicBezTo>
                    <a:pt x="144" y="66"/>
                    <a:pt x="144" y="66"/>
                    <a:pt x="144" y="66"/>
                  </a:cubicBezTo>
                  <a:cubicBezTo>
                    <a:pt x="144" y="63"/>
                    <a:pt x="142" y="61"/>
                    <a:pt x="138" y="61"/>
                  </a:cubicBezTo>
                  <a:moveTo>
                    <a:pt x="100" y="72"/>
                  </a:moveTo>
                  <a:cubicBezTo>
                    <a:pt x="100" y="87"/>
                    <a:pt x="87" y="100"/>
                    <a:pt x="72" y="100"/>
                  </a:cubicBezTo>
                  <a:cubicBezTo>
                    <a:pt x="57" y="100"/>
                    <a:pt x="44" y="87"/>
                    <a:pt x="44" y="72"/>
                  </a:cubicBezTo>
                  <a:cubicBezTo>
                    <a:pt x="44" y="57"/>
                    <a:pt x="57" y="44"/>
                    <a:pt x="72" y="44"/>
                  </a:cubicBezTo>
                  <a:cubicBezTo>
                    <a:pt x="87" y="44"/>
                    <a:pt x="100" y="57"/>
                    <a:pt x="100" y="72"/>
                  </a:cubicBezTo>
                </a:path>
              </a:pathLst>
            </a:custGeom>
            <a:solidFill>
              <a:schemeClr val="accent1"/>
            </a:solidFill>
            <a:ln w="12700">
              <a:solidFill>
                <a:schemeClr val="accent1"/>
              </a:solidFill>
            </a:ln>
            <a:effectLst/>
          </p:spPr>
          <p:txBody>
            <a:bodyPr vert="horz" wrap="square" lIns="91440" tIns="45720" rIns="91440" bIns="45720" numCol="1" anchor="t" anchorCtr="0" compatLnSpc="1"/>
            <a:lstStyle/>
            <a:p>
              <a:endParaRPr lang="zh-CN" altLang="en-US"/>
            </a:p>
          </p:txBody>
        </p:sp>
        <p:sp>
          <p:nvSpPr>
            <p:cNvPr id="7" name="Text Box 11"/>
            <p:cNvSpPr txBox="1">
              <a:spLocks noChangeArrowheads="1"/>
            </p:cNvSpPr>
            <p:nvPr/>
          </p:nvSpPr>
          <p:spPr bwMode="auto">
            <a:xfrm>
              <a:off x="3497888" y="1000616"/>
              <a:ext cx="4346714" cy="669414"/>
            </a:xfrm>
            <a:prstGeom prst="rect">
              <a:avLst/>
            </a:prstGeom>
            <a:effectLst/>
          </p:spPr>
          <p:txBody>
            <a:bodyPr wrap="square">
              <a:spAutoFit/>
            </a:bodyPr>
            <a:lstStyle>
              <a:defPPr>
                <a:defRPr lang="zh-CN"/>
              </a:defPPr>
              <a:lvl1pPr algn="just">
                <a:lnSpc>
                  <a:spcPct val="150000"/>
                </a:lnSpc>
                <a:buClr>
                  <a:srgbClr val="0070C0"/>
                </a:buClr>
                <a:defRPr sz="800">
                  <a:solidFill>
                    <a:schemeClr val="bg1"/>
                  </a:solidFill>
                  <a:latin typeface="张海山锐线体简" panose="02000000000000000000" pitchFamily="2" charset="-122"/>
                  <a:ea typeface="张海山锐线体简" panose="02000000000000000000" pitchFamily="2" charset="-122"/>
                </a:defRPr>
              </a:lvl1pPr>
            </a:lstStyle>
            <a:p>
              <a:pPr>
                <a:lnSpc>
                  <a:spcPts val="1500"/>
                </a:lnSpc>
              </a:pPr>
              <a:r>
                <a:rPr lang="zh-CN" altLang="en-US" sz="900" spc="50" dirty="0">
                  <a:solidFill>
                    <a:schemeClr val="tx1"/>
                  </a:solidFill>
                  <a:latin typeface="微软雅黑" panose="020B0503020204020204" pitchFamily="34" charset="-122"/>
                  <a:ea typeface="微软雅黑" panose="020B0503020204020204" pitchFamily="34" charset="-122"/>
                </a:rPr>
                <a:t>单击此处添加文本内容单击此处添加文本内容单击此处添加文本内容单击此处添加文本内容单击此处添加文本内容单击此处添加文本内容单击此处添加文本内容单击此处添加文本内容</a:t>
              </a:r>
            </a:p>
          </p:txBody>
        </p:sp>
      </p:grpSp>
      <p:grpSp>
        <p:nvGrpSpPr>
          <p:cNvPr id="10" name="组合 9"/>
          <p:cNvGrpSpPr/>
          <p:nvPr/>
        </p:nvGrpSpPr>
        <p:grpSpPr>
          <a:xfrm>
            <a:off x="2976176" y="2819529"/>
            <a:ext cx="6073843" cy="940115"/>
            <a:chOff x="1693476" y="2054134"/>
            <a:chExt cx="6073843" cy="940115"/>
          </a:xfrm>
        </p:grpSpPr>
        <p:grpSp>
          <p:nvGrpSpPr>
            <p:cNvPr id="11" name="组合 10"/>
            <p:cNvGrpSpPr/>
            <p:nvPr/>
          </p:nvGrpSpPr>
          <p:grpSpPr>
            <a:xfrm>
              <a:off x="6290456" y="2054134"/>
              <a:ext cx="907774" cy="940115"/>
              <a:chOff x="5037656" y="2169334"/>
              <a:chExt cx="907774" cy="940115"/>
            </a:xfrm>
            <a:effectLst/>
          </p:grpSpPr>
          <p:sp>
            <p:nvSpPr>
              <p:cNvPr id="14" name="椭圆形标注 13"/>
              <p:cNvSpPr/>
              <p:nvPr/>
            </p:nvSpPr>
            <p:spPr>
              <a:xfrm>
                <a:off x="5037656" y="2248057"/>
                <a:ext cx="907774" cy="861392"/>
              </a:xfrm>
              <a:prstGeom prst="wedgeEllipseCallout">
                <a:avLst>
                  <a:gd name="adj1" fmla="val 68947"/>
                  <a:gd name="adj2" fmla="val -577"/>
                </a:avLst>
              </a:prstGeom>
              <a:solidFill>
                <a:schemeClr val="accent1"/>
              </a:solidFill>
              <a:ln w="127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 name="矩形 14"/>
              <p:cNvSpPr/>
              <p:nvPr/>
            </p:nvSpPr>
            <p:spPr>
              <a:xfrm>
                <a:off x="5133283" y="2169334"/>
                <a:ext cx="729772" cy="825419"/>
              </a:xfrm>
              <a:prstGeom prst="rect">
                <a:avLst/>
              </a:prstGeom>
            </p:spPr>
            <p:txBody>
              <a:bodyPr wrap="square">
                <a:spAutoFit/>
              </a:bodyPr>
              <a:lstStyle/>
              <a:p>
                <a:pPr algn="just">
                  <a:lnSpc>
                    <a:spcPct val="150000"/>
                  </a:lnSpc>
                  <a:buClr>
                    <a:srgbClr val="0070C0"/>
                  </a:buClr>
                </a:pPr>
                <a:r>
                  <a:rPr lang="en-US" altLang="zh-CN" sz="3600" dirty="0">
                    <a:solidFill>
                      <a:schemeClr val="bg1"/>
                    </a:solidFill>
                    <a:latin typeface="微软雅黑" panose="020B0503020204020204" pitchFamily="34" charset="-122"/>
                    <a:ea typeface="微软雅黑" panose="020B0503020204020204" pitchFamily="34" charset="-122"/>
                  </a:rPr>
                  <a:t>02</a:t>
                </a:r>
                <a:endParaRPr lang="zh-CN" altLang="zh-CN" sz="3600" dirty="0">
                  <a:solidFill>
                    <a:schemeClr val="bg1"/>
                  </a:solidFill>
                  <a:latin typeface="微软雅黑" panose="020B0503020204020204" pitchFamily="34" charset="-122"/>
                  <a:ea typeface="微软雅黑" panose="020B0503020204020204" pitchFamily="34" charset="-122"/>
                </a:endParaRPr>
              </a:p>
            </p:txBody>
          </p:sp>
        </p:grpSp>
        <p:sp>
          <p:nvSpPr>
            <p:cNvPr id="12" name="Freeform 30"/>
            <p:cNvSpPr>
              <a:spLocks noEditPoints="1"/>
            </p:cNvSpPr>
            <p:nvPr/>
          </p:nvSpPr>
          <p:spPr bwMode="auto">
            <a:xfrm>
              <a:off x="7478355" y="2330775"/>
              <a:ext cx="288964" cy="464319"/>
            </a:xfrm>
            <a:custGeom>
              <a:avLst/>
              <a:gdLst>
                <a:gd name="T0" fmla="*/ 96 w 96"/>
                <a:gd name="T1" fmla="*/ 48 h 156"/>
                <a:gd name="T2" fmla="*/ 48 w 96"/>
                <a:gd name="T3" fmla="*/ 0 h 156"/>
                <a:gd name="T4" fmla="*/ 0 w 96"/>
                <a:gd name="T5" fmla="*/ 48 h 156"/>
                <a:gd name="T6" fmla="*/ 6 w 96"/>
                <a:gd name="T7" fmla="*/ 72 h 156"/>
                <a:gd name="T8" fmla="*/ 6 w 96"/>
                <a:gd name="T9" fmla="*/ 72 h 156"/>
                <a:gd name="T10" fmla="*/ 48 w 96"/>
                <a:gd name="T11" fmla="*/ 156 h 156"/>
                <a:gd name="T12" fmla="*/ 90 w 96"/>
                <a:gd name="T13" fmla="*/ 72 h 156"/>
                <a:gd name="T14" fmla="*/ 90 w 96"/>
                <a:gd name="T15" fmla="*/ 72 h 156"/>
                <a:gd name="T16" fmla="*/ 96 w 96"/>
                <a:gd name="T17" fmla="*/ 48 h 156"/>
                <a:gd name="T18" fmla="*/ 48 w 96"/>
                <a:gd name="T19" fmla="*/ 72 h 156"/>
                <a:gd name="T20" fmla="*/ 24 w 96"/>
                <a:gd name="T21" fmla="*/ 48 h 156"/>
                <a:gd name="T22" fmla="*/ 48 w 96"/>
                <a:gd name="T23" fmla="*/ 24 h 156"/>
                <a:gd name="T24" fmla="*/ 72 w 96"/>
                <a:gd name="T25" fmla="*/ 48 h 156"/>
                <a:gd name="T26" fmla="*/ 48 w 96"/>
                <a:gd name="T27" fmla="*/ 7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156">
                  <a:moveTo>
                    <a:pt x="96" y="48"/>
                  </a:moveTo>
                  <a:cubicBezTo>
                    <a:pt x="96" y="21"/>
                    <a:pt x="75" y="0"/>
                    <a:pt x="48" y="0"/>
                  </a:cubicBezTo>
                  <a:cubicBezTo>
                    <a:pt x="21" y="0"/>
                    <a:pt x="0" y="21"/>
                    <a:pt x="0" y="48"/>
                  </a:cubicBezTo>
                  <a:cubicBezTo>
                    <a:pt x="0" y="57"/>
                    <a:pt x="2" y="65"/>
                    <a:pt x="6" y="72"/>
                  </a:cubicBezTo>
                  <a:cubicBezTo>
                    <a:pt x="6" y="72"/>
                    <a:pt x="6" y="72"/>
                    <a:pt x="6" y="72"/>
                  </a:cubicBezTo>
                  <a:cubicBezTo>
                    <a:pt x="48" y="156"/>
                    <a:pt x="48" y="156"/>
                    <a:pt x="48" y="156"/>
                  </a:cubicBezTo>
                  <a:cubicBezTo>
                    <a:pt x="90" y="72"/>
                    <a:pt x="90" y="72"/>
                    <a:pt x="90" y="72"/>
                  </a:cubicBezTo>
                  <a:cubicBezTo>
                    <a:pt x="90" y="72"/>
                    <a:pt x="90" y="72"/>
                    <a:pt x="90" y="72"/>
                  </a:cubicBezTo>
                  <a:cubicBezTo>
                    <a:pt x="94" y="65"/>
                    <a:pt x="96" y="57"/>
                    <a:pt x="96" y="48"/>
                  </a:cubicBezTo>
                  <a:moveTo>
                    <a:pt x="48" y="72"/>
                  </a:moveTo>
                  <a:cubicBezTo>
                    <a:pt x="35" y="72"/>
                    <a:pt x="24" y="61"/>
                    <a:pt x="24" y="48"/>
                  </a:cubicBezTo>
                  <a:cubicBezTo>
                    <a:pt x="24" y="35"/>
                    <a:pt x="35" y="24"/>
                    <a:pt x="48" y="24"/>
                  </a:cubicBezTo>
                  <a:cubicBezTo>
                    <a:pt x="61" y="24"/>
                    <a:pt x="72" y="35"/>
                    <a:pt x="72" y="48"/>
                  </a:cubicBezTo>
                  <a:cubicBezTo>
                    <a:pt x="72" y="61"/>
                    <a:pt x="61" y="72"/>
                    <a:pt x="48" y="72"/>
                  </a:cubicBezTo>
                </a:path>
              </a:pathLst>
            </a:custGeom>
            <a:solidFill>
              <a:schemeClr val="accent1"/>
            </a:solidFill>
            <a:ln w="12700">
              <a:solidFill>
                <a:schemeClr val="accent1"/>
              </a:solidFill>
            </a:ln>
            <a:effectLst/>
          </p:spPr>
          <p:txBody>
            <a:bodyPr vert="horz" wrap="square" lIns="91440" tIns="45720" rIns="91440" bIns="45720" numCol="1" anchor="t" anchorCtr="0" compatLnSpc="1"/>
            <a:lstStyle/>
            <a:p>
              <a:endParaRPr lang="zh-CN" altLang="en-US"/>
            </a:p>
          </p:txBody>
        </p:sp>
        <p:sp>
          <p:nvSpPr>
            <p:cNvPr id="13" name="矩形 18"/>
            <p:cNvSpPr>
              <a:spLocks noChangeArrowheads="1"/>
            </p:cNvSpPr>
            <p:nvPr/>
          </p:nvSpPr>
          <p:spPr bwMode="auto">
            <a:xfrm>
              <a:off x="1693476" y="2236239"/>
              <a:ext cx="4464205" cy="669414"/>
            </a:xfrm>
            <a:prstGeom prst="rect">
              <a:avLst/>
            </a:prstGeom>
            <a:effectLst/>
          </p:spPr>
          <p:txBody>
            <a:bodyPr wrap="square">
              <a:spAutoFit/>
            </a:bodyPr>
            <a:lstStyle/>
            <a:p>
              <a:pPr>
                <a:lnSpc>
                  <a:spcPts val="1500"/>
                </a:lnSpc>
              </a:pPr>
              <a:r>
                <a:rPr lang="zh-CN" altLang="en-US" sz="900" spc="50" dirty="0">
                  <a:latin typeface="微软雅黑" panose="020B0503020204020204" pitchFamily="34" charset="-122"/>
                  <a:ea typeface="微软雅黑" panose="020B0503020204020204" pitchFamily="34" charset="-122"/>
                </a:rPr>
                <a:t>单击此处添加文本内容单击此处添加文本内容单击此处添加文本内容单击此处添加文本内容单击此处添加文本内容单击此处添加文本内容单击此处添加文本内容单击此处添加文本内容</a:t>
              </a:r>
            </a:p>
          </p:txBody>
        </p:sp>
      </p:grpSp>
      <p:grpSp>
        <p:nvGrpSpPr>
          <p:cNvPr id="16" name="组合 15"/>
          <p:cNvGrpSpPr/>
          <p:nvPr/>
        </p:nvGrpSpPr>
        <p:grpSpPr>
          <a:xfrm>
            <a:off x="2945659" y="4114654"/>
            <a:ext cx="6181643" cy="945324"/>
            <a:chOff x="1662959" y="3349259"/>
            <a:chExt cx="6181643" cy="945324"/>
          </a:xfrm>
        </p:grpSpPr>
        <p:grpSp>
          <p:nvGrpSpPr>
            <p:cNvPr id="17" name="组合 16"/>
            <p:cNvGrpSpPr/>
            <p:nvPr/>
          </p:nvGrpSpPr>
          <p:grpSpPr>
            <a:xfrm>
              <a:off x="2454731" y="3349259"/>
              <a:ext cx="907774" cy="945324"/>
              <a:chOff x="1252331" y="3464459"/>
              <a:chExt cx="907774" cy="945324"/>
            </a:xfrm>
            <a:effectLst/>
          </p:grpSpPr>
          <p:sp>
            <p:nvSpPr>
              <p:cNvPr id="20" name="椭圆形标注 19"/>
              <p:cNvSpPr/>
              <p:nvPr/>
            </p:nvSpPr>
            <p:spPr>
              <a:xfrm>
                <a:off x="1252331" y="3548391"/>
                <a:ext cx="907774" cy="861392"/>
              </a:xfrm>
              <a:prstGeom prst="wedgeEllipseCallout">
                <a:avLst>
                  <a:gd name="adj1" fmla="val -71929"/>
                  <a:gd name="adj2" fmla="val -1346"/>
                </a:avLst>
              </a:prstGeom>
              <a:solidFill>
                <a:schemeClr val="accent1"/>
              </a:solidFill>
              <a:ln w="127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1" name="矩形 20"/>
              <p:cNvSpPr/>
              <p:nvPr/>
            </p:nvSpPr>
            <p:spPr>
              <a:xfrm>
                <a:off x="1341332" y="3464459"/>
                <a:ext cx="729772" cy="825419"/>
              </a:xfrm>
              <a:prstGeom prst="rect">
                <a:avLst/>
              </a:prstGeom>
            </p:spPr>
            <p:txBody>
              <a:bodyPr wrap="square">
                <a:spAutoFit/>
              </a:bodyPr>
              <a:lstStyle/>
              <a:p>
                <a:pPr algn="just">
                  <a:lnSpc>
                    <a:spcPct val="150000"/>
                  </a:lnSpc>
                  <a:buClr>
                    <a:srgbClr val="0070C0"/>
                  </a:buClr>
                </a:pPr>
                <a:r>
                  <a:rPr lang="en-US" altLang="zh-CN" sz="3600" dirty="0">
                    <a:solidFill>
                      <a:schemeClr val="bg1"/>
                    </a:solidFill>
                    <a:latin typeface="微软雅黑" panose="020B0503020204020204" pitchFamily="34" charset="-122"/>
                    <a:ea typeface="微软雅黑" panose="020B0503020204020204" pitchFamily="34" charset="-122"/>
                  </a:rPr>
                  <a:t>03</a:t>
                </a:r>
                <a:endParaRPr lang="zh-CN" altLang="zh-CN" sz="3600" dirty="0">
                  <a:solidFill>
                    <a:schemeClr val="bg1"/>
                  </a:solidFill>
                  <a:latin typeface="微软雅黑" panose="020B0503020204020204" pitchFamily="34" charset="-122"/>
                  <a:ea typeface="微软雅黑" panose="020B0503020204020204" pitchFamily="34" charset="-122"/>
                </a:endParaRPr>
              </a:p>
            </p:txBody>
          </p:sp>
        </p:grpSp>
        <p:sp>
          <p:nvSpPr>
            <p:cNvPr id="18" name="Text Box 11"/>
            <p:cNvSpPr txBox="1">
              <a:spLocks noChangeArrowheads="1"/>
            </p:cNvSpPr>
            <p:nvPr/>
          </p:nvSpPr>
          <p:spPr bwMode="auto">
            <a:xfrm>
              <a:off x="3497888" y="3528983"/>
              <a:ext cx="4346714" cy="669414"/>
            </a:xfrm>
            <a:prstGeom prst="rect">
              <a:avLst/>
            </a:prstGeom>
            <a:effectLst/>
          </p:spPr>
          <p:txBody>
            <a:bodyPr wrap="square">
              <a:spAutoFit/>
            </a:bodyPr>
            <a:lstStyle>
              <a:defPPr>
                <a:defRPr lang="zh-CN"/>
              </a:defPPr>
              <a:lvl1pPr algn="just">
                <a:lnSpc>
                  <a:spcPct val="150000"/>
                </a:lnSpc>
                <a:buClr>
                  <a:srgbClr val="0070C0"/>
                </a:buClr>
                <a:defRPr sz="800">
                  <a:solidFill>
                    <a:schemeClr val="bg1"/>
                  </a:solidFill>
                  <a:latin typeface="张海山锐线体简" panose="02000000000000000000" pitchFamily="2" charset="-122"/>
                  <a:ea typeface="张海山锐线体简" panose="02000000000000000000" pitchFamily="2" charset="-122"/>
                </a:defRPr>
              </a:lvl1pPr>
            </a:lstStyle>
            <a:p>
              <a:pPr>
                <a:lnSpc>
                  <a:spcPts val="1500"/>
                </a:lnSpc>
              </a:pPr>
              <a:r>
                <a:rPr lang="zh-CN" altLang="en-US" sz="900" spc="50" dirty="0">
                  <a:solidFill>
                    <a:schemeClr val="tx1"/>
                  </a:solidFill>
                  <a:latin typeface="微软雅黑" panose="020B0503020204020204" pitchFamily="34" charset="-122"/>
                  <a:ea typeface="微软雅黑" panose="020B0503020204020204" pitchFamily="34" charset="-122"/>
                </a:rPr>
                <a:t>单击此处添加文本内容单击此处添加文本内容单击此处添加文本内容单击此处添加文本内容单击此处添加文本内容单击此处添加文本内容单击此处添加文本内容单击此处添加文本内容</a:t>
              </a:r>
            </a:p>
          </p:txBody>
        </p:sp>
        <p:sp>
          <p:nvSpPr>
            <p:cNvPr id="19" name="Freeform 5"/>
            <p:cNvSpPr/>
            <p:nvPr/>
          </p:nvSpPr>
          <p:spPr bwMode="auto">
            <a:xfrm rot="20729645">
              <a:off x="1662959" y="3642577"/>
              <a:ext cx="504236" cy="423324"/>
            </a:xfrm>
            <a:custGeom>
              <a:avLst/>
              <a:gdLst>
                <a:gd name="T0" fmla="*/ 108 w 179"/>
                <a:gd name="T1" fmla="*/ 0 h 150"/>
                <a:gd name="T2" fmla="*/ 132 w 179"/>
                <a:gd name="T3" fmla="*/ 36 h 150"/>
                <a:gd name="T4" fmla="*/ 135 w 179"/>
                <a:gd name="T5" fmla="*/ 34 h 150"/>
                <a:gd name="T6" fmla="*/ 173 w 179"/>
                <a:gd name="T7" fmla="*/ 33 h 150"/>
                <a:gd name="T8" fmla="*/ 142 w 179"/>
                <a:gd name="T9" fmla="*/ 58 h 150"/>
                <a:gd name="T10" fmla="*/ 161 w 179"/>
                <a:gd name="T11" fmla="*/ 97 h 150"/>
                <a:gd name="T12" fmla="*/ 127 w 179"/>
                <a:gd name="T13" fmla="*/ 116 h 150"/>
                <a:gd name="T14" fmla="*/ 124 w 179"/>
                <a:gd name="T15" fmla="*/ 113 h 150"/>
                <a:gd name="T16" fmla="*/ 90 w 179"/>
                <a:gd name="T17" fmla="*/ 96 h 150"/>
                <a:gd name="T18" fmla="*/ 107 w 179"/>
                <a:gd name="T19" fmla="*/ 130 h 150"/>
                <a:gd name="T20" fmla="*/ 74 w 179"/>
                <a:gd name="T21" fmla="*/ 150 h 150"/>
                <a:gd name="T22" fmla="*/ 51 w 179"/>
                <a:gd name="T23" fmla="*/ 113 h 150"/>
                <a:gd name="T24" fmla="*/ 47 w 179"/>
                <a:gd name="T25" fmla="*/ 115 h 150"/>
                <a:gd name="T26" fmla="*/ 8 w 179"/>
                <a:gd name="T27" fmla="*/ 119 h 150"/>
                <a:gd name="T28" fmla="*/ 36 w 179"/>
                <a:gd name="T29" fmla="*/ 94 h 150"/>
                <a:gd name="T30" fmla="*/ 38 w 179"/>
                <a:gd name="T31" fmla="*/ 92 h 150"/>
                <a:gd name="T32" fmla="*/ 18 w 179"/>
                <a:gd name="T33" fmla="*/ 53 h 150"/>
                <a:gd name="T34" fmla="*/ 53 w 179"/>
                <a:gd name="T35" fmla="*/ 33 h 150"/>
                <a:gd name="T36" fmla="*/ 72 w 179"/>
                <a:gd name="T37" fmla="*/ 65 h 150"/>
                <a:gd name="T38" fmla="*/ 90 w 179"/>
                <a:gd name="T39" fmla="*/ 31 h 150"/>
                <a:gd name="T40" fmla="*/ 74 w 179"/>
                <a:gd name="T41" fmla="*/ 24 h 150"/>
                <a:gd name="T42" fmla="*/ 75 w 179"/>
                <a:gd name="T43" fmla="*/ 19 h 150"/>
                <a:gd name="T44" fmla="*/ 108 w 179"/>
                <a:gd name="T45"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9" h="150">
                  <a:moveTo>
                    <a:pt x="108" y="0"/>
                  </a:moveTo>
                  <a:cubicBezTo>
                    <a:pt x="114" y="11"/>
                    <a:pt x="124" y="33"/>
                    <a:pt x="132" y="36"/>
                  </a:cubicBezTo>
                  <a:cubicBezTo>
                    <a:pt x="133" y="36"/>
                    <a:pt x="134" y="35"/>
                    <a:pt x="135" y="34"/>
                  </a:cubicBezTo>
                  <a:cubicBezTo>
                    <a:pt x="137" y="14"/>
                    <a:pt x="168" y="6"/>
                    <a:pt x="173" y="33"/>
                  </a:cubicBezTo>
                  <a:cubicBezTo>
                    <a:pt x="179" y="61"/>
                    <a:pt x="154" y="50"/>
                    <a:pt x="142" y="58"/>
                  </a:cubicBezTo>
                  <a:cubicBezTo>
                    <a:pt x="148" y="71"/>
                    <a:pt x="155" y="84"/>
                    <a:pt x="161" y="97"/>
                  </a:cubicBezTo>
                  <a:cubicBezTo>
                    <a:pt x="152" y="102"/>
                    <a:pt x="137" y="114"/>
                    <a:pt x="127" y="116"/>
                  </a:cubicBezTo>
                  <a:cubicBezTo>
                    <a:pt x="125" y="116"/>
                    <a:pt x="125" y="114"/>
                    <a:pt x="124" y="113"/>
                  </a:cubicBezTo>
                  <a:cubicBezTo>
                    <a:pt x="128" y="90"/>
                    <a:pt x="112" y="72"/>
                    <a:pt x="90" y="96"/>
                  </a:cubicBezTo>
                  <a:cubicBezTo>
                    <a:pt x="72" y="115"/>
                    <a:pt x="109" y="125"/>
                    <a:pt x="107" y="130"/>
                  </a:cubicBezTo>
                  <a:cubicBezTo>
                    <a:pt x="96" y="137"/>
                    <a:pt x="85" y="143"/>
                    <a:pt x="74" y="150"/>
                  </a:cubicBezTo>
                  <a:cubicBezTo>
                    <a:pt x="66" y="138"/>
                    <a:pt x="59" y="125"/>
                    <a:pt x="51" y="113"/>
                  </a:cubicBezTo>
                  <a:cubicBezTo>
                    <a:pt x="50" y="114"/>
                    <a:pt x="48" y="115"/>
                    <a:pt x="47" y="115"/>
                  </a:cubicBezTo>
                  <a:cubicBezTo>
                    <a:pt x="42" y="132"/>
                    <a:pt x="18" y="149"/>
                    <a:pt x="8" y="119"/>
                  </a:cubicBezTo>
                  <a:cubicBezTo>
                    <a:pt x="0" y="94"/>
                    <a:pt x="22" y="96"/>
                    <a:pt x="36" y="94"/>
                  </a:cubicBezTo>
                  <a:cubicBezTo>
                    <a:pt x="37" y="93"/>
                    <a:pt x="38" y="93"/>
                    <a:pt x="38" y="92"/>
                  </a:cubicBezTo>
                  <a:cubicBezTo>
                    <a:pt x="32" y="79"/>
                    <a:pt x="24" y="66"/>
                    <a:pt x="18" y="53"/>
                  </a:cubicBezTo>
                  <a:cubicBezTo>
                    <a:pt x="29" y="47"/>
                    <a:pt x="41" y="40"/>
                    <a:pt x="53" y="33"/>
                  </a:cubicBezTo>
                  <a:cubicBezTo>
                    <a:pt x="62" y="42"/>
                    <a:pt x="48" y="65"/>
                    <a:pt x="72" y="65"/>
                  </a:cubicBezTo>
                  <a:cubicBezTo>
                    <a:pt x="87" y="64"/>
                    <a:pt x="100" y="45"/>
                    <a:pt x="90" y="31"/>
                  </a:cubicBezTo>
                  <a:cubicBezTo>
                    <a:pt x="84" y="28"/>
                    <a:pt x="76" y="28"/>
                    <a:pt x="74" y="24"/>
                  </a:cubicBezTo>
                  <a:cubicBezTo>
                    <a:pt x="72" y="19"/>
                    <a:pt x="74" y="21"/>
                    <a:pt x="75" y="19"/>
                  </a:cubicBezTo>
                  <a:cubicBezTo>
                    <a:pt x="86" y="13"/>
                    <a:pt x="97" y="6"/>
                    <a:pt x="108" y="0"/>
                  </a:cubicBezTo>
                </a:path>
              </a:pathLst>
            </a:custGeom>
            <a:solidFill>
              <a:schemeClr val="accent1"/>
            </a:solidFill>
            <a:ln w="12700">
              <a:solidFill>
                <a:schemeClr val="accent1"/>
              </a:solidFill>
            </a:ln>
            <a:effectLst/>
          </p:spPr>
          <p:txBody>
            <a:bodyPr vert="horz" wrap="square" lIns="91440" tIns="45720" rIns="91440" bIns="45720" numCol="1" anchor="t" anchorCtr="0" compatLnSpc="1"/>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1+#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0-#ppt_w/2"/>
                                          </p:val>
                                        </p:tav>
                                        <p:tav tm="100000">
                                          <p:val>
                                            <p:strVal val="#ppt_x"/>
                                          </p:val>
                                        </p:tav>
                                      </p:tavLst>
                                    </p:anim>
                                    <p:anim calcmode="lin" valueType="num">
                                      <p:cBhvr additive="base">
                                        <p:cTn id="16"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Other_1"/>
          <p:cNvSpPr>
            <a:spLocks noChangeAspect="1"/>
          </p:cNvSpPr>
          <p:nvPr>
            <p:custDataLst>
              <p:tags r:id="rId1"/>
            </p:custDataLst>
          </p:nvPr>
        </p:nvSpPr>
        <p:spPr>
          <a:xfrm>
            <a:off x="5197726" y="1609241"/>
            <a:ext cx="718464" cy="719960"/>
          </a:xfrm>
          <a:prstGeom prst="ellipse">
            <a:avLst/>
          </a:prstGeom>
          <a:solidFill>
            <a:srgbClr val="FFFFFF"/>
          </a:solidFill>
          <a:ln w="57150" cap="flat" cmpd="sng" algn="ctr">
            <a:solidFill>
              <a:schemeClr val="accent1"/>
            </a:solidFill>
            <a:prstDash val="solid"/>
          </a:ln>
          <a:effectLst/>
        </p:spPr>
        <p:txBody>
          <a:bodyPr lIns="0" tIns="0" rIns="0" bIns="0" anchor="ctr"/>
          <a:lstStyle/>
          <a:p>
            <a:pPr algn="ctr">
              <a:defRPr/>
            </a:pPr>
            <a:r>
              <a:rPr lang="en-US" altLang="zh-CN" sz="4215" kern="0" dirty="0">
                <a:solidFill>
                  <a:schemeClr val="accent1"/>
                </a:solidFill>
                <a:latin typeface="Arial" panose="020B0604020202020204" pitchFamily="34" charset="0"/>
                <a:ea typeface="微软雅黑" panose="020B0503020204020204" pitchFamily="34" charset="-122"/>
                <a:sym typeface="Arial" panose="020B0604020202020204" pitchFamily="34" charset="0"/>
              </a:rPr>
              <a:t>1</a:t>
            </a:r>
          </a:p>
        </p:txBody>
      </p:sp>
      <p:sp>
        <p:nvSpPr>
          <p:cNvPr id="3" name="MH_Other_2"/>
          <p:cNvSpPr>
            <a:spLocks noChangeAspect="1"/>
          </p:cNvSpPr>
          <p:nvPr>
            <p:custDataLst>
              <p:tags r:id="rId2"/>
            </p:custDataLst>
          </p:nvPr>
        </p:nvSpPr>
        <p:spPr>
          <a:xfrm>
            <a:off x="5197726" y="2616089"/>
            <a:ext cx="718464" cy="719960"/>
          </a:xfrm>
          <a:prstGeom prst="ellipse">
            <a:avLst/>
          </a:prstGeom>
          <a:solidFill>
            <a:srgbClr val="FFFFFF"/>
          </a:solidFill>
          <a:ln w="57150" cap="flat" cmpd="sng" algn="ctr">
            <a:solidFill>
              <a:schemeClr val="accent2"/>
            </a:solidFill>
            <a:prstDash val="solid"/>
          </a:ln>
          <a:effectLst/>
        </p:spPr>
        <p:txBody>
          <a:bodyPr lIns="0" tIns="0" rIns="0" bIns="0" anchor="ctr"/>
          <a:lstStyle/>
          <a:p>
            <a:pPr algn="ctr">
              <a:defRPr/>
            </a:pPr>
            <a:r>
              <a:rPr lang="en-US" altLang="zh-CN" sz="4215" kern="0" dirty="0">
                <a:solidFill>
                  <a:schemeClr val="accent2"/>
                </a:solidFill>
                <a:latin typeface="Arial" panose="020B0604020202020204" pitchFamily="34" charset="0"/>
                <a:ea typeface="微软雅黑" panose="020B0503020204020204" pitchFamily="34" charset="-122"/>
                <a:sym typeface="Arial" panose="020B0604020202020204" pitchFamily="34" charset="0"/>
              </a:rPr>
              <a:t>2</a:t>
            </a:r>
          </a:p>
        </p:txBody>
      </p:sp>
      <p:sp>
        <p:nvSpPr>
          <p:cNvPr id="4" name="MH_Other_3"/>
          <p:cNvSpPr>
            <a:spLocks noChangeAspect="1"/>
          </p:cNvSpPr>
          <p:nvPr>
            <p:custDataLst>
              <p:tags r:id="rId3"/>
            </p:custDataLst>
          </p:nvPr>
        </p:nvSpPr>
        <p:spPr>
          <a:xfrm>
            <a:off x="5197726" y="3622935"/>
            <a:ext cx="718464" cy="719960"/>
          </a:xfrm>
          <a:prstGeom prst="ellipse">
            <a:avLst/>
          </a:prstGeom>
          <a:solidFill>
            <a:srgbClr val="FFFFFF"/>
          </a:solidFill>
          <a:ln w="57150" cap="flat" cmpd="sng" algn="ctr">
            <a:solidFill>
              <a:schemeClr val="accent1"/>
            </a:solidFill>
            <a:prstDash val="solid"/>
          </a:ln>
          <a:effectLst/>
        </p:spPr>
        <p:txBody>
          <a:bodyPr lIns="0" tIns="0" rIns="0" bIns="0" anchor="ctr"/>
          <a:lstStyle/>
          <a:p>
            <a:pPr algn="ctr">
              <a:defRPr/>
            </a:pPr>
            <a:r>
              <a:rPr lang="en-US" altLang="zh-CN" sz="4215" kern="0" dirty="0">
                <a:solidFill>
                  <a:schemeClr val="accent1"/>
                </a:solidFill>
                <a:latin typeface="Arial" panose="020B0604020202020204" pitchFamily="34" charset="0"/>
                <a:ea typeface="微软雅黑" panose="020B0503020204020204" pitchFamily="34" charset="-122"/>
                <a:sym typeface="Arial" panose="020B0604020202020204" pitchFamily="34" charset="0"/>
              </a:rPr>
              <a:t>3</a:t>
            </a:r>
          </a:p>
        </p:txBody>
      </p:sp>
      <p:sp>
        <p:nvSpPr>
          <p:cNvPr id="5" name="MH_Other_4"/>
          <p:cNvSpPr>
            <a:spLocks noChangeAspect="1"/>
          </p:cNvSpPr>
          <p:nvPr>
            <p:custDataLst>
              <p:tags r:id="rId4"/>
            </p:custDataLst>
          </p:nvPr>
        </p:nvSpPr>
        <p:spPr>
          <a:xfrm>
            <a:off x="5197726" y="4629781"/>
            <a:ext cx="718464" cy="719960"/>
          </a:xfrm>
          <a:prstGeom prst="ellipse">
            <a:avLst/>
          </a:prstGeom>
          <a:solidFill>
            <a:srgbClr val="FFFFFF"/>
          </a:solidFill>
          <a:ln w="57150" cap="flat" cmpd="sng" algn="ctr">
            <a:solidFill>
              <a:schemeClr val="accent2"/>
            </a:solidFill>
            <a:prstDash val="solid"/>
          </a:ln>
          <a:effectLst/>
        </p:spPr>
        <p:txBody>
          <a:bodyPr lIns="0" tIns="0" rIns="0" bIns="0" anchor="ctr"/>
          <a:lstStyle/>
          <a:p>
            <a:pPr algn="ctr">
              <a:defRPr/>
            </a:pPr>
            <a:r>
              <a:rPr lang="en-US" altLang="zh-CN" sz="4215" kern="0" dirty="0">
                <a:solidFill>
                  <a:schemeClr val="accent2"/>
                </a:solidFill>
                <a:latin typeface="Arial" panose="020B0604020202020204" pitchFamily="34" charset="0"/>
                <a:ea typeface="微软雅黑" panose="020B0503020204020204" pitchFamily="34" charset="-122"/>
                <a:sym typeface="Arial" panose="020B0604020202020204" pitchFamily="34" charset="0"/>
              </a:rPr>
              <a:t>4</a:t>
            </a:r>
          </a:p>
        </p:txBody>
      </p:sp>
      <p:sp>
        <p:nvSpPr>
          <p:cNvPr id="6" name="MH_Text_1"/>
          <p:cNvSpPr/>
          <p:nvPr>
            <p:custDataLst>
              <p:tags r:id="rId5"/>
            </p:custDataLst>
          </p:nvPr>
        </p:nvSpPr>
        <p:spPr>
          <a:xfrm>
            <a:off x="6156165" y="1723000"/>
            <a:ext cx="3398794" cy="492443"/>
          </a:xfrm>
          <a:prstGeom prst="rect">
            <a:avLst/>
          </a:prstGeom>
        </p:spPr>
        <p:txBody>
          <a:bodyPr wrap="square" lIns="0" tIns="0" rIns="0" bIns="0" anchor="ctr">
            <a:spAutoFit/>
          </a:bodyPr>
          <a:lstStyle/>
          <a:p>
            <a:r>
              <a:rPr lang="zh-CN" altLang="en-US" sz="3200" dirty="0">
                <a:latin typeface="+mn-ea"/>
                <a:cs typeface="+mn-ea"/>
                <a:sym typeface="+mn-lt"/>
              </a:rPr>
              <a:t>请输入标题</a:t>
            </a:r>
            <a:r>
              <a:rPr lang="zh-CN" altLang="en-US" sz="3200" dirty="0">
                <a:latin typeface="+mn-ea"/>
              </a:rPr>
              <a:t>点击</a:t>
            </a:r>
          </a:p>
        </p:txBody>
      </p:sp>
      <p:sp>
        <p:nvSpPr>
          <p:cNvPr id="7" name="MH_Text_2"/>
          <p:cNvSpPr/>
          <p:nvPr>
            <p:custDataLst>
              <p:tags r:id="rId6"/>
            </p:custDataLst>
          </p:nvPr>
        </p:nvSpPr>
        <p:spPr>
          <a:xfrm>
            <a:off x="6156165" y="2729848"/>
            <a:ext cx="2995184" cy="492443"/>
          </a:xfrm>
          <a:prstGeom prst="rect">
            <a:avLst/>
          </a:prstGeom>
        </p:spPr>
        <p:txBody>
          <a:bodyPr wrap="square" lIns="0" tIns="0" rIns="0" bIns="0" anchor="ctr">
            <a:spAutoFit/>
          </a:bodyPr>
          <a:lstStyle/>
          <a:p>
            <a:r>
              <a:rPr lang="zh-CN" altLang="en-US" sz="3200" dirty="0">
                <a:latin typeface="+mn-ea"/>
                <a:cs typeface="+mn-ea"/>
                <a:sym typeface="+mn-lt"/>
              </a:rPr>
              <a:t>请输入标题</a:t>
            </a:r>
            <a:r>
              <a:rPr lang="zh-CN" altLang="en-US" sz="3200" dirty="0">
                <a:latin typeface="+mn-ea"/>
              </a:rPr>
              <a:t>点击</a:t>
            </a:r>
          </a:p>
        </p:txBody>
      </p:sp>
      <p:sp>
        <p:nvSpPr>
          <p:cNvPr id="8" name="MH_Text_3"/>
          <p:cNvSpPr/>
          <p:nvPr>
            <p:custDataLst>
              <p:tags r:id="rId7"/>
            </p:custDataLst>
          </p:nvPr>
        </p:nvSpPr>
        <p:spPr>
          <a:xfrm>
            <a:off x="6156165" y="3736694"/>
            <a:ext cx="2899348" cy="492443"/>
          </a:xfrm>
          <a:prstGeom prst="rect">
            <a:avLst/>
          </a:prstGeom>
        </p:spPr>
        <p:txBody>
          <a:bodyPr wrap="square" lIns="0" tIns="0" rIns="0" bIns="0" anchor="ctr">
            <a:spAutoFit/>
          </a:bodyPr>
          <a:lstStyle/>
          <a:p>
            <a:r>
              <a:rPr lang="zh-CN" altLang="en-US" sz="3200" dirty="0">
                <a:latin typeface="+mn-ea"/>
                <a:cs typeface="+mn-ea"/>
                <a:sym typeface="+mn-lt"/>
              </a:rPr>
              <a:t>请输入标题</a:t>
            </a:r>
            <a:r>
              <a:rPr lang="zh-CN" altLang="en-US" sz="3200" dirty="0">
                <a:latin typeface="+mn-ea"/>
              </a:rPr>
              <a:t>点击</a:t>
            </a:r>
          </a:p>
        </p:txBody>
      </p:sp>
      <p:sp>
        <p:nvSpPr>
          <p:cNvPr id="9" name="MH_Text_4"/>
          <p:cNvSpPr/>
          <p:nvPr>
            <p:custDataLst>
              <p:tags r:id="rId8"/>
            </p:custDataLst>
          </p:nvPr>
        </p:nvSpPr>
        <p:spPr>
          <a:xfrm>
            <a:off x="6156165" y="4743541"/>
            <a:ext cx="3140327" cy="492443"/>
          </a:xfrm>
          <a:prstGeom prst="rect">
            <a:avLst/>
          </a:prstGeom>
        </p:spPr>
        <p:txBody>
          <a:bodyPr wrap="square" lIns="0" tIns="0" rIns="0" bIns="0" anchor="ctr">
            <a:spAutoFit/>
          </a:bodyPr>
          <a:lstStyle/>
          <a:p>
            <a:r>
              <a:rPr lang="zh-CN" altLang="en-US" sz="3200" dirty="0">
                <a:latin typeface="+mn-ea"/>
                <a:cs typeface="+mn-ea"/>
                <a:sym typeface="+mn-lt"/>
              </a:rPr>
              <a:t>请输入标题</a:t>
            </a:r>
            <a:r>
              <a:rPr lang="zh-CN" altLang="en-US" sz="3200" dirty="0">
                <a:latin typeface="+mn-ea"/>
              </a:rPr>
              <a:t>点击</a:t>
            </a:r>
          </a:p>
        </p:txBody>
      </p:sp>
      <p:sp>
        <p:nvSpPr>
          <p:cNvPr id="35" name="MH_Others_1"/>
          <p:cNvSpPr txBox="1"/>
          <p:nvPr>
            <p:custDataLst>
              <p:tags r:id="rId9"/>
            </p:custDataLst>
          </p:nvPr>
        </p:nvSpPr>
        <p:spPr bwMode="auto">
          <a:xfrm>
            <a:off x="3344953" y="1361168"/>
            <a:ext cx="1439863" cy="427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defRPr/>
            </a:pPr>
            <a:r>
              <a:rPr lang="zh-CN" altLang="en-US" sz="13795" noProof="1">
                <a:ln>
                  <a:solidFill>
                    <a:schemeClr val="accent1"/>
                  </a:solidFill>
                </a:ln>
                <a:solidFill>
                  <a:schemeClr val="accent1"/>
                </a:solidFill>
                <a:latin typeface="Arial" panose="020B0604020202020204" pitchFamily="34" charset="0"/>
                <a:ea typeface="微软雅黑" panose="020B0503020204020204" pitchFamily="34" charset="-122"/>
                <a:cs typeface="Verdana" panose="020B0604030504040204" pitchFamily="34" charset="0"/>
                <a:sym typeface="Arial" panose="020B0604020202020204" pitchFamily="34" charset="0"/>
              </a:rPr>
              <a:t>目 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0-#ppt_w/2"/>
                                          </p:val>
                                        </p:tav>
                                        <p:tav tm="100000">
                                          <p:val>
                                            <p:strVal val="#ppt_x"/>
                                          </p:val>
                                        </p:tav>
                                      </p:tavLst>
                                    </p:anim>
                                    <p:anim calcmode="lin" valueType="num">
                                      <p:cBhvr additive="base">
                                        <p:cTn id="18" dur="500" fill="hold"/>
                                        <p:tgtEl>
                                          <p:spTgt spid="3"/>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0-#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0-#ppt_w/2"/>
                                          </p:val>
                                        </p:tav>
                                        <p:tav tm="100000">
                                          <p:val>
                                            <p:strVal val="#ppt_x"/>
                                          </p:val>
                                        </p:tav>
                                      </p:tavLst>
                                    </p:anim>
                                    <p:anim calcmode="lin" valueType="num">
                                      <p:cBhvr additive="base">
                                        <p:cTn id="28" dur="500" fill="hold"/>
                                        <p:tgtEl>
                                          <p:spTgt spid="4"/>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0-#ppt_w/2"/>
                                          </p:val>
                                        </p:tav>
                                        <p:tav tm="100000">
                                          <p:val>
                                            <p:strVal val="#ppt_x"/>
                                          </p:val>
                                        </p:tav>
                                      </p:tavLst>
                                    </p:anim>
                                    <p:anim calcmode="lin" valueType="num">
                                      <p:cBhvr additive="base">
                                        <p:cTn id="33" dur="500" fill="hold"/>
                                        <p:tgtEl>
                                          <p:spTgt spid="8"/>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0-#ppt_w/2"/>
                                          </p:val>
                                        </p:tav>
                                        <p:tav tm="100000">
                                          <p:val>
                                            <p:strVal val="#ppt_x"/>
                                          </p:val>
                                        </p:tav>
                                      </p:tavLst>
                                    </p:anim>
                                    <p:anim calcmode="lin" valueType="num">
                                      <p:cBhvr additive="base">
                                        <p:cTn id="38" dur="500" fill="hold"/>
                                        <p:tgtEl>
                                          <p:spTgt spid="5"/>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additive="base">
                                        <p:cTn id="42" dur="500" fill="hold"/>
                                        <p:tgtEl>
                                          <p:spTgt spid="9"/>
                                        </p:tgtEl>
                                        <p:attrNameLst>
                                          <p:attrName>ppt_x</p:attrName>
                                        </p:attrNameLst>
                                      </p:cBhvr>
                                      <p:tavLst>
                                        <p:tav tm="0">
                                          <p:val>
                                            <p:strVal val="0-#ppt_w/2"/>
                                          </p:val>
                                        </p:tav>
                                        <p:tav tm="100000">
                                          <p:val>
                                            <p:strVal val="#ppt_x"/>
                                          </p:val>
                                        </p:tav>
                                      </p:tavLst>
                                    </p:anim>
                                    <p:anim calcmode="lin" valueType="num">
                                      <p:cBhvr additive="base">
                                        <p:cTn id="43" dur="500" fill="hold"/>
                                        <p:tgtEl>
                                          <p:spTgt spid="9"/>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 calcmode="lin" valueType="num">
                                      <p:cBhvr>
                                        <p:cTn id="47" dur="500" fill="hold"/>
                                        <p:tgtEl>
                                          <p:spTgt spid="35"/>
                                        </p:tgtEl>
                                        <p:attrNameLst>
                                          <p:attrName>ppt_x</p:attrName>
                                        </p:attrNameLst>
                                      </p:cBhvr>
                                      <p:tavLst>
                                        <p:tav tm="0">
                                          <p:val>
                                            <p:strVal val="#ppt_x"/>
                                          </p:val>
                                        </p:tav>
                                        <p:tav tm="100000">
                                          <p:val>
                                            <p:strVal val="#ppt_x"/>
                                          </p:val>
                                        </p:tav>
                                      </p:tavLst>
                                    </p:anim>
                                    <p:anim calcmode="lin" valueType="num">
                                      <p:cBhvr>
                                        <p:cTn id="4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p:bldP spid="7" grpId="0"/>
      <p:bldP spid="8" grpId="0"/>
      <p:bldP spid="9" grpId="0"/>
      <p:bldP spid="3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a:xfrm>
            <a:off x="6300982" y="1699532"/>
            <a:ext cx="3294062" cy="1131888"/>
            <a:chOff x="4786313" y="1895475"/>
            <a:chExt cx="3294062" cy="1131888"/>
          </a:xfrm>
        </p:grpSpPr>
        <p:sp>
          <p:nvSpPr>
            <p:cNvPr id="5" name="矩形 4"/>
            <p:cNvSpPr/>
            <p:nvPr/>
          </p:nvSpPr>
          <p:spPr>
            <a:xfrm>
              <a:off x="4786313" y="2254250"/>
              <a:ext cx="3294062" cy="773113"/>
            </a:xfrm>
            <a:prstGeom prst="rect">
              <a:avLst/>
            </a:prstGeom>
            <a:solidFill>
              <a:schemeClr val="accent1"/>
            </a:solidFill>
            <a:ln w="25400" cap="flat" cmpd="sng" algn="ctr">
              <a:noFill/>
              <a:prstDash val="solid"/>
            </a:ln>
            <a:effectLst/>
          </p:spPr>
          <p:txBody>
            <a:bodyPr anchor="ctr"/>
            <a:lstStyle/>
            <a:p>
              <a:pPr algn="just">
                <a:lnSpc>
                  <a:spcPct val="130000"/>
                </a:lnSpc>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6" name="任意多边形 5"/>
            <p:cNvSpPr/>
            <p:nvPr/>
          </p:nvSpPr>
          <p:spPr>
            <a:xfrm>
              <a:off x="4881563" y="2362200"/>
              <a:ext cx="3103562" cy="557213"/>
            </a:xfrm>
            <a:custGeom>
              <a:avLst/>
              <a:gdLst>
                <a:gd name="connsiteX0" fmla="*/ 216817 w 3104014"/>
                <a:gd name="connsiteY0" fmla="*/ 0 h 557548"/>
                <a:gd name="connsiteX1" fmla="*/ 2844907 w 3104014"/>
                <a:gd name="connsiteY1" fmla="*/ 0 h 557548"/>
                <a:gd name="connsiteX2" fmla="*/ 2844907 w 3104014"/>
                <a:gd name="connsiteY2" fmla="*/ 171766 h 557548"/>
                <a:gd name="connsiteX3" fmla="*/ 3104014 w 3104014"/>
                <a:gd name="connsiteY3" fmla="*/ 278774 h 557548"/>
                <a:gd name="connsiteX4" fmla="*/ 2844907 w 3104014"/>
                <a:gd name="connsiteY4" fmla="*/ 385782 h 557548"/>
                <a:gd name="connsiteX5" fmla="*/ 2844907 w 3104014"/>
                <a:gd name="connsiteY5" fmla="*/ 557548 h 557548"/>
                <a:gd name="connsiteX6" fmla="*/ 216817 w 3104014"/>
                <a:gd name="connsiteY6" fmla="*/ 557548 h 557548"/>
                <a:gd name="connsiteX7" fmla="*/ 216817 w 3104014"/>
                <a:gd name="connsiteY7" fmla="*/ 368317 h 557548"/>
                <a:gd name="connsiteX8" fmla="*/ 0 w 3104014"/>
                <a:gd name="connsiteY8" fmla="*/ 278774 h 557548"/>
                <a:gd name="connsiteX9" fmla="*/ 216817 w 3104014"/>
                <a:gd name="connsiteY9" fmla="*/ 189232 h 557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4014" h="557548">
                  <a:moveTo>
                    <a:pt x="216817" y="0"/>
                  </a:moveTo>
                  <a:lnTo>
                    <a:pt x="2844907" y="0"/>
                  </a:lnTo>
                  <a:lnTo>
                    <a:pt x="2844907" y="171766"/>
                  </a:lnTo>
                  <a:lnTo>
                    <a:pt x="3104014" y="278774"/>
                  </a:lnTo>
                  <a:lnTo>
                    <a:pt x="2844907" y="385782"/>
                  </a:lnTo>
                  <a:lnTo>
                    <a:pt x="2844907" y="557548"/>
                  </a:lnTo>
                  <a:lnTo>
                    <a:pt x="216817" y="557548"/>
                  </a:lnTo>
                  <a:lnTo>
                    <a:pt x="216817" y="368317"/>
                  </a:lnTo>
                  <a:lnTo>
                    <a:pt x="0" y="278774"/>
                  </a:lnTo>
                  <a:lnTo>
                    <a:pt x="216817" y="18923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0" rIns="360000" anchor="ctr"/>
            <a:lstStyle/>
            <a:p>
              <a:pPr algn="just">
                <a:lnSpc>
                  <a:spcPct val="130000"/>
                </a:lnSpc>
                <a:defRPr/>
              </a:pPr>
              <a:r>
                <a:rPr lang="zh-CN" altLang="en-US" sz="1300" dirty="0">
                  <a:solidFill>
                    <a:schemeClr val="tx1">
                      <a:lumMod val="65000"/>
                      <a:lumOff val="35000"/>
                    </a:schemeClr>
                  </a:solidFill>
                  <a:latin typeface="幼圆" panose="02010509060101010101" pitchFamily="49" charset="-122"/>
                  <a:ea typeface="幼圆" panose="02010509060101010101" pitchFamily="49" charset="-122"/>
                </a:rPr>
                <a:t>点击此处输入文本内容</a:t>
              </a:r>
            </a:p>
          </p:txBody>
        </p:sp>
        <p:sp>
          <p:nvSpPr>
            <p:cNvPr id="7" name="椭圆 6"/>
            <p:cNvSpPr/>
            <p:nvPr/>
          </p:nvSpPr>
          <p:spPr>
            <a:xfrm>
              <a:off x="4889371" y="2293845"/>
              <a:ext cx="136802" cy="100310"/>
            </a:xfrm>
            <a:prstGeom prst="ellipse">
              <a:avLst/>
            </a:prstGeom>
            <a:solidFill>
              <a:sysClr val="window" lastClr="FFFFFF"/>
            </a:solidFill>
            <a:ln w="25400" cap="flat" cmpd="sng" algn="ctr">
              <a:noFill/>
              <a:prstDash val="solid"/>
            </a:ln>
            <a:effectLst>
              <a:innerShdw blurRad="63500" dist="50800" dir="13500000">
                <a:prstClr val="black">
                  <a:alpha val="50000"/>
                </a:prstClr>
              </a:innerShdw>
            </a:effectLst>
          </p:spPr>
          <p:txBody>
            <a:bodyPr anchor="ctr"/>
            <a:lstStyle/>
            <a:p>
              <a:pPr algn="ctr">
                <a:defRPr/>
              </a:pPr>
              <a:endParaRPr lang="en-US" sz="1350" kern="0">
                <a:solidFill>
                  <a:sysClr val="window" lastClr="FFFFFF"/>
                </a:solidFill>
                <a:latin typeface="Calibri" panose="020F0502020204030204"/>
              </a:endParaRPr>
            </a:p>
          </p:txBody>
        </p:sp>
        <p:sp>
          <p:nvSpPr>
            <p:cNvPr id="8" name="椭圆 7"/>
            <p:cNvSpPr/>
            <p:nvPr/>
          </p:nvSpPr>
          <p:spPr>
            <a:xfrm>
              <a:off x="4889371" y="2883793"/>
              <a:ext cx="136802" cy="100310"/>
            </a:xfrm>
            <a:prstGeom prst="ellipse">
              <a:avLst/>
            </a:prstGeom>
            <a:solidFill>
              <a:sysClr val="window" lastClr="FFFFFF"/>
            </a:solidFill>
            <a:ln w="25400" cap="flat" cmpd="sng" algn="ctr">
              <a:noFill/>
              <a:prstDash val="solid"/>
            </a:ln>
            <a:effectLst>
              <a:innerShdw blurRad="63500" dist="50800" dir="13500000">
                <a:prstClr val="black">
                  <a:alpha val="50000"/>
                </a:prstClr>
              </a:innerShdw>
            </a:effectLst>
          </p:spPr>
          <p:txBody>
            <a:bodyPr anchor="ctr"/>
            <a:lstStyle/>
            <a:p>
              <a:pPr algn="ctr">
                <a:defRPr/>
              </a:pPr>
              <a:endParaRPr lang="en-US" sz="1350" kern="0">
                <a:solidFill>
                  <a:sysClr val="window" lastClr="FFFFFF"/>
                </a:solidFill>
                <a:latin typeface="Calibri" panose="020F0502020204030204"/>
              </a:endParaRPr>
            </a:p>
          </p:txBody>
        </p:sp>
        <p:sp>
          <p:nvSpPr>
            <p:cNvPr id="9" name="椭圆 8"/>
            <p:cNvSpPr/>
            <p:nvPr/>
          </p:nvSpPr>
          <p:spPr>
            <a:xfrm>
              <a:off x="7865045" y="2293845"/>
              <a:ext cx="136802" cy="100310"/>
            </a:xfrm>
            <a:prstGeom prst="ellipse">
              <a:avLst/>
            </a:prstGeom>
            <a:solidFill>
              <a:sysClr val="window" lastClr="FFFFFF"/>
            </a:solidFill>
            <a:ln w="25400" cap="flat" cmpd="sng" algn="ctr">
              <a:noFill/>
              <a:prstDash val="solid"/>
            </a:ln>
            <a:effectLst>
              <a:innerShdw blurRad="63500" dist="50800" dir="13500000">
                <a:prstClr val="black">
                  <a:alpha val="50000"/>
                </a:prstClr>
              </a:innerShdw>
            </a:effectLst>
          </p:spPr>
          <p:txBody>
            <a:bodyPr anchor="ctr"/>
            <a:lstStyle/>
            <a:p>
              <a:pPr algn="ctr">
                <a:defRPr/>
              </a:pPr>
              <a:endParaRPr lang="en-US" sz="1350" kern="0">
                <a:solidFill>
                  <a:sysClr val="window" lastClr="FFFFFF"/>
                </a:solidFill>
                <a:latin typeface="Calibri" panose="020F0502020204030204"/>
              </a:endParaRPr>
            </a:p>
          </p:txBody>
        </p:sp>
        <p:sp>
          <p:nvSpPr>
            <p:cNvPr id="10" name="椭圆 9"/>
            <p:cNvSpPr/>
            <p:nvPr/>
          </p:nvSpPr>
          <p:spPr>
            <a:xfrm>
              <a:off x="7865045" y="2883793"/>
              <a:ext cx="136802" cy="100310"/>
            </a:xfrm>
            <a:prstGeom prst="ellipse">
              <a:avLst/>
            </a:prstGeom>
            <a:solidFill>
              <a:sysClr val="window" lastClr="FFFFFF"/>
            </a:solidFill>
            <a:ln w="25400" cap="flat" cmpd="sng" algn="ctr">
              <a:noFill/>
              <a:prstDash val="solid"/>
            </a:ln>
            <a:effectLst>
              <a:innerShdw blurRad="63500" dist="50800" dir="13500000">
                <a:prstClr val="black">
                  <a:alpha val="50000"/>
                </a:prstClr>
              </a:innerShdw>
            </a:effectLst>
          </p:spPr>
          <p:txBody>
            <a:bodyPr anchor="ctr"/>
            <a:lstStyle/>
            <a:p>
              <a:pPr algn="ctr">
                <a:defRPr/>
              </a:pPr>
              <a:endParaRPr lang="en-US" sz="1350" kern="0">
                <a:solidFill>
                  <a:sysClr val="window" lastClr="FFFFFF"/>
                </a:solidFill>
                <a:latin typeface="Calibri" panose="020F0502020204030204"/>
              </a:endParaRPr>
            </a:p>
          </p:txBody>
        </p:sp>
        <p:sp>
          <p:nvSpPr>
            <p:cNvPr id="11" name="弧形 10"/>
            <p:cNvSpPr/>
            <p:nvPr/>
          </p:nvSpPr>
          <p:spPr>
            <a:xfrm flipH="1">
              <a:off x="4949825" y="1906588"/>
              <a:ext cx="33338" cy="941387"/>
            </a:xfrm>
            <a:prstGeom prst="arc">
              <a:avLst/>
            </a:prstGeom>
            <a:noFill/>
            <a:ln w="38100" cap="flat" cmpd="sng" algn="ctr">
              <a:solidFill>
                <a:sysClr val="window" lastClr="FFFFFF">
                  <a:lumMod val="50000"/>
                </a:sysClr>
              </a:solidFill>
              <a:prstDash val="solid"/>
            </a:ln>
            <a:effectLst/>
          </p:spPr>
          <p:txBody>
            <a:bodyPr anchor="ctr"/>
            <a:lstStyle/>
            <a:p>
              <a:pPr algn="ctr">
                <a:defRPr/>
              </a:pPr>
              <a:endParaRPr lang="en-US" sz="1350" kern="0">
                <a:solidFill>
                  <a:sysClr val="windowText" lastClr="000000"/>
                </a:solidFill>
                <a:latin typeface="Calibri" panose="020F0502020204030204"/>
              </a:endParaRPr>
            </a:p>
          </p:txBody>
        </p:sp>
        <p:sp>
          <p:nvSpPr>
            <p:cNvPr id="12" name="弧形 11"/>
            <p:cNvSpPr/>
            <p:nvPr/>
          </p:nvSpPr>
          <p:spPr>
            <a:xfrm flipH="1">
              <a:off x="7929563" y="1895475"/>
              <a:ext cx="34925" cy="982663"/>
            </a:xfrm>
            <a:prstGeom prst="arc">
              <a:avLst/>
            </a:prstGeom>
            <a:noFill/>
            <a:ln w="38100" cap="flat" cmpd="sng" algn="ctr">
              <a:solidFill>
                <a:sysClr val="window" lastClr="FFFFFF">
                  <a:lumMod val="50000"/>
                </a:sysClr>
              </a:solidFill>
              <a:prstDash val="solid"/>
            </a:ln>
            <a:effectLst/>
          </p:spPr>
          <p:txBody>
            <a:bodyPr anchor="ctr"/>
            <a:lstStyle/>
            <a:p>
              <a:pPr algn="ctr">
                <a:defRPr/>
              </a:pPr>
              <a:endParaRPr lang="en-US" sz="1350" kern="0">
                <a:solidFill>
                  <a:sysClr val="windowText" lastClr="000000"/>
                </a:solidFill>
                <a:latin typeface="Calibri" panose="020F0502020204030204"/>
              </a:endParaRPr>
            </a:p>
          </p:txBody>
        </p:sp>
      </p:grpSp>
      <p:sp>
        <p:nvSpPr>
          <p:cNvPr id="13" name="TextBox 79"/>
          <p:cNvSpPr txBox="1"/>
          <p:nvPr/>
        </p:nvSpPr>
        <p:spPr>
          <a:xfrm>
            <a:off x="6624833" y="2194833"/>
            <a:ext cx="522287" cy="500063"/>
          </a:xfrm>
          <a:prstGeom prst="rect">
            <a:avLst/>
          </a:prstGeom>
          <a:noFill/>
        </p:spPr>
        <p:txBody>
          <a:bodyPr lIns="0" tIns="0" rIns="0" bIns="0" anchor="ctr"/>
          <a:lstStyle>
            <a:defPPr>
              <a:defRPr lang="en-US"/>
            </a:defPPr>
            <a:lvl1pPr marR="0" lvl="0" indent="0" algn="ctr" fontAlgn="auto">
              <a:lnSpc>
                <a:spcPct val="80000"/>
              </a:lnSpc>
              <a:spcBef>
                <a:spcPts val="0"/>
              </a:spcBef>
              <a:spcAft>
                <a:spcPts val="0"/>
              </a:spcAft>
              <a:buClrTx/>
              <a:buSzTx/>
              <a:buFontTx/>
              <a:buNone/>
              <a:defRPr kumimoji="0" sz="4000" b="1" i="0" u="none" strike="noStrike" kern="0" cap="none" spc="0" normalizeH="0" baseline="0">
                <a:ln w="18415" cmpd="sng">
                  <a:noFill/>
                  <a:prstDash val="solid"/>
                </a:ln>
                <a:solidFill>
                  <a:schemeClr val="bg1"/>
                </a:solidFill>
                <a:uLnTx/>
                <a:uFillTx/>
                <a:latin typeface="Agency FB" pitchFamily="34" charset="0"/>
                <a:ea typeface="微软雅黑" panose="020B0503020204020204" pitchFamily="34" charset="-122"/>
              </a:defRPr>
            </a:lvl1pPr>
          </a:lstStyle>
          <a:p>
            <a:pPr eaLnBrk="1" hangingPunct="1">
              <a:lnSpc>
                <a:spcPct val="100000"/>
              </a:lnSpc>
              <a:defRPr/>
            </a:pPr>
            <a:r>
              <a:rPr lang="en-US" altLang="zh-CN" sz="3300" dirty="0">
                <a:solidFill>
                  <a:schemeClr val="tx1">
                    <a:lumMod val="75000"/>
                    <a:lumOff val="25000"/>
                  </a:schemeClr>
                </a:solidFill>
                <a:effectLst>
                  <a:outerShdw dist="38100" dir="5400000" algn="t" rotWithShape="0">
                    <a:sysClr val="window" lastClr="FFFFFF">
                      <a:alpha val="40000"/>
                    </a:sysClr>
                  </a:outerShdw>
                </a:effectLst>
              </a:rPr>
              <a:t>01</a:t>
            </a:r>
            <a:endParaRPr lang="zh-CN" altLang="en-US" sz="3300" dirty="0">
              <a:solidFill>
                <a:schemeClr val="tx1">
                  <a:lumMod val="75000"/>
                  <a:lumOff val="25000"/>
                </a:schemeClr>
              </a:solidFill>
              <a:effectLst>
                <a:outerShdw dist="38100" dir="5400000" algn="t" rotWithShape="0">
                  <a:sysClr val="window" lastClr="FFFFFF">
                    <a:alpha val="40000"/>
                  </a:sysClr>
                </a:outerShdw>
              </a:effectLst>
            </a:endParaRPr>
          </a:p>
        </p:txBody>
      </p:sp>
      <p:grpSp>
        <p:nvGrpSpPr>
          <p:cNvPr id="14" name="组合 13"/>
          <p:cNvGrpSpPr/>
          <p:nvPr/>
        </p:nvGrpSpPr>
        <p:grpSpPr>
          <a:xfrm>
            <a:off x="6300982" y="2744107"/>
            <a:ext cx="3294062" cy="1104900"/>
            <a:chOff x="4786313" y="2940050"/>
            <a:chExt cx="3294062" cy="1104900"/>
          </a:xfrm>
        </p:grpSpPr>
        <p:sp>
          <p:nvSpPr>
            <p:cNvPr id="15" name="矩形 14"/>
            <p:cNvSpPr/>
            <p:nvPr/>
          </p:nvSpPr>
          <p:spPr>
            <a:xfrm>
              <a:off x="4786313" y="3273425"/>
              <a:ext cx="3294062" cy="771525"/>
            </a:xfrm>
            <a:prstGeom prst="rect">
              <a:avLst/>
            </a:prstGeom>
            <a:solidFill>
              <a:schemeClr val="accent1"/>
            </a:solidFill>
            <a:ln w="25400" cap="flat" cmpd="sng" algn="ctr">
              <a:noFill/>
              <a:prstDash val="solid"/>
            </a:ln>
            <a:effectLst/>
          </p:spPr>
          <p:txBody>
            <a:bodyPr anchor="ct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16" name="任意多边形 15"/>
            <p:cNvSpPr/>
            <p:nvPr/>
          </p:nvSpPr>
          <p:spPr>
            <a:xfrm>
              <a:off x="4881563" y="3379788"/>
              <a:ext cx="3103562" cy="558800"/>
            </a:xfrm>
            <a:custGeom>
              <a:avLst/>
              <a:gdLst>
                <a:gd name="connsiteX0" fmla="*/ 216817 w 3104014"/>
                <a:gd name="connsiteY0" fmla="*/ 0 h 557547"/>
                <a:gd name="connsiteX1" fmla="*/ 2844907 w 3104014"/>
                <a:gd name="connsiteY1" fmla="*/ 0 h 557547"/>
                <a:gd name="connsiteX2" fmla="*/ 2844907 w 3104014"/>
                <a:gd name="connsiteY2" fmla="*/ 171765 h 557547"/>
                <a:gd name="connsiteX3" fmla="*/ 3104014 w 3104014"/>
                <a:gd name="connsiteY3" fmla="*/ 278773 h 557547"/>
                <a:gd name="connsiteX4" fmla="*/ 2844907 w 3104014"/>
                <a:gd name="connsiteY4" fmla="*/ 385781 h 557547"/>
                <a:gd name="connsiteX5" fmla="*/ 2844907 w 3104014"/>
                <a:gd name="connsiteY5" fmla="*/ 557547 h 557547"/>
                <a:gd name="connsiteX6" fmla="*/ 216817 w 3104014"/>
                <a:gd name="connsiteY6" fmla="*/ 557547 h 557547"/>
                <a:gd name="connsiteX7" fmla="*/ 216817 w 3104014"/>
                <a:gd name="connsiteY7" fmla="*/ 368316 h 557547"/>
                <a:gd name="connsiteX8" fmla="*/ 0 w 3104014"/>
                <a:gd name="connsiteY8" fmla="*/ 278773 h 557547"/>
                <a:gd name="connsiteX9" fmla="*/ 216817 w 3104014"/>
                <a:gd name="connsiteY9" fmla="*/ 189231 h 557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4014" h="557547">
                  <a:moveTo>
                    <a:pt x="216817" y="0"/>
                  </a:moveTo>
                  <a:lnTo>
                    <a:pt x="2844907" y="0"/>
                  </a:lnTo>
                  <a:lnTo>
                    <a:pt x="2844907" y="171765"/>
                  </a:lnTo>
                  <a:lnTo>
                    <a:pt x="3104014" y="278773"/>
                  </a:lnTo>
                  <a:lnTo>
                    <a:pt x="2844907" y="385781"/>
                  </a:lnTo>
                  <a:lnTo>
                    <a:pt x="2844907" y="557547"/>
                  </a:lnTo>
                  <a:lnTo>
                    <a:pt x="216817" y="557547"/>
                  </a:lnTo>
                  <a:lnTo>
                    <a:pt x="216817" y="368316"/>
                  </a:lnTo>
                  <a:lnTo>
                    <a:pt x="0" y="278773"/>
                  </a:lnTo>
                  <a:lnTo>
                    <a:pt x="216817" y="18923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0" rIns="360000" anchor="ctr"/>
            <a:lstStyle/>
            <a:p>
              <a:pPr algn="just">
                <a:lnSpc>
                  <a:spcPct val="130000"/>
                </a:lnSpc>
                <a:defRPr/>
              </a:pPr>
              <a:r>
                <a:rPr lang="zh-CN" altLang="en-US" sz="1300" dirty="0">
                  <a:solidFill>
                    <a:schemeClr val="tx1">
                      <a:lumMod val="65000"/>
                      <a:lumOff val="35000"/>
                    </a:schemeClr>
                  </a:solidFill>
                  <a:latin typeface="幼圆" panose="02010509060101010101" pitchFamily="49" charset="-122"/>
                  <a:ea typeface="幼圆" panose="02010509060101010101" pitchFamily="49" charset="-122"/>
                </a:rPr>
                <a:t>点击此处输入文本内容</a:t>
              </a:r>
            </a:p>
          </p:txBody>
        </p:sp>
        <p:sp>
          <p:nvSpPr>
            <p:cNvPr id="17" name="椭圆 16"/>
            <p:cNvSpPr/>
            <p:nvPr/>
          </p:nvSpPr>
          <p:spPr>
            <a:xfrm>
              <a:off x="4889371" y="3296212"/>
              <a:ext cx="136802" cy="100310"/>
            </a:xfrm>
            <a:prstGeom prst="ellipse">
              <a:avLst/>
            </a:prstGeom>
            <a:solidFill>
              <a:sysClr val="window" lastClr="FFFFFF"/>
            </a:solidFill>
            <a:ln w="25400" cap="flat" cmpd="sng" algn="ctr">
              <a:noFill/>
              <a:prstDash val="solid"/>
            </a:ln>
            <a:effectLst>
              <a:innerShdw blurRad="63500" dist="50800" dir="13500000">
                <a:prstClr val="black">
                  <a:alpha val="50000"/>
                </a:prstClr>
              </a:innerShdw>
            </a:effectLst>
          </p:spPr>
          <p:txBody>
            <a:bodyPr anchor="ctr"/>
            <a:lstStyle/>
            <a:p>
              <a:pPr algn="ctr">
                <a:defRPr/>
              </a:pPr>
              <a:endParaRPr lang="en-US" sz="1350" kern="0">
                <a:solidFill>
                  <a:sysClr val="window" lastClr="FFFFFF"/>
                </a:solidFill>
                <a:latin typeface="Calibri" panose="020F0502020204030204"/>
              </a:endParaRPr>
            </a:p>
          </p:txBody>
        </p:sp>
        <p:sp>
          <p:nvSpPr>
            <p:cNvPr id="18" name="椭圆 17"/>
            <p:cNvSpPr/>
            <p:nvPr/>
          </p:nvSpPr>
          <p:spPr>
            <a:xfrm>
              <a:off x="4889371" y="3902636"/>
              <a:ext cx="136802" cy="100310"/>
            </a:xfrm>
            <a:prstGeom prst="ellipse">
              <a:avLst/>
            </a:prstGeom>
            <a:solidFill>
              <a:sysClr val="window" lastClr="FFFFFF"/>
            </a:solidFill>
            <a:ln w="25400" cap="flat" cmpd="sng" algn="ctr">
              <a:noFill/>
              <a:prstDash val="solid"/>
            </a:ln>
            <a:effectLst>
              <a:innerShdw blurRad="63500" dist="50800" dir="13500000">
                <a:prstClr val="black">
                  <a:alpha val="50000"/>
                </a:prstClr>
              </a:innerShdw>
            </a:effectLst>
          </p:spPr>
          <p:txBody>
            <a:bodyPr anchor="ctr"/>
            <a:lstStyle/>
            <a:p>
              <a:pPr algn="ctr">
                <a:defRPr/>
              </a:pPr>
              <a:endParaRPr lang="en-US" sz="1350" kern="0">
                <a:solidFill>
                  <a:sysClr val="window" lastClr="FFFFFF"/>
                </a:solidFill>
                <a:latin typeface="Calibri" panose="020F0502020204030204"/>
              </a:endParaRPr>
            </a:p>
          </p:txBody>
        </p:sp>
        <p:sp>
          <p:nvSpPr>
            <p:cNvPr id="19" name="椭圆 18"/>
            <p:cNvSpPr/>
            <p:nvPr/>
          </p:nvSpPr>
          <p:spPr>
            <a:xfrm>
              <a:off x="7865045" y="3312688"/>
              <a:ext cx="136802" cy="100310"/>
            </a:xfrm>
            <a:prstGeom prst="ellipse">
              <a:avLst/>
            </a:prstGeom>
            <a:solidFill>
              <a:sysClr val="window" lastClr="FFFFFF"/>
            </a:solidFill>
            <a:ln w="25400" cap="flat" cmpd="sng" algn="ctr">
              <a:noFill/>
              <a:prstDash val="solid"/>
            </a:ln>
            <a:effectLst>
              <a:innerShdw blurRad="63500" dist="50800" dir="13500000">
                <a:prstClr val="black">
                  <a:alpha val="50000"/>
                </a:prstClr>
              </a:innerShdw>
            </a:effectLst>
          </p:spPr>
          <p:txBody>
            <a:bodyPr anchor="ctr"/>
            <a:lstStyle/>
            <a:p>
              <a:pPr algn="ctr">
                <a:defRPr/>
              </a:pPr>
              <a:endParaRPr lang="en-US" sz="1350" kern="0">
                <a:solidFill>
                  <a:sysClr val="window" lastClr="FFFFFF"/>
                </a:solidFill>
                <a:latin typeface="Calibri" panose="020F0502020204030204"/>
              </a:endParaRPr>
            </a:p>
          </p:txBody>
        </p:sp>
        <p:sp>
          <p:nvSpPr>
            <p:cNvPr id="20" name="椭圆 19"/>
            <p:cNvSpPr/>
            <p:nvPr/>
          </p:nvSpPr>
          <p:spPr>
            <a:xfrm>
              <a:off x="7865045" y="3902636"/>
              <a:ext cx="136802" cy="100310"/>
            </a:xfrm>
            <a:prstGeom prst="ellipse">
              <a:avLst/>
            </a:prstGeom>
            <a:solidFill>
              <a:sysClr val="window" lastClr="FFFFFF"/>
            </a:solidFill>
            <a:ln w="25400" cap="flat" cmpd="sng" algn="ctr">
              <a:noFill/>
              <a:prstDash val="solid"/>
            </a:ln>
            <a:effectLst>
              <a:innerShdw blurRad="63500" dist="50800" dir="13500000">
                <a:prstClr val="black">
                  <a:alpha val="50000"/>
                </a:prstClr>
              </a:innerShdw>
            </a:effectLst>
          </p:spPr>
          <p:txBody>
            <a:bodyPr anchor="ctr"/>
            <a:lstStyle/>
            <a:p>
              <a:pPr algn="ctr">
                <a:defRPr/>
              </a:pPr>
              <a:endParaRPr lang="en-US" sz="1350" kern="0">
                <a:solidFill>
                  <a:sysClr val="window" lastClr="FFFFFF"/>
                </a:solidFill>
                <a:latin typeface="Calibri" panose="020F0502020204030204"/>
              </a:endParaRPr>
            </a:p>
          </p:txBody>
        </p:sp>
        <p:sp>
          <p:nvSpPr>
            <p:cNvPr id="21" name="弧形 20"/>
            <p:cNvSpPr/>
            <p:nvPr/>
          </p:nvSpPr>
          <p:spPr>
            <a:xfrm flipH="1">
              <a:off x="4949825" y="2960688"/>
              <a:ext cx="38100" cy="774700"/>
            </a:xfrm>
            <a:prstGeom prst="arc">
              <a:avLst/>
            </a:prstGeom>
            <a:noFill/>
            <a:ln w="38100" cap="flat" cmpd="sng" algn="ctr">
              <a:solidFill>
                <a:sysClr val="window" lastClr="FFFFFF">
                  <a:lumMod val="50000"/>
                </a:sysClr>
              </a:solidFill>
              <a:prstDash val="solid"/>
            </a:ln>
            <a:effectLst/>
          </p:spPr>
          <p:txBody>
            <a:bodyPr anchor="ctr"/>
            <a:lstStyle/>
            <a:p>
              <a:pPr algn="ctr">
                <a:defRPr/>
              </a:pPr>
              <a:endParaRPr lang="en-US" sz="1350" kern="0">
                <a:solidFill>
                  <a:sysClr val="windowText" lastClr="000000"/>
                </a:solidFill>
                <a:latin typeface="Calibri" panose="020F0502020204030204"/>
              </a:endParaRPr>
            </a:p>
          </p:txBody>
        </p:sp>
        <p:sp>
          <p:nvSpPr>
            <p:cNvPr id="22" name="弧形 21"/>
            <p:cNvSpPr/>
            <p:nvPr/>
          </p:nvSpPr>
          <p:spPr>
            <a:xfrm flipH="1">
              <a:off x="7929563" y="2940050"/>
              <a:ext cx="34925" cy="879475"/>
            </a:xfrm>
            <a:prstGeom prst="arc">
              <a:avLst/>
            </a:prstGeom>
            <a:noFill/>
            <a:ln w="38100" cap="flat" cmpd="sng" algn="ctr">
              <a:solidFill>
                <a:sysClr val="window" lastClr="FFFFFF">
                  <a:lumMod val="50000"/>
                </a:sysClr>
              </a:solidFill>
              <a:prstDash val="solid"/>
            </a:ln>
            <a:effectLst/>
          </p:spPr>
          <p:txBody>
            <a:bodyPr anchor="ctr"/>
            <a:lstStyle/>
            <a:p>
              <a:pPr algn="ctr">
                <a:defRPr/>
              </a:pPr>
              <a:endParaRPr lang="en-US" sz="1350" kern="0">
                <a:solidFill>
                  <a:sysClr val="windowText" lastClr="000000"/>
                </a:solidFill>
                <a:latin typeface="Calibri" panose="020F0502020204030204"/>
              </a:endParaRPr>
            </a:p>
          </p:txBody>
        </p:sp>
        <p:sp>
          <p:nvSpPr>
            <p:cNvPr id="23" name="TextBox 86"/>
            <p:cNvSpPr txBox="1"/>
            <p:nvPr/>
          </p:nvSpPr>
          <p:spPr>
            <a:xfrm>
              <a:off x="5110163" y="3408363"/>
              <a:ext cx="522287" cy="501650"/>
            </a:xfrm>
            <a:prstGeom prst="rect">
              <a:avLst/>
            </a:prstGeom>
            <a:noFill/>
          </p:spPr>
          <p:txBody>
            <a:bodyPr lIns="0" tIns="0" rIns="0" bIns="0" anchor="ctr"/>
            <a:lstStyle>
              <a:defPPr>
                <a:defRPr lang="en-US"/>
              </a:defPPr>
              <a:lvl1pPr marR="0" lvl="0" indent="0" algn="ctr" fontAlgn="auto">
                <a:lnSpc>
                  <a:spcPct val="80000"/>
                </a:lnSpc>
                <a:spcBef>
                  <a:spcPts val="0"/>
                </a:spcBef>
                <a:spcAft>
                  <a:spcPts val="0"/>
                </a:spcAft>
                <a:buClrTx/>
                <a:buSzTx/>
                <a:buFontTx/>
                <a:buNone/>
                <a:defRPr kumimoji="0" sz="4000" b="1" i="0" u="none" strike="noStrike" kern="0" cap="none" spc="0" normalizeH="0" baseline="0">
                  <a:ln w="18415" cmpd="sng">
                    <a:noFill/>
                    <a:prstDash val="solid"/>
                  </a:ln>
                  <a:solidFill>
                    <a:schemeClr val="bg1"/>
                  </a:solidFill>
                  <a:uLnTx/>
                  <a:uFillTx/>
                  <a:latin typeface="Agency FB" pitchFamily="34" charset="0"/>
                  <a:ea typeface="微软雅黑" panose="020B0503020204020204" pitchFamily="34" charset="-122"/>
                </a:defRPr>
              </a:lvl1pPr>
            </a:lstStyle>
            <a:p>
              <a:pPr eaLnBrk="1" hangingPunct="1">
                <a:lnSpc>
                  <a:spcPct val="100000"/>
                </a:lnSpc>
                <a:defRPr/>
              </a:pPr>
              <a:r>
                <a:rPr lang="en-US" altLang="zh-CN" sz="3300" dirty="0">
                  <a:solidFill>
                    <a:schemeClr val="tx1">
                      <a:lumMod val="75000"/>
                      <a:lumOff val="25000"/>
                    </a:schemeClr>
                  </a:solidFill>
                  <a:effectLst>
                    <a:outerShdw dist="38100" dir="5400000" algn="t" rotWithShape="0">
                      <a:sysClr val="window" lastClr="FFFFFF">
                        <a:alpha val="40000"/>
                      </a:sysClr>
                    </a:outerShdw>
                  </a:effectLst>
                </a:rPr>
                <a:t>02</a:t>
              </a:r>
              <a:endParaRPr lang="zh-CN" altLang="en-US" sz="3300" dirty="0">
                <a:solidFill>
                  <a:schemeClr val="tx1">
                    <a:lumMod val="75000"/>
                    <a:lumOff val="25000"/>
                  </a:schemeClr>
                </a:solidFill>
                <a:effectLst>
                  <a:outerShdw dist="38100" dir="5400000" algn="t" rotWithShape="0">
                    <a:sysClr val="window" lastClr="FFFFFF">
                      <a:alpha val="40000"/>
                    </a:sysClr>
                  </a:outerShdw>
                </a:effectLst>
              </a:endParaRPr>
            </a:p>
          </p:txBody>
        </p:sp>
      </p:grpSp>
      <p:grpSp>
        <p:nvGrpSpPr>
          <p:cNvPr id="24" name="组合 23"/>
          <p:cNvGrpSpPr/>
          <p:nvPr/>
        </p:nvGrpSpPr>
        <p:grpSpPr>
          <a:xfrm>
            <a:off x="6300982" y="3772808"/>
            <a:ext cx="3294062" cy="1095375"/>
            <a:chOff x="4786313" y="3968750"/>
            <a:chExt cx="3294062" cy="1095375"/>
          </a:xfrm>
        </p:grpSpPr>
        <p:sp>
          <p:nvSpPr>
            <p:cNvPr id="25" name="矩形 24"/>
            <p:cNvSpPr/>
            <p:nvPr/>
          </p:nvSpPr>
          <p:spPr>
            <a:xfrm>
              <a:off x="4786313" y="4291013"/>
              <a:ext cx="3294062" cy="773112"/>
            </a:xfrm>
            <a:prstGeom prst="rect">
              <a:avLst/>
            </a:prstGeom>
            <a:solidFill>
              <a:schemeClr val="accent1"/>
            </a:solidFill>
            <a:ln w="25400" cap="flat" cmpd="sng" algn="ctr">
              <a:noFill/>
              <a:prstDash val="solid"/>
            </a:ln>
            <a:effectLst/>
          </p:spPr>
          <p:txBody>
            <a:bodyPr anchor="ct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26" name="任意多边形 25"/>
            <p:cNvSpPr/>
            <p:nvPr/>
          </p:nvSpPr>
          <p:spPr>
            <a:xfrm>
              <a:off x="4881563" y="4398963"/>
              <a:ext cx="3103562" cy="557212"/>
            </a:xfrm>
            <a:custGeom>
              <a:avLst/>
              <a:gdLst>
                <a:gd name="connsiteX0" fmla="*/ 216817 w 3104014"/>
                <a:gd name="connsiteY0" fmla="*/ 0 h 557547"/>
                <a:gd name="connsiteX1" fmla="*/ 2844907 w 3104014"/>
                <a:gd name="connsiteY1" fmla="*/ 0 h 557547"/>
                <a:gd name="connsiteX2" fmla="*/ 2844907 w 3104014"/>
                <a:gd name="connsiteY2" fmla="*/ 171765 h 557547"/>
                <a:gd name="connsiteX3" fmla="*/ 3104014 w 3104014"/>
                <a:gd name="connsiteY3" fmla="*/ 278774 h 557547"/>
                <a:gd name="connsiteX4" fmla="*/ 2844907 w 3104014"/>
                <a:gd name="connsiteY4" fmla="*/ 385782 h 557547"/>
                <a:gd name="connsiteX5" fmla="*/ 2844907 w 3104014"/>
                <a:gd name="connsiteY5" fmla="*/ 557547 h 557547"/>
                <a:gd name="connsiteX6" fmla="*/ 216817 w 3104014"/>
                <a:gd name="connsiteY6" fmla="*/ 557547 h 557547"/>
                <a:gd name="connsiteX7" fmla="*/ 216817 w 3104014"/>
                <a:gd name="connsiteY7" fmla="*/ 368316 h 557547"/>
                <a:gd name="connsiteX8" fmla="*/ 0 w 3104014"/>
                <a:gd name="connsiteY8" fmla="*/ 278774 h 557547"/>
                <a:gd name="connsiteX9" fmla="*/ 216817 w 3104014"/>
                <a:gd name="connsiteY9" fmla="*/ 189231 h 557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4014" h="557547">
                  <a:moveTo>
                    <a:pt x="216817" y="0"/>
                  </a:moveTo>
                  <a:lnTo>
                    <a:pt x="2844907" y="0"/>
                  </a:lnTo>
                  <a:lnTo>
                    <a:pt x="2844907" y="171765"/>
                  </a:lnTo>
                  <a:lnTo>
                    <a:pt x="3104014" y="278774"/>
                  </a:lnTo>
                  <a:lnTo>
                    <a:pt x="2844907" y="385782"/>
                  </a:lnTo>
                  <a:lnTo>
                    <a:pt x="2844907" y="557547"/>
                  </a:lnTo>
                  <a:lnTo>
                    <a:pt x="216817" y="557547"/>
                  </a:lnTo>
                  <a:lnTo>
                    <a:pt x="216817" y="368316"/>
                  </a:lnTo>
                  <a:lnTo>
                    <a:pt x="0" y="278774"/>
                  </a:lnTo>
                  <a:lnTo>
                    <a:pt x="216817" y="18923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0" rIns="360000" anchor="ctr"/>
            <a:lstStyle/>
            <a:p>
              <a:pPr algn="just">
                <a:lnSpc>
                  <a:spcPct val="130000"/>
                </a:lnSpc>
                <a:defRPr/>
              </a:pPr>
              <a:r>
                <a:rPr lang="zh-CN" altLang="en-US" sz="1300" dirty="0">
                  <a:solidFill>
                    <a:schemeClr val="tx1">
                      <a:lumMod val="65000"/>
                      <a:lumOff val="35000"/>
                    </a:schemeClr>
                  </a:solidFill>
                  <a:latin typeface="幼圆" panose="02010509060101010101" pitchFamily="49" charset="-122"/>
                  <a:ea typeface="幼圆" panose="02010509060101010101" pitchFamily="49" charset="-122"/>
                </a:rPr>
                <a:t>点击此处输入文本内容</a:t>
              </a:r>
            </a:p>
          </p:txBody>
        </p:sp>
        <p:sp>
          <p:nvSpPr>
            <p:cNvPr id="27" name="椭圆 26"/>
            <p:cNvSpPr/>
            <p:nvPr/>
          </p:nvSpPr>
          <p:spPr>
            <a:xfrm>
              <a:off x="4889371" y="4296660"/>
              <a:ext cx="136802" cy="100310"/>
            </a:xfrm>
            <a:prstGeom prst="ellipse">
              <a:avLst/>
            </a:prstGeom>
            <a:solidFill>
              <a:sysClr val="window" lastClr="FFFFFF"/>
            </a:solidFill>
            <a:ln w="25400" cap="flat" cmpd="sng" algn="ctr">
              <a:noFill/>
              <a:prstDash val="solid"/>
            </a:ln>
            <a:effectLst>
              <a:innerShdw blurRad="63500" dist="50800" dir="13500000">
                <a:prstClr val="black">
                  <a:alpha val="50000"/>
                </a:prstClr>
              </a:innerShdw>
            </a:effectLst>
          </p:spPr>
          <p:txBody>
            <a:bodyPr anchor="ctr"/>
            <a:lstStyle/>
            <a:p>
              <a:pPr algn="ctr">
                <a:defRPr/>
              </a:pPr>
              <a:endParaRPr lang="en-US" sz="1350" kern="0">
                <a:solidFill>
                  <a:sysClr val="window" lastClr="FFFFFF"/>
                </a:solidFill>
                <a:latin typeface="Calibri" panose="020F0502020204030204"/>
              </a:endParaRPr>
            </a:p>
          </p:txBody>
        </p:sp>
        <p:sp>
          <p:nvSpPr>
            <p:cNvPr id="28" name="椭圆 27"/>
            <p:cNvSpPr/>
            <p:nvPr/>
          </p:nvSpPr>
          <p:spPr>
            <a:xfrm>
              <a:off x="7865045" y="4296660"/>
              <a:ext cx="136802" cy="100310"/>
            </a:xfrm>
            <a:prstGeom prst="ellipse">
              <a:avLst/>
            </a:prstGeom>
            <a:solidFill>
              <a:sysClr val="window" lastClr="FFFFFF"/>
            </a:solidFill>
            <a:ln w="25400" cap="flat" cmpd="sng" algn="ctr">
              <a:noFill/>
              <a:prstDash val="solid"/>
            </a:ln>
            <a:effectLst>
              <a:innerShdw blurRad="63500" dist="50800" dir="13500000">
                <a:prstClr val="black">
                  <a:alpha val="50000"/>
                </a:prstClr>
              </a:innerShdw>
            </a:effectLst>
          </p:spPr>
          <p:txBody>
            <a:bodyPr anchor="ctr"/>
            <a:lstStyle/>
            <a:p>
              <a:pPr algn="ctr">
                <a:defRPr/>
              </a:pPr>
              <a:endParaRPr lang="en-US" sz="1350" kern="0">
                <a:solidFill>
                  <a:sysClr val="window" lastClr="FFFFFF"/>
                </a:solidFill>
                <a:latin typeface="Calibri" panose="020F0502020204030204"/>
              </a:endParaRPr>
            </a:p>
          </p:txBody>
        </p:sp>
        <p:sp>
          <p:nvSpPr>
            <p:cNvPr id="29" name="弧形 28"/>
            <p:cNvSpPr/>
            <p:nvPr/>
          </p:nvSpPr>
          <p:spPr>
            <a:xfrm flipH="1">
              <a:off x="4949825" y="3976688"/>
              <a:ext cx="38100" cy="774700"/>
            </a:xfrm>
            <a:prstGeom prst="arc">
              <a:avLst/>
            </a:prstGeom>
            <a:noFill/>
            <a:ln w="38100" cap="flat" cmpd="sng" algn="ctr">
              <a:solidFill>
                <a:sysClr val="window" lastClr="FFFFFF">
                  <a:lumMod val="50000"/>
                </a:sysClr>
              </a:solidFill>
              <a:prstDash val="solid"/>
            </a:ln>
            <a:effectLst/>
          </p:spPr>
          <p:txBody>
            <a:bodyPr anchor="ctr"/>
            <a:lstStyle/>
            <a:p>
              <a:pPr algn="ctr">
                <a:defRPr/>
              </a:pPr>
              <a:endParaRPr lang="en-US" sz="1350" kern="0">
                <a:solidFill>
                  <a:sysClr val="windowText" lastClr="000000"/>
                </a:solidFill>
                <a:latin typeface="Calibri" panose="020F0502020204030204"/>
              </a:endParaRPr>
            </a:p>
          </p:txBody>
        </p:sp>
        <p:sp>
          <p:nvSpPr>
            <p:cNvPr id="30" name="弧形 29"/>
            <p:cNvSpPr/>
            <p:nvPr/>
          </p:nvSpPr>
          <p:spPr>
            <a:xfrm flipH="1">
              <a:off x="7929563" y="3968750"/>
              <a:ext cx="38100" cy="774700"/>
            </a:xfrm>
            <a:prstGeom prst="arc">
              <a:avLst/>
            </a:prstGeom>
            <a:noFill/>
            <a:ln w="38100" cap="flat" cmpd="sng" algn="ctr">
              <a:solidFill>
                <a:sysClr val="window" lastClr="FFFFFF">
                  <a:lumMod val="50000"/>
                </a:sysClr>
              </a:solidFill>
              <a:prstDash val="solid"/>
            </a:ln>
            <a:effectLst/>
          </p:spPr>
          <p:txBody>
            <a:bodyPr anchor="ctr"/>
            <a:lstStyle/>
            <a:p>
              <a:pPr algn="ctr">
                <a:defRPr/>
              </a:pPr>
              <a:endParaRPr lang="en-US" sz="1350" kern="0">
                <a:solidFill>
                  <a:sysClr val="windowText" lastClr="000000"/>
                </a:solidFill>
                <a:latin typeface="Calibri" panose="020F0502020204030204"/>
              </a:endParaRPr>
            </a:p>
          </p:txBody>
        </p:sp>
        <p:sp>
          <p:nvSpPr>
            <p:cNvPr id="31" name="TextBox 88"/>
            <p:cNvSpPr txBox="1"/>
            <p:nvPr/>
          </p:nvSpPr>
          <p:spPr>
            <a:xfrm>
              <a:off x="5110163" y="4427538"/>
              <a:ext cx="522287" cy="500062"/>
            </a:xfrm>
            <a:prstGeom prst="rect">
              <a:avLst/>
            </a:prstGeom>
            <a:noFill/>
          </p:spPr>
          <p:txBody>
            <a:bodyPr lIns="0" tIns="0" rIns="0" bIns="0" anchor="ctr"/>
            <a:lstStyle>
              <a:defPPr>
                <a:defRPr lang="en-US"/>
              </a:defPPr>
              <a:lvl1pPr marR="0" lvl="0" indent="0" algn="ctr" fontAlgn="auto">
                <a:lnSpc>
                  <a:spcPct val="80000"/>
                </a:lnSpc>
                <a:spcBef>
                  <a:spcPts val="0"/>
                </a:spcBef>
                <a:spcAft>
                  <a:spcPts val="0"/>
                </a:spcAft>
                <a:buClrTx/>
                <a:buSzTx/>
                <a:buFontTx/>
                <a:buNone/>
                <a:defRPr kumimoji="0" sz="4000" b="1" i="0" u="none" strike="noStrike" kern="0" cap="none" spc="0" normalizeH="0" baseline="0">
                  <a:ln w="18415" cmpd="sng">
                    <a:noFill/>
                    <a:prstDash val="solid"/>
                  </a:ln>
                  <a:solidFill>
                    <a:schemeClr val="bg1"/>
                  </a:solidFill>
                  <a:uLnTx/>
                  <a:uFillTx/>
                  <a:latin typeface="Agency FB" pitchFamily="34" charset="0"/>
                  <a:ea typeface="微软雅黑" panose="020B0503020204020204" pitchFamily="34" charset="-122"/>
                </a:defRPr>
              </a:lvl1pPr>
            </a:lstStyle>
            <a:p>
              <a:pPr eaLnBrk="1" hangingPunct="1">
                <a:lnSpc>
                  <a:spcPct val="100000"/>
                </a:lnSpc>
                <a:defRPr/>
              </a:pPr>
              <a:r>
                <a:rPr lang="en-US" altLang="zh-CN" sz="3300" dirty="0">
                  <a:solidFill>
                    <a:schemeClr val="tx1">
                      <a:lumMod val="75000"/>
                      <a:lumOff val="25000"/>
                    </a:schemeClr>
                  </a:solidFill>
                  <a:effectLst>
                    <a:outerShdw dist="38100" dir="5400000" algn="t" rotWithShape="0">
                      <a:sysClr val="window" lastClr="FFFFFF">
                        <a:alpha val="40000"/>
                      </a:sysClr>
                    </a:outerShdw>
                  </a:effectLst>
                </a:rPr>
                <a:t>03</a:t>
              </a:r>
              <a:endParaRPr lang="zh-CN" altLang="en-US" sz="3300" dirty="0">
                <a:solidFill>
                  <a:schemeClr val="tx1">
                    <a:lumMod val="75000"/>
                    <a:lumOff val="25000"/>
                  </a:schemeClr>
                </a:solidFill>
                <a:effectLst>
                  <a:outerShdw dist="38100" dir="5400000" algn="t" rotWithShape="0">
                    <a:sysClr val="window" lastClr="FFFFFF">
                      <a:alpha val="40000"/>
                    </a:sysClr>
                  </a:outerShdw>
                </a:effectLst>
              </a:endParaRPr>
            </a:p>
          </p:txBody>
        </p:sp>
        <p:sp>
          <p:nvSpPr>
            <p:cNvPr id="32" name="椭圆 31"/>
            <p:cNvSpPr/>
            <p:nvPr/>
          </p:nvSpPr>
          <p:spPr>
            <a:xfrm>
              <a:off x="4855186" y="4927236"/>
              <a:ext cx="136802" cy="100310"/>
            </a:xfrm>
            <a:prstGeom prst="ellipse">
              <a:avLst/>
            </a:prstGeom>
            <a:solidFill>
              <a:sysClr val="window" lastClr="FFFFFF"/>
            </a:solidFill>
            <a:ln w="25400" cap="flat" cmpd="sng" algn="ctr">
              <a:noFill/>
              <a:prstDash val="solid"/>
            </a:ln>
            <a:effectLst>
              <a:innerShdw blurRad="63500" dist="50800" dir="13500000">
                <a:prstClr val="black">
                  <a:alpha val="50000"/>
                </a:prstClr>
              </a:innerShdw>
            </a:effectLst>
          </p:spPr>
          <p:txBody>
            <a:bodyPr anchor="ctr"/>
            <a:lstStyle/>
            <a:p>
              <a:pPr algn="ctr">
                <a:defRPr/>
              </a:pPr>
              <a:endParaRPr lang="en-US" sz="1350" kern="0">
                <a:solidFill>
                  <a:sysClr val="window" lastClr="FFFFFF"/>
                </a:solidFill>
                <a:latin typeface="Calibri" panose="020F0502020204030204"/>
              </a:endParaRPr>
            </a:p>
          </p:txBody>
        </p:sp>
        <p:sp>
          <p:nvSpPr>
            <p:cNvPr id="33" name="椭圆 32"/>
            <p:cNvSpPr/>
            <p:nvPr/>
          </p:nvSpPr>
          <p:spPr>
            <a:xfrm>
              <a:off x="7830859" y="4927236"/>
              <a:ext cx="136802" cy="100310"/>
            </a:xfrm>
            <a:prstGeom prst="ellipse">
              <a:avLst/>
            </a:prstGeom>
            <a:solidFill>
              <a:sysClr val="window" lastClr="FFFFFF"/>
            </a:solidFill>
            <a:ln w="25400" cap="flat" cmpd="sng" algn="ctr">
              <a:noFill/>
              <a:prstDash val="solid"/>
            </a:ln>
            <a:effectLst>
              <a:innerShdw blurRad="63500" dist="50800" dir="13500000">
                <a:prstClr val="black">
                  <a:alpha val="50000"/>
                </a:prstClr>
              </a:innerShdw>
            </a:effectLst>
          </p:spPr>
          <p:txBody>
            <a:bodyPr anchor="ctr"/>
            <a:lstStyle/>
            <a:p>
              <a:pPr algn="ctr">
                <a:defRPr/>
              </a:pPr>
              <a:endParaRPr lang="en-US" sz="1350" kern="0">
                <a:solidFill>
                  <a:sysClr val="window" lastClr="FFFFFF"/>
                </a:solidFill>
                <a:latin typeface="Calibri" panose="020F0502020204030204"/>
              </a:endParaRPr>
            </a:p>
          </p:txBody>
        </p:sp>
      </p:grpSp>
      <p:grpSp>
        <p:nvGrpSpPr>
          <p:cNvPr id="34" name="组合 33"/>
          <p:cNvGrpSpPr/>
          <p:nvPr/>
        </p:nvGrpSpPr>
        <p:grpSpPr>
          <a:xfrm>
            <a:off x="6321620" y="4796746"/>
            <a:ext cx="3294063" cy="1095375"/>
            <a:chOff x="4806950" y="4992688"/>
            <a:chExt cx="3294063" cy="1095375"/>
          </a:xfrm>
        </p:grpSpPr>
        <p:sp>
          <p:nvSpPr>
            <p:cNvPr id="35" name="矩形 34"/>
            <p:cNvSpPr/>
            <p:nvPr/>
          </p:nvSpPr>
          <p:spPr>
            <a:xfrm>
              <a:off x="4806950" y="5314950"/>
              <a:ext cx="3294063" cy="773113"/>
            </a:xfrm>
            <a:prstGeom prst="rect">
              <a:avLst/>
            </a:prstGeom>
            <a:solidFill>
              <a:schemeClr val="accent1"/>
            </a:solidFill>
            <a:ln w="25400" cap="flat" cmpd="sng" algn="ctr">
              <a:noFill/>
              <a:prstDash val="solid"/>
            </a:ln>
            <a:effectLst/>
          </p:spPr>
          <p:txBody>
            <a:bodyPr anchor="ct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36" name="任意多边形 35"/>
            <p:cNvSpPr/>
            <p:nvPr/>
          </p:nvSpPr>
          <p:spPr>
            <a:xfrm>
              <a:off x="4902200" y="5422900"/>
              <a:ext cx="3103563" cy="557213"/>
            </a:xfrm>
            <a:custGeom>
              <a:avLst/>
              <a:gdLst>
                <a:gd name="connsiteX0" fmla="*/ 216817 w 3104014"/>
                <a:gd name="connsiteY0" fmla="*/ 0 h 557548"/>
                <a:gd name="connsiteX1" fmla="*/ 2844907 w 3104014"/>
                <a:gd name="connsiteY1" fmla="*/ 0 h 557548"/>
                <a:gd name="connsiteX2" fmla="*/ 2844907 w 3104014"/>
                <a:gd name="connsiteY2" fmla="*/ 171766 h 557548"/>
                <a:gd name="connsiteX3" fmla="*/ 3104014 w 3104014"/>
                <a:gd name="connsiteY3" fmla="*/ 278775 h 557548"/>
                <a:gd name="connsiteX4" fmla="*/ 2844907 w 3104014"/>
                <a:gd name="connsiteY4" fmla="*/ 385783 h 557548"/>
                <a:gd name="connsiteX5" fmla="*/ 2844907 w 3104014"/>
                <a:gd name="connsiteY5" fmla="*/ 557548 h 557548"/>
                <a:gd name="connsiteX6" fmla="*/ 216817 w 3104014"/>
                <a:gd name="connsiteY6" fmla="*/ 557548 h 557548"/>
                <a:gd name="connsiteX7" fmla="*/ 216817 w 3104014"/>
                <a:gd name="connsiteY7" fmla="*/ 368317 h 557548"/>
                <a:gd name="connsiteX8" fmla="*/ 0 w 3104014"/>
                <a:gd name="connsiteY8" fmla="*/ 278775 h 557548"/>
                <a:gd name="connsiteX9" fmla="*/ 216817 w 3104014"/>
                <a:gd name="connsiteY9" fmla="*/ 189232 h 557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4014" h="557548">
                  <a:moveTo>
                    <a:pt x="216817" y="0"/>
                  </a:moveTo>
                  <a:lnTo>
                    <a:pt x="2844907" y="0"/>
                  </a:lnTo>
                  <a:lnTo>
                    <a:pt x="2844907" y="171766"/>
                  </a:lnTo>
                  <a:lnTo>
                    <a:pt x="3104014" y="278775"/>
                  </a:lnTo>
                  <a:lnTo>
                    <a:pt x="2844907" y="385783"/>
                  </a:lnTo>
                  <a:lnTo>
                    <a:pt x="2844907" y="557548"/>
                  </a:lnTo>
                  <a:lnTo>
                    <a:pt x="216817" y="557548"/>
                  </a:lnTo>
                  <a:lnTo>
                    <a:pt x="216817" y="368317"/>
                  </a:lnTo>
                  <a:lnTo>
                    <a:pt x="0" y="278775"/>
                  </a:lnTo>
                  <a:lnTo>
                    <a:pt x="216817" y="18923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0" rIns="360000" anchor="ctr"/>
            <a:lstStyle/>
            <a:p>
              <a:pPr algn="just">
                <a:lnSpc>
                  <a:spcPct val="130000"/>
                </a:lnSpc>
                <a:defRPr/>
              </a:pPr>
              <a:r>
                <a:rPr lang="zh-CN" altLang="en-US" sz="1300" dirty="0">
                  <a:solidFill>
                    <a:schemeClr val="tx1">
                      <a:lumMod val="65000"/>
                      <a:lumOff val="35000"/>
                    </a:schemeClr>
                  </a:solidFill>
                  <a:latin typeface="幼圆" panose="02010509060101010101" pitchFamily="49" charset="-122"/>
                  <a:ea typeface="幼圆" panose="02010509060101010101" pitchFamily="49" charset="-122"/>
                </a:rPr>
                <a:t>点击此处输入文本内容</a:t>
              </a:r>
            </a:p>
          </p:txBody>
        </p:sp>
        <p:sp>
          <p:nvSpPr>
            <p:cNvPr id="37" name="TextBox 90"/>
            <p:cNvSpPr txBox="1"/>
            <p:nvPr/>
          </p:nvSpPr>
          <p:spPr>
            <a:xfrm>
              <a:off x="5110163" y="5451475"/>
              <a:ext cx="522287" cy="500063"/>
            </a:xfrm>
            <a:prstGeom prst="rect">
              <a:avLst/>
            </a:prstGeom>
            <a:noFill/>
          </p:spPr>
          <p:txBody>
            <a:bodyPr lIns="0" tIns="0" rIns="0" bIns="0" anchor="ctr"/>
            <a:lstStyle>
              <a:defPPr>
                <a:defRPr lang="en-US"/>
              </a:defPPr>
              <a:lvl1pPr marR="0" lvl="0" indent="0" algn="ctr" fontAlgn="auto">
                <a:lnSpc>
                  <a:spcPct val="80000"/>
                </a:lnSpc>
                <a:spcBef>
                  <a:spcPts val="0"/>
                </a:spcBef>
                <a:spcAft>
                  <a:spcPts val="0"/>
                </a:spcAft>
                <a:buClrTx/>
                <a:buSzTx/>
                <a:buFontTx/>
                <a:buNone/>
                <a:defRPr kumimoji="0" sz="4000" b="1" i="0" u="none" strike="noStrike" kern="0" cap="none" spc="0" normalizeH="0" baseline="0">
                  <a:ln w="18415" cmpd="sng">
                    <a:noFill/>
                    <a:prstDash val="solid"/>
                  </a:ln>
                  <a:solidFill>
                    <a:schemeClr val="bg1"/>
                  </a:solidFill>
                  <a:uLnTx/>
                  <a:uFillTx/>
                  <a:latin typeface="Agency FB" pitchFamily="34" charset="0"/>
                  <a:ea typeface="微软雅黑" panose="020B0503020204020204" pitchFamily="34" charset="-122"/>
                </a:defRPr>
              </a:lvl1pPr>
            </a:lstStyle>
            <a:p>
              <a:pPr eaLnBrk="1" hangingPunct="1">
                <a:lnSpc>
                  <a:spcPct val="100000"/>
                </a:lnSpc>
                <a:defRPr/>
              </a:pPr>
              <a:r>
                <a:rPr lang="en-US" altLang="zh-CN" sz="3300" dirty="0">
                  <a:solidFill>
                    <a:schemeClr val="tx1">
                      <a:lumMod val="75000"/>
                      <a:lumOff val="25000"/>
                    </a:schemeClr>
                  </a:solidFill>
                  <a:effectLst>
                    <a:outerShdw dist="38100" dir="5400000" algn="t" rotWithShape="0">
                      <a:sysClr val="window" lastClr="FFFFFF">
                        <a:alpha val="40000"/>
                      </a:sysClr>
                    </a:outerShdw>
                  </a:effectLst>
                </a:rPr>
                <a:t>04</a:t>
              </a:r>
              <a:endParaRPr lang="zh-CN" altLang="en-US" sz="3300" dirty="0">
                <a:solidFill>
                  <a:schemeClr val="tx1">
                    <a:lumMod val="75000"/>
                    <a:lumOff val="25000"/>
                  </a:schemeClr>
                </a:solidFill>
                <a:effectLst>
                  <a:outerShdw dist="38100" dir="5400000" algn="t" rotWithShape="0">
                    <a:sysClr val="window" lastClr="FFFFFF">
                      <a:alpha val="40000"/>
                    </a:sysClr>
                  </a:outerShdw>
                </a:effectLst>
              </a:endParaRPr>
            </a:p>
          </p:txBody>
        </p:sp>
        <p:sp>
          <p:nvSpPr>
            <p:cNvPr id="38" name="椭圆 37"/>
            <p:cNvSpPr/>
            <p:nvPr/>
          </p:nvSpPr>
          <p:spPr>
            <a:xfrm>
              <a:off x="4855186" y="5321260"/>
              <a:ext cx="136802" cy="100310"/>
            </a:xfrm>
            <a:prstGeom prst="ellipse">
              <a:avLst/>
            </a:prstGeom>
            <a:solidFill>
              <a:sysClr val="window" lastClr="FFFFFF"/>
            </a:solidFill>
            <a:ln w="25400" cap="flat" cmpd="sng" algn="ctr">
              <a:noFill/>
              <a:prstDash val="solid"/>
            </a:ln>
            <a:effectLst>
              <a:innerShdw blurRad="63500" dist="50800" dir="13500000">
                <a:prstClr val="black">
                  <a:alpha val="50000"/>
                </a:prstClr>
              </a:innerShdw>
            </a:effectLst>
          </p:spPr>
          <p:txBody>
            <a:bodyPr anchor="ctr"/>
            <a:lstStyle/>
            <a:p>
              <a:pPr algn="ctr">
                <a:defRPr/>
              </a:pPr>
              <a:endParaRPr lang="en-US" sz="1350" kern="0">
                <a:solidFill>
                  <a:sysClr val="window" lastClr="FFFFFF"/>
                </a:solidFill>
                <a:latin typeface="Calibri" panose="020F0502020204030204"/>
              </a:endParaRPr>
            </a:p>
          </p:txBody>
        </p:sp>
        <p:sp>
          <p:nvSpPr>
            <p:cNvPr id="39" name="椭圆 38"/>
            <p:cNvSpPr/>
            <p:nvPr/>
          </p:nvSpPr>
          <p:spPr>
            <a:xfrm>
              <a:off x="7830859" y="5321260"/>
              <a:ext cx="136802" cy="100310"/>
            </a:xfrm>
            <a:prstGeom prst="ellipse">
              <a:avLst/>
            </a:prstGeom>
            <a:solidFill>
              <a:sysClr val="window" lastClr="FFFFFF"/>
            </a:solidFill>
            <a:ln w="25400" cap="flat" cmpd="sng" algn="ctr">
              <a:noFill/>
              <a:prstDash val="solid"/>
            </a:ln>
            <a:effectLst>
              <a:innerShdw blurRad="63500" dist="50800" dir="13500000">
                <a:prstClr val="black">
                  <a:alpha val="50000"/>
                </a:prstClr>
              </a:innerShdw>
            </a:effectLst>
          </p:spPr>
          <p:txBody>
            <a:bodyPr anchor="ctr"/>
            <a:lstStyle/>
            <a:p>
              <a:pPr algn="ctr">
                <a:defRPr/>
              </a:pPr>
              <a:endParaRPr lang="en-US" sz="1350" kern="0">
                <a:solidFill>
                  <a:sysClr val="window" lastClr="FFFFFF"/>
                </a:solidFill>
                <a:latin typeface="Calibri" panose="020F0502020204030204"/>
              </a:endParaRPr>
            </a:p>
          </p:txBody>
        </p:sp>
        <p:sp>
          <p:nvSpPr>
            <p:cNvPr id="40" name="弧形 39"/>
            <p:cNvSpPr/>
            <p:nvPr/>
          </p:nvSpPr>
          <p:spPr>
            <a:xfrm flipH="1">
              <a:off x="7894638" y="4992688"/>
              <a:ext cx="38100" cy="776287"/>
            </a:xfrm>
            <a:prstGeom prst="arc">
              <a:avLst/>
            </a:prstGeom>
            <a:noFill/>
            <a:ln w="38100" cap="flat" cmpd="sng" algn="ctr">
              <a:solidFill>
                <a:sysClr val="window" lastClr="FFFFFF">
                  <a:lumMod val="50000"/>
                </a:sysClr>
              </a:solidFill>
              <a:prstDash val="solid"/>
            </a:ln>
            <a:effectLst/>
          </p:spPr>
          <p:txBody>
            <a:bodyPr anchor="ctr"/>
            <a:lstStyle/>
            <a:p>
              <a:pPr algn="ctr">
                <a:defRPr/>
              </a:pPr>
              <a:endParaRPr lang="en-US" sz="1350" kern="0">
                <a:solidFill>
                  <a:sysClr val="windowText" lastClr="000000"/>
                </a:solidFill>
                <a:latin typeface="Calibri" panose="020F0502020204030204"/>
              </a:endParaRPr>
            </a:p>
          </p:txBody>
        </p:sp>
        <p:sp>
          <p:nvSpPr>
            <p:cNvPr id="41" name="弧形 40"/>
            <p:cNvSpPr/>
            <p:nvPr/>
          </p:nvSpPr>
          <p:spPr>
            <a:xfrm flipH="1">
              <a:off x="4927600" y="4992688"/>
              <a:ext cx="38100" cy="776287"/>
            </a:xfrm>
            <a:prstGeom prst="arc">
              <a:avLst/>
            </a:prstGeom>
            <a:noFill/>
            <a:ln w="38100" cap="flat" cmpd="sng" algn="ctr">
              <a:solidFill>
                <a:sysClr val="window" lastClr="FFFFFF">
                  <a:lumMod val="50000"/>
                </a:sysClr>
              </a:solidFill>
              <a:prstDash val="solid"/>
            </a:ln>
            <a:effectLst/>
          </p:spPr>
          <p:txBody>
            <a:bodyPr anchor="ctr"/>
            <a:lstStyle/>
            <a:p>
              <a:pPr algn="ctr">
                <a:defRPr/>
              </a:pPr>
              <a:endParaRPr lang="en-US" sz="1350" kern="0">
                <a:solidFill>
                  <a:sysClr val="windowText" lastClr="000000"/>
                </a:solidFill>
                <a:latin typeface="Calibri" panose="020F0502020204030204"/>
              </a:endParaRPr>
            </a:p>
          </p:txBody>
        </p:sp>
      </p:grpSp>
      <p:sp>
        <p:nvSpPr>
          <p:cNvPr id="42" name="文本框 41"/>
          <p:cNvSpPr txBox="1"/>
          <p:nvPr/>
        </p:nvSpPr>
        <p:spPr>
          <a:xfrm>
            <a:off x="2649732" y="1983695"/>
            <a:ext cx="2938462" cy="3732212"/>
          </a:xfrm>
          <a:prstGeom prst="rect">
            <a:avLst/>
          </a:prstGeom>
          <a:noFill/>
        </p:spPr>
        <p:txBody>
          <a:bodyPr anchor="ctr"/>
          <a:lstStyle/>
          <a:p>
            <a:pPr algn="just">
              <a:lnSpc>
                <a:spcPct val="130000"/>
              </a:lnSpc>
              <a:defRPr/>
            </a:pPr>
            <a:r>
              <a:rPr lang="zh-CN" altLang="en-US" sz="1300" dirty="0">
                <a:solidFill>
                  <a:schemeClr val="tx1">
                    <a:lumMod val="65000"/>
                    <a:lumOff val="35000"/>
                  </a:schemeClr>
                </a:solidFill>
                <a:latin typeface="幼圆" panose="02010509060101010101" pitchFamily="49" charset="-122"/>
                <a:ea typeface="幼圆" panose="02010509060101010101" pitchFamily="49" charset="-122"/>
              </a:rPr>
              <a:t>点击此处输入文本内容点击此处输入文本内容点击此处输入文本内容点击此处输入文本内容点击此处输入文本内容点击此处输入文本内容点击此处输入文本内容点击此处输入文本内容点击此处输入文本内容点击此处输入文本内容点击此处输入文本内容点击此处输入文本内容。</a:t>
            </a:r>
          </a:p>
        </p:txBody>
      </p:sp>
      <p:cxnSp>
        <p:nvCxnSpPr>
          <p:cNvPr id="43" name="直接连接符 42"/>
          <p:cNvCxnSpPr/>
          <p:nvPr/>
        </p:nvCxnSpPr>
        <p:spPr>
          <a:xfrm>
            <a:off x="1514669" y="1699532"/>
            <a:ext cx="9144000" cy="0"/>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arn(inVertical)">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p:cTn id="18" dur="1000" fill="hold"/>
                                        <p:tgtEl>
                                          <p:spTgt spid="13"/>
                                        </p:tgtEl>
                                        <p:attrNameLst>
                                          <p:attrName>ppt_w</p:attrName>
                                        </p:attrNameLst>
                                      </p:cBhvr>
                                      <p:tavLst>
                                        <p:tav tm="0">
                                          <p:val>
                                            <p:fltVal val="0"/>
                                          </p:val>
                                        </p:tav>
                                        <p:tav tm="100000">
                                          <p:val>
                                            <p:strVal val="#ppt_w"/>
                                          </p:val>
                                        </p:tav>
                                      </p:tavLst>
                                    </p:anim>
                                    <p:anim calcmode="lin" valueType="num">
                                      <p:cBhvr>
                                        <p:cTn id="19" dur="1000" fill="hold"/>
                                        <p:tgtEl>
                                          <p:spTgt spid="13"/>
                                        </p:tgtEl>
                                        <p:attrNameLst>
                                          <p:attrName>ppt_h</p:attrName>
                                        </p:attrNameLst>
                                      </p:cBhvr>
                                      <p:tavLst>
                                        <p:tav tm="0">
                                          <p:val>
                                            <p:fltVal val="0"/>
                                          </p:val>
                                        </p:tav>
                                        <p:tav tm="100000">
                                          <p:val>
                                            <p:strVal val="#ppt_h"/>
                                          </p:val>
                                        </p:tav>
                                      </p:tavLst>
                                    </p:anim>
                                    <p:anim calcmode="lin" valueType="num">
                                      <p:cBhvr>
                                        <p:cTn id="20" dur="1000" fill="hold"/>
                                        <p:tgtEl>
                                          <p:spTgt spid="13"/>
                                        </p:tgtEl>
                                        <p:attrNameLst>
                                          <p:attrName>style.rotation</p:attrName>
                                        </p:attrNameLst>
                                      </p:cBhvr>
                                      <p:tavLst>
                                        <p:tav tm="0">
                                          <p:val>
                                            <p:fltVal val="90"/>
                                          </p:val>
                                        </p:tav>
                                        <p:tav tm="100000">
                                          <p:val>
                                            <p:fltVal val="0"/>
                                          </p:val>
                                        </p:tav>
                                      </p:tavLst>
                                    </p:anim>
                                    <p:animEffect transition="in" filter="fade">
                                      <p:cBhvr>
                                        <p:cTn id="21" dur="10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down)">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25" presetClass="entr" presetSubtype="0" fill="hold" nodeType="clickEffect">
                                  <p:stCondLst>
                                    <p:cond delay="0"/>
                                  </p:stCondLst>
                                  <p:childTnLst>
                                    <p:set>
                                      <p:cBhvr>
                                        <p:cTn id="37" dur="1" fill="hold">
                                          <p:stCondLst>
                                            <p:cond delay="0"/>
                                          </p:stCondLst>
                                        </p:cTn>
                                        <p:tgtEl>
                                          <p:spTgt spid="34"/>
                                        </p:tgtEl>
                                        <p:attrNameLst>
                                          <p:attrName>style.visibility</p:attrName>
                                        </p:attrNameLst>
                                      </p:cBhvr>
                                      <p:to>
                                        <p:strVal val="visible"/>
                                      </p:to>
                                    </p:set>
                                    <p:anim calcmode="lin" valueType="num">
                                      <p:cBhvr>
                                        <p:cTn id="38" dur="500" decel="50000" fill="hold">
                                          <p:stCondLst>
                                            <p:cond delay="0"/>
                                          </p:stCondLst>
                                        </p:cTn>
                                        <p:tgtEl>
                                          <p:spTgt spid="34"/>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34"/>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34"/>
                                        </p:tgtEl>
                                        <p:attrNameLst>
                                          <p:attrName>ppt_w</p:attrName>
                                        </p:attrNameLst>
                                      </p:cBhvr>
                                      <p:tavLst>
                                        <p:tav tm="0">
                                          <p:val>
                                            <p:strVal val="#ppt_w*.05"/>
                                          </p:val>
                                        </p:tav>
                                        <p:tav tm="100000">
                                          <p:val>
                                            <p:strVal val="#ppt_w"/>
                                          </p:val>
                                        </p:tav>
                                      </p:tavLst>
                                    </p:anim>
                                    <p:anim calcmode="lin" valueType="num">
                                      <p:cBhvr>
                                        <p:cTn id="41" dur="1000" fill="hold"/>
                                        <p:tgtEl>
                                          <p:spTgt spid="34"/>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34"/>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34"/>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34"/>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34"/>
                                        </p:tgtEl>
                                      </p:cBhvr>
                                    </p:animEffect>
                                  </p:childTnLst>
                                </p:cTn>
                              </p:par>
                            </p:childTnLst>
                          </p:cTn>
                        </p:par>
                      </p:childTnLst>
                    </p:cTn>
                  </p:par>
                  <p:par>
                    <p:cTn id="46" fill="hold">
                      <p:stCondLst>
                        <p:cond delay="indefinite"/>
                      </p:stCondLst>
                      <p:childTnLst>
                        <p:par>
                          <p:cTn id="47" fill="hold">
                            <p:stCondLst>
                              <p:cond delay="0"/>
                            </p:stCondLst>
                            <p:childTnLst>
                              <p:par>
                                <p:cTn id="48" presetID="21" presetClass="entr" presetSubtype="1" fill="hold" grpId="0" nodeType="clickEffect">
                                  <p:stCondLst>
                                    <p:cond delay="0"/>
                                  </p:stCondLst>
                                  <p:childTnLst>
                                    <p:set>
                                      <p:cBhvr>
                                        <p:cTn id="49" dur="1" fill="hold">
                                          <p:stCondLst>
                                            <p:cond delay="0"/>
                                          </p:stCondLst>
                                        </p:cTn>
                                        <p:tgtEl>
                                          <p:spTgt spid="42"/>
                                        </p:tgtEl>
                                        <p:attrNameLst>
                                          <p:attrName>style.visibility</p:attrName>
                                        </p:attrNameLst>
                                      </p:cBhvr>
                                      <p:to>
                                        <p:strVal val="visible"/>
                                      </p:to>
                                    </p:set>
                                    <p:animEffect transition="in" filter="wheel(1)">
                                      <p:cBhvr>
                                        <p:cTn id="50" dur="2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4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椭圆 3"/>
          <p:cNvSpPr/>
          <p:nvPr/>
        </p:nvSpPr>
        <p:spPr>
          <a:xfrm>
            <a:off x="4528866" y="1515319"/>
            <a:ext cx="3406775" cy="3408363"/>
          </a:xfrm>
          <a:prstGeom prst="ellipse">
            <a:avLst/>
          </a:prstGeom>
          <a:noFill/>
          <a:ln w="28575">
            <a:solidFill>
              <a:schemeClr val="accent1">
                <a:lumMod val="40000"/>
                <a:lumOff val="6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 name="矩形 4"/>
          <p:cNvSpPr/>
          <p:nvPr/>
        </p:nvSpPr>
        <p:spPr>
          <a:xfrm>
            <a:off x="4655866" y="4428381"/>
            <a:ext cx="1069975" cy="773112"/>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r>
              <a:rPr lang="zh-CN" altLang="en-US" sz="1600" dirty="0">
                <a:solidFill>
                  <a:schemeClr val="accent1"/>
                </a:solidFill>
              </a:rPr>
              <a:t>此处输入文本</a:t>
            </a:r>
          </a:p>
        </p:txBody>
      </p:sp>
      <p:cxnSp>
        <p:nvCxnSpPr>
          <p:cNvPr id="6" name="直接连接符 5"/>
          <p:cNvCxnSpPr/>
          <p:nvPr/>
        </p:nvCxnSpPr>
        <p:spPr>
          <a:xfrm>
            <a:off x="4655866" y="4371231"/>
            <a:ext cx="106997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6797404" y="4371231"/>
            <a:ext cx="106997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6795816" y="4428381"/>
            <a:ext cx="1069975" cy="773112"/>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r>
              <a:rPr lang="zh-CN" altLang="en-US" sz="1600" dirty="0">
                <a:solidFill>
                  <a:schemeClr val="accent1"/>
                </a:solidFill>
              </a:rPr>
              <a:t>此处输入文本</a:t>
            </a:r>
          </a:p>
        </p:txBody>
      </p:sp>
      <p:cxnSp>
        <p:nvCxnSpPr>
          <p:cNvPr id="9" name="直接连接符 8"/>
          <p:cNvCxnSpPr/>
          <p:nvPr/>
        </p:nvCxnSpPr>
        <p:spPr>
          <a:xfrm>
            <a:off x="7457804" y="2601168"/>
            <a:ext cx="106997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7457804" y="2672606"/>
            <a:ext cx="1069975" cy="773112"/>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r>
              <a:rPr lang="zh-CN" altLang="en-US" sz="1600" dirty="0">
                <a:solidFill>
                  <a:schemeClr val="accent1"/>
                </a:solidFill>
              </a:rPr>
              <a:t>此处输入文本</a:t>
            </a:r>
          </a:p>
        </p:txBody>
      </p:sp>
      <p:cxnSp>
        <p:nvCxnSpPr>
          <p:cNvPr id="11" name="直接连接符 10"/>
          <p:cNvCxnSpPr/>
          <p:nvPr/>
        </p:nvCxnSpPr>
        <p:spPr>
          <a:xfrm>
            <a:off x="3936729" y="2617043"/>
            <a:ext cx="106997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936729" y="2672606"/>
            <a:ext cx="1069975" cy="773112"/>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r>
              <a:rPr lang="zh-CN" altLang="en-US" sz="1600" dirty="0">
                <a:solidFill>
                  <a:schemeClr val="accent1"/>
                </a:solidFill>
              </a:rPr>
              <a:t>此处输入文本</a:t>
            </a:r>
          </a:p>
        </p:txBody>
      </p:sp>
      <p:cxnSp>
        <p:nvCxnSpPr>
          <p:cNvPr id="13" name="直接连接符 12"/>
          <p:cNvCxnSpPr/>
          <p:nvPr/>
        </p:nvCxnSpPr>
        <p:spPr>
          <a:xfrm>
            <a:off x="5725841" y="1191468"/>
            <a:ext cx="106997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5725841" y="1258144"/>
            <a:ext cx="1069975" cy="773113"/>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r>
              <a:rPr lang="zh-CN" altLang="en-US" sz="1600" dirty="0">
                <a:solidFill>
                  <a:schemeClr val="accent1"/>
                </a:solidFill>
              </a:rPr>
              <a:t>此处输入文本</a:t>
            </a:r>
          </a:p>
        </p:txBody>
      </p:sp>
      <p:sp>
        <p:nvSpPr>
          <p:cNvPr id="15" name="KSO_Shape"/>
          <p:cNvSpPr/>
          <p:nvPr/>
        </p:nvSpPr>
        <p:spPr>
          <a:xfrm>
            <a:off x="5269352" y="2256538"/>
            <a:ext cx="1926228" cy="1926228"/>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a:defRPr/>
            </a:pPr>
            <a:r>
              <a:rPr lang="zh-CN" altLang="en-US" sz="2000" b="1" dirty="0">
                <a:solidFill>
                  <a:srgbClr val="FFFFFF"/>
                </a:solidFill>
              </a:rPr>
              <a:t>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arn(inVertical)">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arn(inVertical)">
                                      <p:cBhvr>
                                        <p:cTn id="25" dur="500"/>
                                        <p:tgtEl>
                                          <p:spTgt spid="9"/>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arn(inVertical)">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arn(inVertical)">
                                      <p:cBhvr>
                                        <p:cTn id="33" dur="500"/>
                                        <p:tgtEl>
                                          <p:spTgt spid="8"/>
                                        </p:tgtEl>
                                      </p:cBhvr>
                                    </p:animEffect>
                                  </p:childTnLst>
                                </p:cTn>
                              </p:par>
                              <p:par>
                                <p:cTn id="34" presetID="16" presetClass="entr" presetSubtype="21" fill="hold"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barn(inVertical)">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barn(inVertical)">
                                      <p:cBhvr>
                                        <p:cTn id="41" dur="500"/>
                                        <p:tgtEl>
                                          <p:spTgt spid="6"/>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barn(inVertical)">
                                      <p:cBhvr>
                                        <p:cTn id="44" dur="500"/>
                                        <p:tgtEl>
                                          <p:spTgt spid="5"/>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barn(inVertical)">
                                      <p:cBhvr>
                                        <p:cTn id="49" dur="500"/>
                                        <p:tgtEl>
                                          <p:spTgt spid="11"/>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barn(inVertical)">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10" grpId="0" animBg="1"/>
      <p:bldP spid="12" grpId="0" animBg="1"/>
      <p:bldP spid="14" grpId="0" animBg="1"/>
      <p:bldP spid="1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Freeform 471"/>
          <p:cNvSpPr>
            <a:spLocks noEditPoints="1"/>
          </p:cNvSpPr>
          <p:nvPr/>
        </p:nvSpPr>
        <p:spPr bwMode="auto">
          <a:xfrm>
            <a:off x="6655400" y="3923447"/>
            <a:ext cx="867386" cy="662682"/>
          </a:xfrm>
          <a:custGeom>
            <a:avLst/>
            <a:gdLst>
              <a:gd name="T0" fmla="*/ 103 w 106"/>
              <a:gd name="T1" fmla="*/ 44 h 81"/>
              <a:gd name="T2" fmla="*/ 85 w 106"/>
              <a:gd name="T3" fmla="*/ 26 h 81"/>
              <a:gd name="T4" fmla="*/ 66 w 106"/>
              <a:gd name="T5" fmla="*/ 7 h 81"/>
              <a:gd name="T6" fmla="*/ 47 w 106"/>
              <a:gd name="T7" fmla="*/ 26 h 81"/>
              <a:gd name="T8" fmla="*/ 29 w 106"/>
              <a:gd name="T9" fmla="*/ 44 h 81"/>
              <a:gd name="T10" fmla="*/ 4 w 106"/>
              <a:gd name="T11" fmla="*/ 44 h 81"/>
              <a:gd name="T12" fmla="*/ 4 w 106"/>
              <a:gd name="T13" fmla="*/ 81 h 81"/>
              <a:gd name="T14" fmla="*/ 66 w 106"/>
              <a:gd name="T15" fmla="*/ 81 h 81"/>
              <a:gd name="T16" fmla="*/ 66 w 106"/>
              <a:gd name="T17" fmla="*/ 53 h 81"/>
              <a:gd name="T18" fmla="*/ 84 w 106"/>
              <a:gd name="T19" fmla="*/ 53 h 81"/>
              <a:gd name="T20" fmla="*/ 84 w 106"/>
              <a:gd name="T21" fmla="*/ 81 h 81"/>
              <a:gd name="T22" fmla="*/ 103 w 106"/>
              <a:gd name="T23" fmla="*/ 81 h 81"/>
              <a:gd name="T24" fmla="*/ 103 w 106"/>
              <a:gd name="T25" fmla="*/ 44 h 81"/>
              <a:gd name="T26" fmla="*/ 25 w 106"/>
              <a:gd name="T27" fmla="*/ 66 h 81"/>
              <a:gd name="T28" fmla="*/ 11 w 106"/>
              <a:gd name="T29" fmla="*/ 66 h 81"/>
              <a:gd name="T30" fmla="*/ 11 w 106"/>
              <a:gd name="T31" fmla="*/ 52 h 81"/>
              <a:gd name="T32" fmla="*/ 25 w 106"/>
              <a:gd name="T33" fmla="*/ 52 h 81"/>
              <a:gd name="T34" fmla="*/ 25 w 106"/>
              <a:gd name="T35" fmla="*/ 66 h 81"/>
              <a:gd name="T36" fmla="*/ 47 w 106"/>
              <a:gd name="T37" fmla="*/ 66 h 81"/>
              <a:gd name="T38" fmla="*/ 33 w 106"/>
              <a:gd name="T39" fmla="*/ 66 h 81"/>
              <a:gd name="T40" fmla="*/ 33 w 106"/>
              <a:gd name="T41" fmla="*/ 52 h 81"/>
              <a:gd name="T42" fmla="*/ 47 w 106"/>
              <a:gd name="T43" fmla="*/ 52 h 81"/>
              <a:gd name="T44" fmla="*/ 47 w 106"/>
              <a:gd name="T45" fmla="*/ 66 h 81"/>
              <a:gd name="T46" fmla="*/ 63 w 106"/>
              <a:gd name="T47" fmla="*/ 38 h 81"/>
              <a:gd name="T48" fmla="*/ 56 w 106"/>
              <a:gd name="T49" fmla="*/ 31 h 81"/>
              <a:gd name="T50" fmla="*/ 63 w 106"/>
              <a:gd name="T51" fmla="*/ 25 h 81"/>
              <a:gd name="T52" fmla="*/ 70 w 106"/>
              <a:gd name="T53" fmla="*/ 31 h 81"/>
              <a:gd name="T54" fmla="*/ 63 w 106"/>
              <a:gd name="T55" fmla="*/ 38 h 81"/>
              <a:gd name="T56" fmla="*/ 106 w 106"/>
              <a:gd name="T57" fmla="*/ 40 h 81"/>
              <a:gd name="T58" fmla="*/ 104 w 106"/>
              <a:gd name="T59" fmla="*/ 42 h 81"/>
              <a:gd name="T60" fmla="*/ 66 w 106"/>
              <a:gd name="T61" fmla="*/ 3 h 81"/>
              <a:gd name="T62" fmla="*/ 28 w 106"/>
              <a:gd name="T63" fmla="*/ 41 h 81"/>
              <a:gd name="T64" fmla="*/ 28 w 106"/>
              <a:gd name="T65" fmla="*/ 42 h 81"/>
              <a:gd name="T66" fmla="*/ 0 w 106"/>
              <a:gd name="T67" fmla="*/ 42 h 81"/>
              <a:gd name="T68" fmla="*/ 21 w 106"/>
              <a:gd name="T69" fmla="*/ 20 h 81"/>
              <a:gd name="T70" fmla="*/ 47 w 106"/>
              <a:gd name="T71" fmla="*/ 20 h 81"/>
              <a:gd name="T72" fmla="*/ 66 w 106"/>
              <a:gd name="T73" fmla="*/ 0 h 81"/>
              <a:gd name="T74" fmla="*/ 87 w 106"/>
              <a:gd name="T75" fmla="*/ 21 h 81"/>
              <a:gd name="T76" fmla="*/ 87 w 106"/>
              <a:gd name="T77" fmla="*/ 9 h 81"/>
              <a:gd name="T78" fmla="*/ 95 w 106"/>
              <a:gd name="T79" fmla="*/ 9 h 81"/>
              <a:gd name="T80" fmla="*/ 95 w 106"/>
              <a:gd name="T81" fmla="*/ 30 h 81"/>
              <a:gd name="T82" fmla="*/ 106 w 106"/>
              <a:gd name="T83" fmla="*/ 4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 h="81">
                <a:moveTo>
                  <a:pt x="103" y="44"/>
                </a:moveTo>
                <a:cubicBezTo>
                  <a:pt x="85" y="26"/>
                  <a:pt x="85" y="26"/>
                  <a:pt x="85" y="26"/>
                </a:cubicBezTo>
                <a:cubicBezTo>
                  <a:pt x="66" y="7"/>
                  <a:pt x="66" y="7"/>
                  <a:pt x="66" y="7"/>
                </a:cubicBezTo>
                <a:cubicBezTo>
                  <a:pt x="47" y="26"/>
                  <a:pt x="47" y="26"/>
                  <a:pt x="47" y="26"/>
                </a:cubicBezTo>
                <a:cubicBezTo>
                  <a:pt x="29" y="44"/>
                  <a:pt x="29" y="44"/>
                  <a:pt x="29" y="44"/>
                </a:cubicBezTo>
                <a:cubicBezTo>
                  <a:pt x="4" y="44"/>
                  <a:pt x="4" y="44"/>
                  <a:pt x="4" y="44"/>
                </a:cubicBezTo>
                <a:cubicBezTo>
                  <a:pt x="4" y="81"/>
                  <a:pt x="4" y="81"/>
                  <a:pt x="4" y="81"/>
                </a:cubicBezTo>
                <a:cubicBezTo>
                  <a:pt x="66" y="81"/>
                  <a:pt x="66" y="81"/>
                  <a:pt x="66" y="81"/>
                </a:cubicBezTo>
                <a:cubicBezTo>
                  <a:pt x="66" y="53"/>
                  <a:pt x="66" y="53"/>
                  <a:pt x="66" y="53"/>
                </a:cubicBezTo>
                <a:cubicBezTo>
                  <a:pt x="84" y="53"/>
                  <a:pt x="84" y="53"/>
                  <a:pt x="84" y="53"/>
                </a:cubicBezTo>
                <a:cubicBezTo>
                  <a:pt x="84" y="81"/>
                  <a:pt x="84" y="81"/>
                  <a:pt x="84" y="81"/>
                </a:cubicBezTo>
                <a:cubicBezTo>
                  <a:pt x="103" y="81"/>
                  <a:pt x="103" y="81"/>
                  <a:pt x="103" y="81"/>
                </a:cubicBezTo>
                <a:cubicBezTo>
                  <a:pt x="103" y="44"/>
                  <a:pt x="103" y="44"/>
                  <a:pt x="103" y="44"/>
                </a:cubicBezTo>
                <a:close/>
                <a:moveTo>
                  <a:pt x="25" y="66"/>
                </a:moveTo>
                <a:cubicBezTo>
                  <a:pt x="11" y="66"/>
                  <a:pt x="11" y="66"/>
                  <a:pt x="11" y="66"/>
                </a:cubicBezTo>
                <a:cubicBezTo>
                  <a:pt x="11" y="52"/>
                  <a:pt x="11" y="52"/>
                  <a:pt x="11" y="52"/>
                </a:cubicBezTo>
                <a:cubicBezTo>
                  <a:pt x="25" y="52"/>
                  <a:pt x="25" y="52"/>
                  <a:pt x="25" y="52"/>
                </a:cubicBezTo>
                <a:lnTo>
                  <a:pt x="25" y="66"/>
                </a:lnTo>
                <a:close/>
                <a:moveTo>
                  <a:pt x="47" y="66"/>
                </a:moveTo>
                <a:cubicBezTo>
                  <a:pt x="33" y="66"/>
                  <a:pt x="33" y="66"/>
                  <a:pt x="33" y="66"/>
                </a:cubicBezTo>
                <a:cubicBezTo>
                  <a:pt x="33" y="52"/>
                  <a:pt x="33" y="52"/>
                  <a:pt x="33" y="52"/>
                </a:cubicBezTo>
                <a:cubicBezTo>
                  <a:pt x="47" y="52"/>
                  <a:pt x="47" y="52"/>
                  <a:pt x="47" y="52"/>
                </a:cubicBezTo>
                <a:lnTo>
                  <a:pt x="47" y="66"/>
                </a:lnTo>
                <a:close/>
                <a:moveTo>
                  <a:pt x="63" y="38"/>
                </a:moveTo>
                <a:cubicBezTo>
                  <a:pt x="59" y="38"/>
                  <a:pt x="56" y="35"/>
                  <a:pt x="56" y="31"/>
                </a:cubicBezTo>
                <a:cubicBezTo>
                  <a:pt x="56" y="28"/>
                  <a:pt x="59" y="25"/>
                  <a:pt x="63" y="25"/>
                </a:cubicBezTo>
                <a:cubicBezTo>
                  <a:pt x="67" y="25"/>
                  <a:pt x="70" y="28"/>
                  <a:pt x="70" y="31"/>
                </a:cubicBezTo>
                <a:cubicBezTo>
                  <a:pt x="70" y="35"/>
                  <a:pt x="67" y="38"/>
                  <a:pt x="63" y="38"/>
                </a:cubicBezTo>
                <a:close/>
                <a:moveTo>
                  <a:pt x="106" y="40"/>
                </a:moveTo>
                <a:cubicBezTo>
                  <a:pt x="104" y="42"/>
                  <a:pt x="104" y="42"/>
                  <a:pt x="104" y="42"/>
                </a:cubicBezTo>
                <a:cubicBezTo>
                  <a:pt x="66" y="3"/>
                  <a:pt x="66" y="3"/>
                  <a:pt x="66" y="3"/>
                </a:cubicBezTo>
                <a:cubicBezTo>
                  <a:pt x="28" y="41"/>
                  <a:pt x="28" y="41"/>
                  <a:pt x="28" y="41"/>
                </a:cubicBezTo>
                <a:cubicBezTo>
                  <a:pt x="28" y="42"/>
                  <a:pt x="28" y="42"/>
                  <a:pt x="28" y="42"/>
                </a:cubicBezTo>
                <a:cubicBezTo>
                  <a:pt x="0" y="42"/>
                  <a:pt x="0" y="42"/>
                  <a:pt x="0" y="42"/>
                </a:cubicBezTo>
                <a:cubicBezTo>
                  <a:pt x="21" y="20"/>
                  <a:pt x="21" y="20"/>
                  <a:pt x="21" y="20"/>
                </a:cubicBezTo>
                <a:cubicBezTo>
                  <a:pt x="47" y="20"/>
                  <a:pt x="47" y="20"/>
                  <a:pt x="47" y="20"/>
                </a:cubicBezTo>
                <a:cubicBezTo>
                  <a:pt x="66" y="0"/>
                  <a:pt x="66" y="0"/>
                  <a:pt x="66" y="0"/>
                </a:cubicBezTo>
                <a:cubicBezTo>
                  <a:pt x="87" y="21"/>
                  <a:pt x="87" y="21"/>
                  <a:pt x="87" y="21"/>
                </a:cubicBezTo>
                <a:cubicBezTo>
                  <a:pt x="87" y="9"/>
                  <a:pt x="87" y="9"/>
                  <a:pt x="87" y="9"/>
                </a:cubicBezTo>
                <a:cubicBezTo>
                  <a:pt x="95" y="9"/>
                  <a:pt x="95" y="9"/>
                  <a:pt x="95" y="9"/>
                </a:cubicBezTo>
                <a:cubicBezTo>
                  <a:pt x="95" y="30"/>
                  <a:pt x="95" y="30"/>
                  <a:pt x="95" y="30"/>
                </a:cubicBezTo>
                <a:lnTo>
                  <a:pt x="106" y="40"/>
                </a:lnTo>
                <a:close/>
              </a:path>
            </a:pathLst>
          </a:custGeom>
          <a:solidFill>
            <a:schemeClr val="accent1"/>
          </a:solidFill>
          <a:ln>
            <a:noFill/>
          </a:ln>
          <a:effec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5" name="Freeform 476"/>
          <p:cNvSpPr>
            <a:spLocks noEditPoints="1"/>
          </p:cNvSpPr>
          <p:nvPr/>
        </p:nvSpPr>
        <p:spPr bwMode="auto">
          <a:xfrm>
            <a:off x="1633091" y="1662919"/>
            <a:ext cx="875712" cy="634534"/>
          </a:xfrm>
          <a:custGeom>
            <a:avLst/>
            <a:gdLst>
              <a:gd name="T0" fmla="*/ 125 w 125"/>
              <a:gd name="T1" fmla="*/ 71 h 73"/>
              <a:gd name="T2" fmla="*/ 124 w 125"/>
              <a:gd name="T3" fmla="*/ 73 h 73"/>
              <a:gd name="T4" fmla="*/ 2 w 125"/>
              <a:gd name="T5" fmla="*/ 73 h 73"/>
              <a:gd name="T6" fmla="*/ 0 w 125"/>
              <a:gd name="T7" fmla="*/ 71 h 73"/>
              <a:gd name="T8" fmla="*/ 0 w 125"/>
              <a:gd name="T9" fmla="*/ 68 h 73"/>
              <a:gd name="T10" fmla="*/ 2 w 125"/>
              <a:gd name="T11" fmla="*/ 66 h 73"/>
              <a:gd name="T12" fmla="*/ 124 w 125"/>
              <a:gd name="T13" fmla="*/ 66 h 73"/>
              <a:gd name="T14" fmla="*/ 125 w 125"/>
              <a:gd name="T15" fmla="*/ 68 h 73"/>
              <a:gd name="T16" fmla="*/ 125 w 125"/>
              <a:gd name="T17" fmla="*/ 71 h 73"/>
              <a:gd name="T18" fmla="*/ 118 w 125"/>
              <a:gd name="T19" fmla="*/ 5 h 73"/>
              <a:gd name="T20" fmla="*/ 118 w 125"/>
              <a:gd name="T21" fmla="*/ 58 h 73"/>
              <a:gd name="T22" fmla="*/ 113 w 125"/>
              <a:gd name="T23" fmla="*/ 63 h 73"/>
              <a:gd name="T24" fmla="*/ 12 w 125"/>
              <a:gd name="T25" fmla="*/ 63 h 73"/>
              <a:gd name="T26" fmla="*/ 7 w 125"/>
              <a:gd name="T27" fmla="*/ 58 h 73"/>
              <a:gd name="T28" fmla="*/ 7 w 125"/>
              <a:gd name="T29" fmla="*/ 5 h 73"/>
              <a:gd name="T30" fmla="*/ 12 w 125"/>
              <a:gd name="T31" fmla="*/ 0 h 73"/>
              <a:gd name="T32" fmla="*/ 113 w 125"/>
              <a:gd name="T33" fmla="*/ 0 h 73"/>
              <a:gd name="T34" fmla="*/ 118 w 125"/>
              <a:gd name="T35" fmla="*/ 5 h 73"/>
              <a:gd name="T36" fmla="*/ 113 w 125"/>
              <a:gd name="T37" fmla="*/ 6 h 73"/>
              <a:gd name="T38" fmla="*/ 12 w 125"/>
              <a:gd name="T39" fmla="*/ 6 h 73"/>
              <a:gd name="T40" fmla="*/ 12 w 125"/>
              <a:gd name="T41" fmla="*/ 59 h 73"/>
              <a:gd name="T42" fmla="*/ 113 w 125"/>
              <a:gd name="T43" fmla="*/ 59 h 73"/>
              <a:gd name="T44" fmla="*/ 113 w 125"/>
              <a:gd name="T45" fmla="*/ 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5" h="73">
                <a:moveTo>
                  <a:pt x="125" y="71"/>
                </a:moveTo>
                <a:cubicBezTo>
                  <a:pt x="125" y="72"/>
                  <a:pt x="124" y="73"/>
                  <a:pt x="124" y="73"/>
                </a:cubicBezTo>
                <a:cubicBezTo>
                  <a:pt x="2" y="73"/>
                  <a:pt x="2" y="73"/>
                  <a:pt x="2" y="73"/>
                </a:cubicBezTo>
                <a:cubicBezTo>
                  <a:pt x="1" y="73"/>
                  <a:pt x="0" y="72"/>
                  <a:pt x="0" y="71"/>
                </a:cubicBezTo>
                <a:cubicBezTo>
                  <a:pt x="0" y="68"/>
                  <a:pt x="0" y="68"/>
                  <a:pt x="0" y="68"/>
                </a:cubicBezTo>
                <a:cubicBezTo>
                  <a:pt x="0" y="67"/>
                  <a:pt x="1" y="66"/>
                  <a:pt x="2" y="66"/>
                </a:cubicBezTo>
                <a:cubicBezTo>
                  <a:pt x="124" y="66"/>
                  <a:pt x="124" y="66"/>
                  <a:pt x="124" y="66"/>
                </a:cubicBezTo>
                <a:cubicBezTo>
                  <a:pt x="124" y="66"/>
                  <a:pt x="125" y="67"/>
                  <a:pt x="125" y="68"/>
                </a:cubicBezTo>
                <a:lnTo>
                  <a:pt x="125" y="71"/>
                </a:lnTo>
                <a:close/>
                <a:moveTo>
                  <a:pt x="118" y="5"/>
                </a:moveTo>
                <a:cubicBezTo>
                  <a:pt x="118" y="58"/>
                  <a:pt x="118" y="58"/>
                  <a:pt x="118" y="58"/>
                </a:cubicBezTo>
                <a:cubicBezTo>
                  <a:pt x="118" y="61"/>
                  <a:pt x="116" y="63"/>
                  <a:pt x="113" y="63"/>
                </a:cubicBezTo>
                <a:cubicBezTo>
                  <a:pt x="12" y="63"/>
                  <a:pt x="12" y="63"/>
                  <a:pt x="12" y="63"/>
                </a:cubicBezTo>
                <a:cubicBezTo>
                  <a:pt x="9" y="63"/>
                  <a:pt x="7" y="61"/>
                  <a:pt x="7" y="58"/>
                </a:cubicBezTo>
                <a:cubicBezTo>
                  <a:pt x="7" y="5"/>
                  <a:pt x="7" y="5"/>
                  <a:pt x="7" y="5"/>
                </a:cubicBezTo>
                <a:cubicBezTo>
                  <a:pt x="7" y="2"/>
                  <a:pt x="9" y="0"/>
                  <a:pt x="12" y="0"/>
                </a:cubicBezTo>
                <a:cubicBezTo>
                  <a:pt x="113" y="0"/>
                  <a:pt x="113" y="0"/>
                  <a:pt x="113" y="0"/>
                </a:cubicBezTo>
                <a:cubicBezTo>
                  <a:pt x="116" y="0"/>
                  <a:pt x="118" y="2"/>
                  <a:pt x="118" y="5"/>
                </a:cubicBezTo>
                <a:close/>
                <a:moveTo>
                  <a:pt x="113" y="6"/>
                </a:moveTo>
                <a:cubicBezTo>
                  <a:pt x="12" y="6"/>
                  <a:pt x="12" y="6"/>
                  <a:pt x="12" y="6"/>
                </a:cubicBezTo>
                <a:cubicBezTo>
                  <a:pt x="12" y="59"/>
                  <a:pt x="12" y="59"/>
                  <a:pt x="12" y="59"/>
                </a:cubicBezTo>
                <a:cubicBezTo>
                  <a:pt x="113" y="59"/>
                  <a:pt x="113" y="59"/>
                  <a:pt x="113" y="59"/>
                </a:cubicBezTo>
                <a:lnTo>
                  <a:pt x="113" y="6"/>
                </a:lnTo>
                <a:close/>
              </a:path>
            </a:pathLst>
          </a:custGeom>
          <a:solidFill>
            <a:schemeClr val="accent1"/>
          </a:solidFill>
          <a:ln>
            <a:noFill/>
          </a:ln>
          <a:effec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6" name="Oval 493"/>
          <p:cNvSpPr>
            <a:spLocks noChangeArrowheads="1"/>
          </p:cNvSpPr>
          <p:nvPr/>
        </p:nvSpPr>
        <p:spPr bwMode="auto">
          <a:xfrm>
            <a:off x="1611478" y="3923447"/>
            <a:ext cx="730404" cy="662682"/>
          </a:xfrm>
          <a:custGeom>
            <a:avLst/>
            <a:gdLst/>
            <a:ahLst/>
            <a:cxnLst/>
            <a:rect l="l" t="t" r="r" b="b"/>
            <a:pathLst>
              <a:path w="239713" h="217487">
                <a:moveTo>
                  <a:pt x="67420" y="131762"/>
                </a:moveTo>
                <a:lnTo>
                  <a:pt x="71346" y="131762"/>
                </a:lnTo>
                <a:lnTo>
                  <a:pt x="80061" y="131762"/>
                </a:lnTo>
                <a:lnTo>
                  <a:pt x="80262" y="131762"/>
                </a:lnTo>
                <a:lnTo>
                  <a:pt x="97384" y="131762"/>
                </a:lnTo>
                <a:lnTo>
                  <a:pt x="100603" y="131762"/>
                </a:lnTo>
                <a:lnTo>
                  <a:pt x="101129" y="131762"/>
                </a:lnTo>
                <a:lnTo>
                  <a:pt x="102183" y="131762"/>
                </a:lnTo>
                <a:lnTo>
                  <a:pt x="109088" y="131762"/>
                </a:lnTo>
                <a:lnTo>
                  <a:pt x="109557" y="131762"/>
                </a:lnTo>
                <a:lnTo>
                  <a:pt x="129513" y="131762"/>
                </a:lnTo>
                <a:lnTo>
                  <a:pt x="129572" y="131762"/>
                </a:lnTo>
                <a:lnTo>
                  <a:pt x="168548" y="131762"/>
                </a:lnTo>
                <a:lnTo>
                  <a:pt x="195469" y="137003"/>
                </a:lnTo>
                <a:lnTo>
                  <a:pt x="218177" y="151330"/>
                </a:lnTo>
                <a:lnTo>
                  <a:pt x="233861" y="172645"/>
                </a:lnTo>
                <a:lnTo>
                  <a:pt x="239713" y="198851"/>
                </a:lnTo>
                <a:lnTo>
                  <a:pt x="239713" y="201181"/>
                </a:lnTo>
                <a:lnTo>
                  <a:pt x="239713" y="201181"/>
                </a:lnTo>
                <a:lnTo>
                  <a:pt x="239713" y="217487"/>
                </a:lnTo>
                <a:lnTo>
                  <a:pt x="0" y="217487"/>
                </a:lnTo>
                <a:cubicBezTo>
                  <a:pt x="0" y="217487"/>
                  <a:pt x="0" y="217487"/>
                  <a:pt x="0" y="215158"/>
                </a:cubicBezTo>
                <a:lnTo>
                  <a:pt x="0" y="198851"/>
                </a:lnTo>
                <a:cubicBezTo>
                  <a:pt x="0" y="161580"/>
                  <a:pt x="29964" y="131762"/>
                  <a:pt x="67420" y="131762"/>
                </a:cubicBezTo>
                <a:close/>
                <a:moveTo>
                  <a:pt x="119063" y="0"/>
                </a:moveTo>
                <a:lnTo>
                  <a:pt x="142545" y="4741"/>
                </a:lnTo>
                <a:lnTo>
                  <a:pt x="161720" y="17669"/>
                </a:lnTo>
                <a:lnTo>
                  <a:pt x="174648" y="36844"/>
                </a:lnTo>
                <a:lnTo>
                  <a:pt x="179388" y="60325"/>
                </a:lnTo>
                <a:lnTo>
                  <a:pt x="174648" y="83807"/>
                </a:lnTo>
                <a:lnTo>
                  <a:pt x="161720" y="102981"/>
                </a:lnTo>
                <a:lnTo>
                  <a:pt x="142545" y="115910"/>
                </a:lnTo>
                <a:cubicBezTo>
                  <a:pt x="135327" y="118962"/>
                  <a:pt x="127393" y="120650"/>
                  <a:pt x="119063" y="120650"/>
                </a:cubicBezTo>
                <a:cubicBezTo>
                  <a:pt x="102405" y="120650"/>
                  <a:pt x="87323" y="113898"/>
                  <a:pt x="76407" y="102981"/>
                </a:cubicBezTo>
                <a:cubicBezTo>
                  <a:pt x="70949" y="97523"/>
                  <a:pt x="66531" y="91024"/>
                  <a:pt x="63479" y="83807"/>
                </a:cubicBezTo>
                <a:cubicBezTo>
                  <a:pt x="60426" y="76589"/>
                  <a:pt x="58738" y="68654"/>
                  <a:pt x="58738" y="60325"/>
                </a:cubicBezTo>
                <a:cubicBezTo>
                  <a:pt x="58738" y="43667"/>
                  <a:pt x="65490" y="28585"/>
                  <a:pt x="76407" y="17669"/>
                </a:cubicBezTo>
                <a:cubicBezTo>
                  <a:pt x="81865" y="12210"/>
                  <a:pt x="88365" y="7793"/>
                  <a:pt x="95582" y="4741"/>
                </a:cubicBezTo>
                <a:cubicBezTo>
                  <a:pt x="102799" y="1688"/>
                  <a:pt x="110734" y="0"/>
                  <a:pt x="119063" y="0"/>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7" name="Freeform 497"/>
          <p:cNvSpPr>
            <a:spLocks noEditPoints="1"/>
          </p:cNvSpPr>
          <p:nvPr/>
        </p:nvSpPr>
        <p:spPr bwMode="auto">
          <a:xfrm>
            <a:off x="6655401" y="1542906"/>
            <a:ext cx="563836" cy="777833"/>
          </a:xfrm>
          <a:custGeom>
            <a:avLst/>
            <a:gdLst>
              <a:gd name="T0" fmla="*/ 125 w 128"/>
              <a:gd name="T1" fmla="*/ 83 h 177"/>
              <a:gd name="T2" fmla="*/ 64 w 128"/>
              <a:gd name="T3" fmla="*/ 177 h 177"/>
              <a:gd name="T4" fmla="*/ 0 w 128"/>
              <a:gd name="T5" fmla="*/ 71 h 177"/>
              <a:gd name="T6" fmla="*/ 0 w 128"/>
              <a:gd name="T7" fmla="*/ 70 h 177"/>
              <a:gd name="T8" fmla="*/ 0 w 128"/>
              <a:gd name="T9" fmla="*/ 64 h 177"/>
              <a:gd name="T10" fmla="*/ 64 w 128"/>
              <a:gd name="T11" fmla="*/ 0 h 177"/>
              <a:gd name="T12" fmla="*/ 128 w 128"/>
              <a:gd name="T13" fmla="*/ 64 h 177"/>
              <a:gd name="T14" fmla="*/ 127 w 128"/>
              <a:gd name="T15" fmla="*/ 68 h 177"/>
              <a:gd name="T16" fmla="*/ 125 w 128"/>
              <a:gd name="T17" fmla="*/ 83 h 177"/>
              <a:gd name="T18" fmla="*/ 64 w 128"/>
              <a:gd name="T19" fmla="*/ 20 h 177"/>
              <a:gd name="T20" fmla="*/ 22 w 128"/>
              <a:gd name="T21" fmla="*/ 62 h 177"/>
              <a:gd name="T22" fmla="*/ 64 w 128"/>
              <a:gd name="T23" fmla="*/ 104 h 177"/>
              <a:gd name="T24" fmla="*/ 106 w 128"/>
              <a:gd name="T25" fmla="*/ 62 h 177"/>
              <a:gd name="T26" fmla="*/ 64 w 128"/>
              <a:gd name="T27" fmla="*/ 20 h 177"/>
              <a:gd name="T28" fmla="*/ 64 w 128"/>
              <a:gd name="T29" fmla="*/ 40 h 177"/>
              <a:gd name="T30" fmla="*/ 44 w 128"/>
              <a:gd name="T31" fmla="*/ 60 h 177"/>
              <a:gd name="T32" fmla="*/ 64 w 128"/>
              <a:gd name="T33" fmla="*/ 80 h 177"/>
              <a:gd name="T34" fmla="*/ 84 w 128"/>
              <a:gd name="T35" fmla="*/ 60 h 177"/>
              <a:gd name="T36" fmla="*/ 64 w 128"/>
              <a:gd name="T37" fmla="*/ 4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 h="177">
                <a:moveTo>
                  <a:pt x="125" y="83"/>
                </a:moveTo>
                <a:cubicBezTo>
                  <a:pt x="120" y="104"/>
                  <a:pt x="105" y="138"/>
                  <a:pt x="64" y="177"/>
                </a:cubicBezTo>
                <a:cubicBezTo>
                  <a:pt x="64" y="177"/>
                  <a:pt x="5" y="122"/>
                  <a:pt x="0" y="71"/>
                </a:cubicBezTo>
                <a:cubicBezTo>
                  <a:pt x="0" y="71"/>
                  <a:pt x="0" y="70"/>
                  <a:pt x="0" y="70"/>
                </a:cubicBezTo>
                <a:cubicBezTo>
                  <a:pt x="0" y="68"/>
                  <a:pt x="0" y="66"/>
                  <a:pt x="0" y="64"/>
                </a:cubicBezTo>
                <a:cubicBezTo>
                  <a:pt x="0" y="29"/>
                  <a:pt x="28" y="0"/>
                  <a:pt x="64" y="0"/>
                </a:cubicBezTo>
                <a:cubicBezTo>
                  <a:pt x="99" y="0"/>
                  <a:pt x="128" y="29"/>
                  <a:pt x="128" y="64"/>
                </a:cubicBezTo>
                <a:cubicBezTo>
                  <a:pt x="128" y="64"/>
                  <a:pt x="128" y="65"/>
                  <a:pt x="127" y="68"/>
                </a:cubicBezTo>
                <a:cubicBezTo>
                  <a:pt x="127" y="73"/>
                  <a:pt x="126" y="78"/>
                  <a:pt x="125" y="83"/>
                </a:cubicBezTo>
                <a:close/>
                <a:moveTo>
                  <a:pt x="64" y="20"/>
                </a:moveTo>
                <a:cubicBezTo>
                  <a:pt x="40" y="20"/>
                  <a:pt x="22" y="39"/>
                  <a:pt x="22" y="62"/>
                </a:cubicBezTo>
                <a:cubicBezTo>
                  <a:pt x="22" y="85"/>
                  <a:pt x="40" y="104"/>
                  <a:pt x="64" y="104"/>
                </a:cubicBezTo>
                <a:cubicBezTo>
                  <a:pt x="87" y="104"/>
                  <a:pt x="106" y="85"/>
                  <a:pt x="106" y="62"/>
                </a:cubicBezTo>
                <a:cubicBezTo>
                  <a:pt x="106" y="39"/>
                  <a:pt x="87" y="20"/>
                  <a:pt x="64" y="20"/>
                </a:cubicBezTo>
                <a:close/>
                <a:moveTo>
                  <a:pt x="64" y="40"/>
                </a:moveTo>
                <a:cubicBezTo>
                  <a:pt x="53" y="40"/>
                  <a:pt x="44" y="49"/>
                  <a:pt x="44" y="60"/>
                </a:cubicBezTo>
                <a:cubicBezTo>
                  <a:pt x="44" y="71"/>
                  <a:pt x="53" y="80"/>
                  <a:pt x="64" y="80"/>
                </a:cubicBezTo>
                <a:cubicBezTo>
                  <a:pt x="75" y="80"/>
                  <a:pt x="84" y="71"/>
                  <a:pt x="84" y="60"/>
                </a:cubicBezTo>
                <a:cubicBezTo>
                  <a:pt x="84" y="49"/>
                  <a:pt x="75" y="40"/>
                  <a:pt x="64" y="40"/>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cxnSp>
        <p:nvCxnSpPr>
          <p:cNvPr id="8" name="直接连接符 7"/>
          <p:cNvCxnSpPr/>
          <p:nvPr/>
        </p:nvCxnSpPr>
        <p:spPr>
          <a:xfrm>
            <a:off x="1611478" y="2389686"/>
            <a:ext cx="4032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6655400" y="2389686"/>
            <a:ext cx="4032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611478" y="4745124"/>
            <a:ext cx="4032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6655400" y="4745124"/>
            <a:ext cx="4032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498"/>
          <p:cNvSpPr txBox="1"/>
          <p:nvPr/>
        </p:nvSpPr>
        <p:spPr>
          <a:xfrm>
            <a:off x="4224649" y="1958822"/>
            <a:ext cx="1569660" cy="369332"/>
          </a:xfrm>
          <a:prstGeom prst="rect">
            <a:avLst/>
          </a:prstGeom>
          <a:noFill/>
        </p:spPr>
        <p:txBody>
          <a:bodyPr wrap="none" rtlCol="0" anchor="ctr">
            <a:spAutoFit/>
          </a:bodyPr>
          <a:lstStyle/>
          <a:p>
            <a:pPr>
              <a:spcBef>
                <a:spcPct val="0"/>
              </a:spcBef>
              <a:buFont typeface="Arial" panose="020B0604020202020204" pitchFamily="34" charset="0"/>
              <a:buNone/>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点击输入标题</a:t>
            </a:r>
          </a:p>
        </p:txBody>
      </p:sp>
      <p:sp>
        <p:nvSpPr>
          <p:cNvPr id="13" name="TextBox 499"/>
          <p:cNvSpPr txBox="1"/>
          <p:nvPr/>
        </p:nvSpPr>
        <p:spPr>
          <a:xfrm>
            <a:off x="9239366" y="1958822"/>
            <a:ext cx="1569660" cy="369332"/>
          </a:xfrm>
          <a:prstGeom prst="rect">
            <a:avLst/>
          </a:prstGeom>
          <a:noFill/>
        </p:spPr>
        <p:txBody>
          <a:bodyPr wrap="none" rtlCol="0" anchor="ctr">
            <a:spAutoFit/>
          </a:bodyPr>
          <a:lstStyle/>
          <a:p>
            <a:pPr>
              <a:spcBef>
                <a:spcPct val="0"/>
              </a:spcBef>
              <a:buFont typeface="Arial" panose="020B0604020202020204" pitchFamily="34" charset="0"/>
              <a:buNone/>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点击输入标题</a:t>
            </a:r>
          </a:p>
        </p:txBody>
      </p:sp>
      <p:sp>
        <p:nvSpPr>
          <p:cNvPr id="14" name="TextBox 500"/>
          <p:cNvSpPr txBox="1"/>
          <p:nvPr/>
        </p:nvSpPr>
        <p:spPr>
          <a:xfrm>
            <a:off x="4224649" y="4283804"/>
            <a:ext cx="1569660" cy="369332"/>
          </a:xfrm>
          <a:prstGeom prst="rect">
            <a:avLst/>
          </a:prstGeom>
          <a:noFill/>
        </p:spPr>
        <p:txBody>
          <a:bodyPr wrap="none" rtlCol="0" anchor="ctr">
            <a:spAutoFit/>
          </a:bodyPr>
          <a:lstStyle/>
          <a:p>
            <a:pPr>
              <a:spcBef>
                <a:spcPct val="0"/>
              </a:spcBef>
              <a:buFont typeface="Arial" panose="020B0604020202020204" pitchFamily="34" charset="0"/>
              <a:buNone/>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点击输入标题</a:t>
            </a:r>
          </a:p>
        </p:txBody>
      </p:sp>
      <p:sp>
        <p:nvSpPr>
          <p:cNvPr id="15" name="TextBox 501"/>
          <p:cNvSpPr txBox="1"/>
          <p:nvPr/>
        </p:nvSpPr>
        <p:spPr>
          <a:xfrm>
            <a:off x="9239366" y="4283804"/>
            <a:ext cx="1569660" cy="369332"/>
          </a:xfrm>
          <a:prstGeom prst="rect">
            <a:avLst/>
          </a:prstGeom>
          <a:noFill/>
        </p:spPr>
        <p:txBody>
          <a:bodyPr wrap="none" rtlCol="0" anchor="ctr">
            <a:spAutoFit/>
          </a:bodyPr>
          <a:lstStyle/>
          <a:p>
            <a:pPr>
              <a:spcBef>
                <a:spcPct val="0"/>
              </a:spcBef>
              <a:buFont typeface="Arial" panose="020B0604020202020204" pitchFamily="34" charset="0"/>
              <a:buNone/>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点击输入标题</a:t>
            </a:r>
          </a:p>
        </p:txBody>
      </p:sp>
      <p:sp>
        <p:nvSpPr>
          <p:cNvPr id="16" name="TextBox 503"/>
          <p:cNvSpPr txBox="1"/>
          <p:nvPr/>
        </p:nvSpPr>
        <p:spPr>
          <a:xfrm>
            <a:off x="1486254" y="2479734"/>
            <a:ext cx="4296169" cy="932563"/>
          </a:xfrm>
          <a:prstGeom prst="rect">
            <a:avLst/>
          </a:prstGeom>
          <a:noFill/>
        </p:spPr>
        <p:txBody>
          <a:bodyPr wrap="square" rtlCol="0">
            <a:spAutoFit/>
          </a:bodyPr>
          <a:lstStyle/>
          <a:p>
            <a:pPr>
              <a:lnSpc>
                <a:spcPct val="13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7" name="TextBox 504"/>
          <p:cNvSpPr txBox="1"/>
          <p:nvPr/>
        </p:nvSpPr>
        <p:spPr>
          <a:xfrm>
            <a:off x="6553801" y="2479734"/>
            <a:ext cx="4296169" cy="932563"/>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65000"/>
                    <a:lumOff val="35000"/>
                  </a:schemeClr>
                </a:solidFill>
              </a:rPr>
              <a:t>您的内容打在这里，或者通过复制您的文本后，在此框中选择粘贴，并选择只保留文字</a:t>
            </a:r>
            <a:r>
              <a:rPr lang="zh-CN" altLang="en-US" dirty="0">
                <a:solidFill>
                  <a:schemeClr val="tx1">
                    <a:lumMod val="65000"/>
                    <a:lumOff val="35000"/>
                  </a:schemeClr>
                </a:solidFill>
                <a:sym typeface="微软雅黑" panose="020B0503020204020204" pitchFamily="34" charset="-122"/>
              </a:rPr>
              <a:t>，在此录入上述图表的描述说明。</a:t>
            </a:r>
            <a:endParaRPr lang="zh-CN" altLang="en-US" dirty="0">
              <a:solidFill>
                <a:schemeClr val="tx1">
                  <a:lumMod val="65000"/>
                  <a:lumOff val="35000"/>
                </a:schemeClr>
              </a:solidFill>
            </a:endParaRPr>
          </a:p>
        </p:txBody>
      </p:sp>
      <p:sp>
        <p:nvSpPr>
          <p:cNvPr id="18" name="TextBox 505"/>
          <p:cNvSpPr txBox="1"/>
          <p:nvPr/>
        </p:nvSpPr>
        <p:spPr>
          <a:xfrm>
            <a:off x="1486254" y="4845598"/>
            <a:ext cx="4296169" cy="932563"/>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65000"/>
                    <a:lumOff val="35000"/>
                  </a:schemeClr>
                </a:solidFill>
              </a:rPr>
              <a:t>您的内容打在这里，或者通过复制您的文本后，在此框中选择粘贴，并选择只保留文字</a:t>
            </a:r>
            <a:r>
              <a:rPr lang="zh-CN" altLang="en-US" dirty="0">
                <a:solidFill>
                  <a:schemeClr val="tx1">
                    <a:lumMod val="65000"/>
                    <a:lumOff val="35000"/>
                  </a:schemeClr>
                </a:solidFill>
                <a:sym typeface="微软雅黑" panose="020B0503020204020204" pitchFamily="34" charset="-122"/>
              </a:rPr>
              <a:t>，在此录入上述图表的描述说明。</a:t>
            </a:r>
            <a:endParaRPr lang="zh-CN" altLang="en-US" dirty="0">
              <a:solidFill>
                <a:schemeClr val="tx1">
                  <a:lumMod val="65000"/>
                  <a:lumOff val="35000"/>
                </a:schemeClr>
              </a:solidFill>
            </a:endParaRPr>
          </a:p>
        </p:txBody>
      </p:sp>
      <p:sp>
        <p:nvSpPr>
          <p:cNvPr id="19" name="TextBox 506"/>
          <p:cNvSpPr txBox="1"/>
          <p:nvPr/>
        </p:nvSpPr>
        <p:spPr>
          <a:xfrm>
            <a:off x="6553801" y="4845598"/>
            <a:ext cx="4296169" cy="932563"/>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65000"/>
                    <a:lumOff val="35000"/>
                  </a:schemeClr>
                </a:solidFill>
              </a:rPr>
              <a:t>您的内容打在这里，或者通过复制您的文本后，在此框中选择粘贴，并选择只保留文字</a:t>
            </a:r>
            <a:r>
              <a:rPr lang="zh-CN" altLang="en-US" dirty="0">
                <a:solidFill>
                  <a:schemeClr val="tx1">
                    <a:lumMod val="65000"/>
                    <a:lumOff val="35000"/>
                  </a:schemeClr>
                </a:solidFill>
                <a:sym typeface="微软雅黑" panose="020B0503020204020204" pitchFamily="34" charset="-122"/>
              </a:rPr>
              <a:t>，在此录入上述图表的描述说明。</a:t>
            </a:r>
            <a:endParaRPr lang="zh-CN" altLang="en-US" dirty="0">
              <a:solidFill>
                <a:schemeClr val="tx1">
                  <a:lumMod val="65000"/>
                  <a:lumOff val="3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750" fill="hold"/>
                                        <p:tgtEl>
                                          <p:spTgt spid="5"/>
                                        </p:tgtEl>
                                        <p:attrNameLst>
                                          <p:attrName>ppt_x</p:attrName>
                                        </p:attrNameLst>
                                      </p:cBhvr>
                                      <p:tavLst>
                                        <p:tav tm="0">
                                          <p:val>
                                            <p:strVal val="1+#ppt_w/2"/>
                                          </p:val>
                                        </p:tav>
                                        <p:tav tm="100000">
                                          <p:val>
                                            <p:strVal val="#ppt_x"/>
                                          </p:val>
                                        </p:tav>
                                      </p:tavLst>
                                    </p:anim>
                                    <p:anim calcmode="lin" valueType="num">
                                      <p:cBhvr additive="base">
                                        <p:cTn id="8" dur="750" fill="hold"/>
                                        <p:tgtEl>
                                          <p:spTgt spid="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2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750" fill="hold"/>
                                        <p:tgtEl>
                                          <p:spTgt spid="6"/>
                                        </p:tgtEl>
                                        <p:attrNameLst>
                                          <p:attrName>ppt_x</p:attrName>
                                        </p:attrNameLst>
                                      </p:cBhvr>
                                      <p:tavLst>
                                        <p:tav tm="0">
                                          <p:val>
                                            <p:strVal val="1+#ppt_w/2"/>
                                          </p:val>
                                        </p:tav>
                                        <p:tav tm="100000">
                                          <p:val>
                                            <p:strVal val="#ppt_x"/>
                                          </p:val>
                                        </p:tav>
                                      </p:tavLst>
                                    </p:anim>
                                    <p:anim calcmode="lin" valueType="num">
                                      <p:cBhvr additive="base">
                                        <p:cTn id="16" dur="750" fill="hold"/>
                                        <p:tgtEl>
                                          <p:spTgt spid="6"/>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25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22" presetClass="entr" presetSubtype="8"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par>
                                <p:cTn id="25" presetID="22" presetClass="entr" presetSubtype="8"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par>
                                <p:cTn id="28" presetID="22" presetClass="entr" presetSubtype="8" fill="hold"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par>
                                <p:cTn id="31" presetID="22" presetClass="entr" presetSubtype="8"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500"/>
                                        <p:tgtEl>
                                          <p:spTgt spid="11"/>
                                        </p:tgtEl>
                                      </p:cBhvr>
                                    </p:animEffect>
                                  </p:childTnLst>
                                </p:cTn>
                              </p:par>
                            </p:childTnLst>
                          </p:cTn>
                        </p:par>
                        <p:par>
                          <p:cTn id="34" fill="hold">
                            <p:stCondLst>
                              <p:cond delay="1500"/>
                            </p:stCondLst>
                            <p:childTnLst>
                              <p:par>
                                <p:cTn id="35" presetID="12" presetClass="entr" presetSubtype="4" fill="hold" grpId="0" nodeType="afterEffect">
                                  <p:stCondLst>
                                    <p:cond delay="0"/>
                                  </p:stCondLst>
                                  <p:iterate type="lt">
                                    <p:tmPct val="50000"/>
                                  </p:iterate>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300"/>
                                        <p:tgtEl>
                                          <p:spTgt spid="12"/>
                                        </p:tgtEl>
                                        <p:attrNameLst>
                                          <p:attrName>ppt_y</p:attrName>
                                        </p:attrNameLst>
                                      </p:cBhvr>
                                      <p:tavLst>
                                        <p:tav tm="0">
                                          <p:val>
                                            <p:strVal val="#ppt_y+#ppt_h*1.125000"/>
                                          </p:val>
                                        </p:tav>
                                        <p:tav tm="100000">
                                          <p:val>
                                            <p:strVal val="#ppt_y"/>
                                          </p:val>
                                        </p:tav>
                                      </p:tavLst>
                                    </p:anim>
                                    <p:animEffect transition="in" filter="wipe(up)">
                                      <p:cBhvr>
                                        <p:cTn id="38" dur="300"/>
                                        <p:tgtEl>
                                          <p:spTgt spid="12"/>
                                        </p:tgtEl>
                                      </p:cBhvr>
                                    </p:animEffect>
                                  </p:childTnLst>
                                </p:cTn>
                              </p:par>
                              <p:par>
                                <p:cTn id="39" presetID="12" presetClass="entr" presetSubtype="4" fill="hold" grpId="0" nodeType="withEffect">
                                  <p:stCondLst>
                                    <p:cond delay="0"/>
                                  </p:stCondLst>
                                  <p:iterate type="lt">
                                    <p:tmPct val="50000"/>
                                  </p:iterate>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300"/>
                                        <p:tgtEl>
                                          <p:spTgt spid="13"/>
                                        </p:tgtEl>
                                        <p:attrNameLst>
                                          <p:attrName>ppt_y</p:attrName>
                                        </p:attrNameLst>
                                      </p:cBhvr>
                                      <p:tavLst>
                                        <p:tav tm="0">
                                          <p:val>
                                            <p:strVal val="#ppt_y+#ppt_h*1.125000"/>
                                          </p:val>
                                        </p:tav>
                                        <p:tav tm="100000">
                                          <p:val>
                                            <p:strVal val="#ppt_y"/>
                                          </p:val>
                                        </p:tav>
                                      </p:tavLst>
                                    </p:anim>
                                    <p:animEffect transition="in" filter="wipe(up)">
                                      <p:cBhvr>
                                        <p:cTn id="42" dur="300"/>
                                        <p:tgtEl>
                                          <p:spTgt spid="13"/>
                                        </p:tgtEl>
                                      </p:cBhvr>
                                    </p:animEffect>
                                  </p:childTnLst>
                                </p:cTn>
                              </p:par>
                              <p:par>
                                <p:cTn id="43" presetID="12" presetClass="entr" presetSubtype="4" fill="hold" grpId="0" nodeType="withEffect">
                                  <p:stCondLst>
                                    <p:cond delay="0"/>
                                  </p:stCondLst>
                                  <p:iterate type="lt">
                                    <p:tmPct val="50000"/>
                                  </p:iterate>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300"/>
                                        <p:tgtEl>
                                          <p:spTgt spid="14"/>
                                        </p:tgtEl>
                                        <p:attrNameLst>
                                          <p:attrName>ppt_y</p:attrName>
                                        </p:attrNameLst>
                                      </p:cBhvr>
                                      <p:tavLst>
                                        <p:tav tm="0">
                                          <p:val>
                                            <p:strVal val="#ppt_y+#ppt_h*1.125000"/>
                                          </p:val>
                                        </p:tav>
                                        <p:tav tm="100000">
                                          <p:val>
                                            <p:strVal val="#ppt_y"/>
                                          </p:val>
                                        </p:tav>
                                      </p:tavLst>
                                    </p:anim>
                                    <p:animEffect transition="in" filter="wipe(up)">
                                      <p:cBhvr>
                                        <p:cTn id="46" dur="300"/>
                                        <p:tgtEl>
                                          <p:spTgt spid="14"/>
                                        </p:tgtEl>
                                      </p:cBhvr>
                                    </p:animEffect>
                                  </p:childTnLst>
                                </p:cTn>
                              </p:par>
                              <p:par>
                                <p:cTn id="47" presetID="12" presetClass="entr" presetSubtype="4" fill="hold" grpId="0" nodeType="withEffect">
                                  <p:stCondLst>
                                    <p:cond delay="0"/>
                                  </p:stCondLst>
                                  <p:iterate type="lt">
                                    <p:tmPct val="50000"/>
                                  </p:iterate>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300"/>
                                        <p:tgtEl>
                                          <p:spTgt spid="15"/>
                                        </p:tgtEl>
                                        <p:attrNameLst>
                                          <p:attrName>ppt_y</p:attrName>
                                        </p:attrNameLst>
                                      </p:cBhvr>
                                      <p:tavLst>
                                        <p:tav tm="0">
                                          <p:val>
                                            <p:strVal val="#ppt_y+#ppt_h*1.125000"/>
                                          </p:val>
                                        </p:tav>
                                        <p:tav tm="100000">
                                          <p:val>
                                            <p:strVal val="#ppt_y"/>
                                          </p:val>
                                        </p:tav>
                                      </p:tavLst>
                                    </p:anim>
                                    <p:animEffect transition="in" filter="wipe(up)">
                                      <p:cBhvr>
                                        <p:cTn id="50" dur="300"/>
                                        <p:tgtEl>
                                          <p:spTgt spid="15"/>
                                        </p:tgtEl>
                                      </p:cBhvr>
                                    </p:animEffect>
                                  </p:childTnLst>
                                </p:cTn>
                              </p:par>
                              <p:par>
                                <p:cTn id="51" presetID="10" presetClass="entr" presetSubtype="0" fill="hold" grpId="0" nodeType="withEffect">
                                  <p:stCondLst>
                                    <p:cond delay="1000"/>
                                  </p:stCondLst>
                                  <p:iterate type="lt">
                                    <p:tmPct val="10000"/>
                                  </p:iterate>
                                  <p:childTnLst>
                                    <p:set>
                                      <p:cBhvr>
                                        <p:cTn id="52" dur="1" fill="hold">
                                          <p:stCondLst>
                                            <p:cond delay="0"/>
                                          </p:stCondLst>
                                        </p:cTn>
                                        <p:tgtEl>
                                          <p:spTgt spid="16"/>
                                        </p:tgtEl>
                                        <p:attrNameLst>
                                          <p:attrName>style.visibility</p:attrName>
                                        </p:attrNameLst>
                                      </p:cBhvr>
                                      <p:to>
                                        <p:strVal val="visible"/>
                                      </p:to>
                                    </p:set>
                                    <p:animEffect transition="in" filter="fade">
                                      <p:cBhvr>
                                        <p:cTn id="53" dur="100"/>
                                        <p:tgtEl>
                                          <p:spTgt spid="16"/>
                                        </p:tgtEl>
                                      </p:cBhvr>
                                    </p:animEffect>
                                  </p:childTnLst>
                                </p:cTn>
                              </p:par>
                              <p:par>
                                <p:cTn id="54" presetID="10" presetClass="entr" presetSubtype="0" fill="hold" grpId="0" nodeType="withEffect">
                                  <p:stCondLst>
                                    <p:cond delay="1000"/>
                                  </p:stCondLst>
                                  <p:iterate type="lt">
                                    <p:tmPct val="10000"/>
                                  </p:iterate>
                                  <p:childTnLst>
                                    <p:set>
                                      <p:cBhvr>
                                        <p:cTn id="55" dur="1" fill="hold">
                                          <p:stCondLst>
                                            <p:cond delay="0"/>
                                          </p:stCondLst>
                                        </p:cTn>
                                        <p:tgtEl>
                                          <p:spTgt spid="17"/>
                                        </p:tgtEl>
                                        <p:attrNameLst>
                                          <p:attrName>style.visibility</p:attrName>
                                        </p:attrNameLst>
                                      </p:cBhvr>
                                      <p:to>
                                        <p:strVal val="visible"/>
                                      </p:to>
                                    </p:set>
                                    <p:animEffect transition="in" filter="fade">
                                      <p:cBhvr>
                                        <p:cTn id="56" dur="100"/>
                                        <p:tgtEl>
                                          <p:spTgt spid="17"/>
                                        </p:tgtEl>
                                      </p:cBhvr>
                                    </p:animEffect>
                                  </p:childTnLst>
                                </p:cTn>
                              </p:par>
                              <p:par>
                                <p:cTn id="57" presetID="10" presetClass="entr" presetSubtype="0" fill="hold" grpId="0" nodeType="withEffect">
                                  <p:stCondLst>
                                    <p:cond delay="1000"/>
                                  </p:stCondLst>
                                  <p:iterate type="lt">
                                    <p:tmPct val="10000"/>
                                  </p:iterate>
                                  <p:childTnLst>
                                    <p:set>
                                      <p:cBhvr>
                                        <p:cTn id="58" dur="1" fill="hold">
                                          <p:stCondLst>
                                            <p:cond delay="0"/>
                                          </p:stCondLst>
                                        </p:cTn>
                                        <p:tgtEl>
                                          <p:spTgt spid="18"/>
                                        </p:tgtEl>
                                        <p:attrNameLst>
                                          <p:attrName>style.visibility</p:attrName>
                                        </p:attrNameLst>
                                      </p:cBhvr>
                                      <p:to>
                                        <p:strVal val="visible"/>
                                      </p:to>
                                    </p:set>
                                    <p:animEffect transition="in" filter="fade">
                                      <p:cBhvr>
                                        <p:cTn id="59" dur="100"/>
                                        <p:tgtEl>
                                          <p:spTgt spid="18"/>
                                        </p:tgtEl>
                                      </p:cBhvr>
                                    </p:animEffect>
                                  </p:childTnLst>
                                </p:cTn>
                              </p:par>
                              <p:par>
                                <p:cTn id="60" presetID="10" presetClass="entr" presetSubtype="0" fill="hold" grpId="0" nodeType="withEffect">
                                  <p:stCondLst>
                                    <p:cond delay="1000"/>
                                  </p:stCondLst>
                                  <p:iterate type="lt">
                                    <p:tmPct val="10000"/>
                                  </p:iterate>
                                  <p:childTnLst>
                                    <p:set>
                                      <p:cBhvr>
                                        <p:cTn id="61" dur="1" fill="hold">
                                          <p:stCondLst>
                                            <p:cond delay="0"/>
                                          </p:stCondLst>
                                        </p:cTn>
                                        <p:tgtEl>
                                          <p:spTgt spid="19"/>
                                        </p:tgtEl>
                                        <p:attrNameLst>
                                          <p:attrName>style.visibility</p:attrName>
                                        </p:attrNameLst>
                                      </p:cBhvr>
                                      <p:to>
                                        <p:strVal val="visible"/>
                                      </p:to>
                                    </p:set>
                                    <p:animEffect transition="in" filter="fade">
                                      <p:cBhvr>
                                        <p:cTn id="62" dur="1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2" grpId="0"/>
      <p:bldP spid="13" grpId="0"/>
      <p:bldP spid="14" grpId="0"/>
      <p:bldP spid="15" grpId="0"/>
      <p:bldP spid="16" grpId="0"/>
      <p:bldP spid="17" grpId="0"/>
      <p:bldP spid="18" grpId="0"/>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椭圆 3"/>
          <p:cNvSpPr/>
          <p:nvPr/>
        </p:nvSpPr>
        <p:spPr>
          <a:xfrm>
            <a:off x="2425179" y="1738070"/>
            <a:ext cx="2016224" cy="20162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4981615" y="1738070"/>
            <a:ext cx="2016224" cy="20162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7538051" y="1738070"/>
            <a:ext cx="2016224" cy="20162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KSO_Shape"/>
          <p:cNvSpPr/>
          <p:nvPr/>
        </p:nvSpPr>
        <p:spPr bwMode="auto">
          <a:xfrm>
            <a:off x="5634207" y="2064669"/>
            <a:ext cx="711040" cy="532094"/>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chemeClr val="bg1"/>
          </a:solidFill>
          <a:ln>
            <a:noFill/>
          </a:ln>
        </p:spPr>
        <p:txBody>
          <a:bodyPr bIns="360000" anchor="ctr">
            <a:scene3d>
              <a:camera prst="orthographicFront"/>
              <a:lightRig rig="threePt" dir="t"/>
            </a:scene3d>
            <a:sp3d>
              <a:contourClr>
                <a:srgbClr val="FFFFFF"/>
              </a:contourClr>
            </a:sp3d>
          </a:bodyPr>
          <a:lstStyle/>
          <a:p>
            <a:pPr algn="ctr">
              <a:defRPr/>
            </a:pPr>
            <a:endParaRPr lang="zh-CN" altLang="en-US" dirty="0">
              <a:solidFill>
                <a:srgbClr val="FFFFFF"/>
              </a:solidFill>
              <a:ea typeface="宋体" panose="02010600030101010101" pitchFamily="2" charset="-122"/>
            </a:endParaRPr>
          </a:p>
        </p:txBody>
      </p:sp>
      <p:sp>
        <p:nvSpPr>
          <p:cNvPr id="11" name="KSO_Shape"/>
          <p:cNvSpPr/>
          <p:nvPr/>
        </p:nvSpPr>
        <p:spPr bwMode="auto">
          <a:xfrm>
            <a:off x="8271042" y="2090084"/>
            <a:ext cx="570670" cy="481264"/>
          </a:xfrm>
          <a:custGeom>
            <a:avLst/>
            <a:gdLst>
              <a:gd name="T0" fmla="*/ 332222 w 2301876"/>
              <a:gd name="T1" fmla="*/ 1410232 h 1941513"/>
              <a:gd name="T2" fmla="*/ 321717 w 2301876"/>
              <a:gd name="T3" fmla="*/ 1470415 h 1941513"/>
              <a:gd name="T4" fmla="*/ 382384 w 2301876"/>
              <a:gd name="T5" fmla="*/ 1525343 h 1941513"/>
              <a:gd name="T6" fmla="*/ 696485 w 2301876"/>
              <a:gd name="T7" fmla="*/ 1509573 h 1941513"/>
              <a:gd name="T8" fmla="*/ 723010 w 2301876"/>
              <a:gd name="T9" fmla="*/ 1444398 h 1941513"/>
              <a:gd name="T10" fmla="*/ 671273 w 2301876"/>
              <a:gd name="T11" fmla="*/ 1380797 h 1941513"/>
              <a:gd name="T12" fmla="*/ 1348867 w 2301876"/>
              <a:gd name="T13" fmla="*/ 1247408 h 1941513"/>
              <a:gd name="T14" fmla="*/ 1327043 w 2301876"/>
              <a:gd name="T15" fmla="*/ 1320445 h 1941513"/>
              <a:gd name="T16" fmla="*/ 1593934 w 2301876"/>
              <a:gd name="T17" fmla="*/ 1356438 h 1941513"/>
              <a:gd name="T18" fmla="*/ 1647838 w 2301876"/>
              <a:gd name="T19" fmla="*/ 1303105 h 1941513"/>
              <a:gd name="T20" fmla="*/ 1606030 w 2301876"/>
              <a:gd name="T21" fmla="*/ 1239789 h 1941513"/>
              <a:gd name="T22" fmla="*/ 1529191 w 2301876"/>
              <a:gd name="T23" fmla="*/ 516517 h 1941513"/>
              <a:gd name="T24" fmla="*/ 1584982 w 2301876"/>
              <a:gd name="T25" fmla="*/ 576970 h 1941513"/>
              <a:gd name="T26" fmla="*/ 1601035 w 2301876"/>
              <a:gd name="T27" fmla="*/ 667649 h 1941513"/>
              <a:gd name="T28" fmla="*/ 1640510 w 2301876"/>
              <a:gd name="T29" fmla="*/ 716799 h 1941513"/>
              <a:gd name="T30" fmla="*/ 1583140 w 2301876"/>
              <a:gd name="T31" fmla="*/ 840071 h 1941513"/>
              <a:gd name="T32" fmla="*/ 1691827 w 2301876"/>
              <a:gd name="T33" fmla="*/ 916820 h 1941513"/>
              <a:gd name="T34" fmla="*/ 1229710 w 2301876"/>
              <a:gd name="T35" fmla="*/ 1106063 h 1941513"/>
              <a:gd name="T36" fmla="*/ 1284448 w 2301876"/>
              <a:gd name="T37" fmla="*/ 909460 h 1941513"/>
              <a:gd name="T38" fmla="*/ 1396556 w 2301876"/>
              <a:gd name="T39" fmla="*/ 836654 h 1941513"/>
              <a:gd name="T40" fmla="*/ 1335239 w 2301876"/>
              <a:gd name="T41" fmla="*/ 712857 h 1941513"/>
              <a:gd name="T42" fmla="*/ 1370240 w 2301876"/>
              <a:gd name="T43" fmla="*/ 660815 h 1941513"/>
              <a:gd name="T44" fmla="*/ 1388398 w 2301876"/>
              <a:gd name="T45" fmla="*/ 571451 h 1941513"/>
              <a:gd name="T46" fmla="*/ 1446031 w 2301876"/>
              <a:gd name="T47" fmla="*/ 514152 h 1941513"/>
              <a:gd name="T48" fmla="*/ 570227 w 2301876"/>
              <a:gd name="T49" fmla="*/ 477627 h 1941513"/>
              <a:gd name="T50" fmla="*/ 641756 w 2301876"/>
              <a:gd name="T51" fmla="*/ 549062 h 1941513"/>
              <a:gd name="T52" fmla="*/ 661216 w 2301876"/>
              <a:gd name="T53" fmla="*/ 657005 h 1941513"/>
              <a:gd name="T54" fmla="*/ 633078 w 2301876"/>
              <a:gd name="T55" fmla="*/ 739471 h 1941513"/>
              <a:gd name="T56" fmla="*/ 574697 w 2301876"/>
              <a:gd name="T57" fmla="*/ 792786 h 1941513"/>
              <a:gd name="T58" fmla="*/ 708552 w 2301876"/>
              <a:gd name="T59" fmla="*/ 915697 h 1941513"/>
              <a:gd name="T60" fmla="*/ 815320 w 2301876"/>
              <a:gd name="T61" fmla="*/ 1036508 h 1941513"/>
              <a:gd name="T62" fmla="*/ 222836 w 2301876"/>
              <a:gd name="T63" fmla="*/ 1047276 h 1941513"/>
              <a:gd name="T64" fmla="*/ 324870 w 2301876"/>
              <a:gd name="T65" fmla="*/ 922526 h 1941513"/>
              <a:gd name="T66" fmla="*/ 473189 w 2301876"/>
              <a:gd name="T67" fmla="*/ 794886 h 1941513"/>
              <a:gd name="T68" fmla="*/ 413493 w 2301876"/>
              <a:gd name="T69" fmla="*/ 744461 h 1941513"/>
              <a:gd name="T70" fmla="*/ 382462 w 2301876"/>
              <a:gd name="T71" fmla="*/ 663570 h 1941513"/>
              <a:gd name="T72" fmla="*/ 397978 w 2301876"/>
              <a:gd name="T73" fmla="*/ 556154 h 1941513"/>
              <a:gd name="T74" fmla="*/ 466878 w 2301876"/>
              <a:gd name="T75" fmla="*/ 480778 h 1941513"/>
              <a:gd name="T76" fmla="*/ 140242 w 2301876"/>
              <a:gd name="T77" fmla="*/ 134558 h 1941513"/>
              <a:gd name="T78" fmla="*/ 133677 w 2301876"/>
              <a:gd name="T79" fmla="*/ 1210760 h 1941513"/>
              <a:gd name="T80" fmla="*/ 198545 w 2301876"/>
              <a:gd name="T81" fmla="*/ 1290654 h 1941513"/>
              <a:gd name="T82" fmla="*/ 905010 w 2301876"/>
              <a:gd name="T83" fmla="*/ 1223901 h 1941513"/>
              <a:gd name="T84" fmla="*/ 906061 w 2301876"/>
              <a:gd name="T85" fmla="*/ 137186 h 1941513"/>
              <a:gd name="T86" fmla="*/ 1795088 w 2301876"/>
              <a:gd name="T87" fmla="*/ 130835 h 1941513"/>
              <a:gd name="T88" fmla="*/ 1869239 w 2301876"/>
              <a:gd name="T89" fmla="*/ 166040 h 1941513"/>
              <a:gd name="T90" fmla="*/ 1904211 w 2301876"/>
              <a:gd name="T91" fmla="*/ 240391 h 1941513"/>
              <a:gd name="T92" fmla="*/ 1879757 w 2301876"/>
              <a:gd name="T93" fmla="*/ 1330166 h 1941513"/>
              <a:gd name="T94" fmla="*/ 1769057 w 2301876"/>
              <a:gd name="T95" fmla="*/ 1410033 h 1941513"/>
              <a:gd name="T96" fmla="*/ 1237904 w 2301876"/>
              <a:gd name="T97" fmla="*/ 1415550 h 1941513"/>
              <a:gd name="T98" fmla="*/ 1189785 w 2301876"/>
              <a:gd name="T99" fmla="*/ 1139429 h 1941513"/>
              <a:gd name="T100" fmla="*/ 1756435 w 2301876"/>
              <a:gd name="T101" fmla="*/ 1159921 h 1941513"/>
              <a:gd name="T102" fmla="*/ 1799821 w 2301876"/>
              <a:gd name="T103" fmla="*/ 1088198 h 1941513"/>
              <a:gd name="T104" fmla="*/ 898445 w 2301876"/>
              <a:gd name="T105" fmla="*/ 262 h 1941513"/>
              <a:gd name="T106" fmla="*/ 992990 w 2301876"/>
              <a:gd name="T107" fmla="*/ 39421 h 1941513"/>
              <a:gd name="T108" fmla="*/ 1041313 w 2301876"/>
              <a:gd name="T109" fmla="*/ 129302 h 1941513"/>
              <a:gd name="T110" fmla="*/ 1017414 w 2301876"/>
              <a:gd name="T111" fmla="*/ 1483030 h 1941513"/>
              <a:gd name="T112" fmla="*/ 887939 w 2301876"/>
              <a:gd name="T113" fmla="*/ 1588417 h 1941513"/>
              <a:gd name="T114" fmla="*/ 200909 w 2301876"/>
              <a:gd name="T115" fmla="*/ 1599454 h 1941513"/>
              <a:gd name="T116" fmla="*/ 45959 w 2301876"/>
              <a:gd name="T117" fmla="*/ 1513779 h 1941513"/>
              <a:gd name="T118" fmla="*/ 0 w 2301876"/>
              <a:gd name="T119" fmla="*/ 152429 h 1941513"/>
              <a:gd name="T120" fmla="*/ 34667 w 2301876"/>
              <a:gd name="T121" fmla="*/ 55452 h 1941513"/>
              <a:gd name="T122" fmla="*/ 121596 w 2301876"/>
              <a:gd name="T123" fmla="*/ 2891 h 19415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01876" h="1941513">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algn="ctr">
              <a:defRPr/>
            </a:pPr>
            <a:endParaRPr lang="zh-CN" altLang="en-US">
              <a:solidFill>
                <a:srgbClr val="FFFFFF"/>
              </a:solidFill>
              <a:ea typeface="宋体" panose="02010600030101010101" pitchFamily="2" charset="-122"/>
            </a:endParaRPr>
          </a:p>
        </p:txBody>
      </p:sp>
      <p:sp>
        <p:nvSpPr>
          <p:cNvPr id="12" name="KSO_Shape"/>
          <p:cNvSpPr/>
          <p:nvPr/>
        </p:nvSpPr>
        <p:spPr bwMode="auto">
          <a:xfrm>
            <a:off x="3110123" y="2018992"/>
            <a:ext cx="536164" cy="623448"/>
          </a:xfrm>
          <a:custGeom>
            <a:avLst/>
            <a:gdLst>
              <a:gd name="T0" fmla="*/ 2147483646 w 5822"/>
              <a:gd name="T1" fmla="*/ 2147483646 h 6759"/>
              <a:gd name="T2" fmla="*/ 2147483646 w 5822"/>
              <a:gd name="T3" fmla="*/ 2147483646 h 6759"/>
              <a:gd name="T4" fmla="*/ 2147483646 w 5822"/>
              <a:gd name="T5" fmla="*/ 2147483646 h 6759"/>
              <a:gd name="T6" fmla="*/ 2147483646 w 5822"/>
              <a:gd name="T7" fmla="*/ 2147483646 h 6759"/>
              <a:gd name="T8" fmla="*/ 2147483646 w 5822"/>
              <a:gd name="T9" fmla="*/ 2147483646 h 6759"/>
              <a:gd name="T10" fmla="*/ 2147483646 w 5822"/>
              <a:gd name="T11" fmla="*/ 1253760573 h 6759"/>
              <a:gd name="T12" fmla="*/ 2147483646 w 5822"/>
              <a:gd name="T13" fmla="*/ 2147483646 h 6759"/>
              <a:gd name="T14" fmla="*/ 2147483646 w 5822"/>
              <a:gd name="T15" fmla="*/ 2147483646 h 6759"/>
              <a:gd name="T16" fmla="*/ 2147483646 w 5822"/>
              <a:gd name="T17" fmla="*/ 2147483646 h 6759"/>
              <a:gd name="T18" fmla="*/ 2147483646 w 5822"/>
              <a:gd name="T19" fmla="*/ 2147483646 h 6759"/>
              <a:gd name="T20" fmla="*/ 2147483646 w 5822"/>
              <a:gd name="T21" fmla="*/ 2147483646 h 6759"/>
              <a:gd name="T22" fmla="*/ 2147483646 w 5822"/>
              <a:gd name="T23" fmla="*/ 2147483646 h 6759"/>
              <a:gd name="T24" fmla="*/ 2147483646 w 5822"/>
              <a:gd name="T25" fmla="*/ 2147483646 h 6759"/>
              <a:gd name="T26" fmla="*/ 2147483646 w 5822"/>
              <a:gd name="T27" fmla="*/ 2147483646 h 6759"/>
              <a:gd name="T28" fmla="*/ 2147483646 w 5822"/>
              <a:gd name="T29" fmla="*/ 2147483646 h 6759"/>
              <a:gd name="T30" fmla="*/ 2147483646 w 5822"/>
              <a:gd name="T31" fmla="*/ 2147483646 h 6759"/>
              <a:gd name="T32" fmla="*/ 2147483646 w 5822"/>
              <a:gd name="T33" fmla="*/ 2147483646 h 6759"/>
              <a:gd name="T34" fmla="*/ 2147483646 w 5822"/>
              <a:gd name="T35" fmla="*/ 2147483646 h 6759"/>
              <a:gd name="T36" fmla="*/ 2147483646 w 5822"/>
              <a:gd name="T37" fmla="*/ 2147483646 h 6759"/>
              <a:gd name="T38" fmla="*/ 2147483646 w 5822"/>
              <a:gd name="T39" fmla="*/ 2147483646 h 6759"/>
              <a:gd name="T40" fmla="*/ 0 w 5822"/>
              <a:gd name="T41" fmla="*/ 2147483646 h 6759"/>
              <a:gd name="T42" fmla="*/ 2147483646 w 5822"/>
              <a:gd name="T43" fmla="*/ 2147483646 h 6759"/>
              <a:gd name="T44" fmla="*/ 2147483646 w 5822"/>
              <a:gd name="T45" fmla="*/ 2147483646 h 6759"/>
              <a:gd name="T46" fmla="*/ 2147483646 w 5822"/>
              <a:gd name="T47" fmla="*/ 2147483646 h 6759"/>
              <a:gd name="T48" fmla="*/ 2147483646 w 5822"/>
              <a:gd name="T49" fmla="*/ 2147483646 h 6759"/>
              <a:gd name="T50" fmla="*/ 2147483646 w 5822"/>
              <a:gd name="T51" fmla="*/ 2147483646 h 6759"/>
              <a:gd name="T52" fmla="*/ 2147483646 w 5822"/>
              <a:gd name="T53" fmla="*/ 2147483646 h 6759"/>
              <a:gd name="T54" fmla="*/ 2147483646 w 5822"/>
              <a:gd name="T55" fmla="*/ 2147483646 h 6759"/>
              <a:gd name="T56" fmla="*/ 2147483646 w 5822"/>
              <a:gd name="T57" fmla="*/ 2147483646 h 6759"/>
              <a:gd name="T58" fmla="*/ 2147483646 w 5822"/>
              <a:gd name="T59" fmla="*/ 2147483646 h 6759"/>
              <a:gd name="T60" fmla="*/ 2147483646 w 5822"/>
              <a:gd name="T61" fmla="*/ 2147483646 h 6759"/>
              <a:gd name="T62" fmla="*/ 2147483646 w 5822"/>
              <a:gd name="T63" fmla="*/ 2147483646 h 6759"/>
              <a:gd name="T64" fmla="*/ 2147483646 w 5822"/>
              <a:gd name="T65" fmla="*/ 2147483646 h 6759"/>
              <a:gd name="T66" fmla="*/ 2147483646 w 5822"/>
              <a:gd name="T67" fmla="*/ 2147483646 h 6759"/>
              <a:gd name="T68" fmla="*/ 2147483646 w 5822"/>
              <a:gd name="T69" fmla="*/ 2147483646 h 6759"/>
              <a:gd name="T70" fmla="*/ 2147483646 w 5822"/>
              <a:gd name="T71" fmla="*/ 2147483646 h 6759"/>
              <a:gd name="T72" fmla="*/ 2147483646 w 5822"/>
              <a:gd name="T73" fmla="*/ 2147483646 h 6759"/>
              <a:gd name="T74" fmla="*/ 2147483646 w 5822"/>
              <a:gd name="T75" fmla="*/ 2147483646 h 6759"/>
              <a:gd name="T76" fmla="*/ 2147483646 w 5822"/>
              <a:gd name="T77" fmla="*/ 2147483646 h 6759"/>
              <a:gd name="T78" fmla="*/ 2147483646 w 5822"/>
              <a:gd name="T79" fmla="*/ 2147483646 h 6759"/>
              <a:gd name="T80" fmla="*/ 2147483646 w 5822"/>
              <a:gd name="T81" fmla="*/ 2147483646 h 6759"/>
              <a:gd name="T82" fmla="*/ 2147483646 w 5822"/>
              <a:gd name="T83" fmla="*/ 2147483646 h 6759"/>
              <a:gd name="T84" fmla="*/ 2147483646 w 5822"/>
              <a:gd name="T85" fmla="*/ 2147483646 h 6759"/>
              <a:gd name="T86" fmla="*/ 2147483646 w 5822"/>
              <a:gd name="T87" fmla="*/ 2147483646 h 6759"/>
              <a:gd name="T88" fmla="*/ 2147483646 w 5822"/>
              <a:gd name="T89" fmla="*/ 2147483646 h 6759"/>
              <a:gd name="T90" fmla="*/ 2147483646 w 5822"/>
              <a:gd name="T91" fmla="*/ 2147483646 h 6759"/>
              <a:gd name="T92" fmla="*/ 2147483646 w 5822"/>
              <a:gd name="T93" fmla="*/ 2147483646 h 6759"/>
              <a:gd name="T94" fmla="*/ 2147483646 w 5822"/>
              <a:gd name="T95" fmla="*/ 2147483646 h 6759"/>
              <a:gd name="T96" fmla="*/ 2147483646 w 5822"/>
              <a:gd name="T97" fmla="*/ 2147483646 h 675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822" h="6759">
                <a:moveTo>
                  <a:pt x="0" y="6351"/>
                </a:moveTo>
                <a:lnTo>
                  <a:pt x="129" y="6351"/>
                </a:lnTo>
                <a:lnTo>
                  <a:pt x="129" y="3057"/>
                </a:lnTo>
                <a:lnTo>
                  <a:pt x="129" y="2914"/>
                </a:lnTo>
                <a:lnTo>
                  <a:pt x="266" y="2865"/>
                </a:lnTo>
                <a:lnTo>
                  <a:pt x="1775" y="2337"/>
                </a:lnTo>
                <a:lnTo>
                  <a:pt x="1775" y="1515"/>
                </a:lnTo>
                <a:lnTo>
                  <a:pt x="1775" y="1386"/>
                </a:lnTo>
                <a:lnTo>
                  <a:pt x="1892" y="1331"/>
                </a:lnTo>
                <a:lnTo>
                  <a:pt x="4422" y="137"/>
                </a:lnTo>
                <a:lnTo>
                  <a:pt x="4714" y="0"/>
                </a:lnTo>
                <a:lnTo>
                  <a:pt x="4714" y="56"/>
                </a:lnTo>
                <a:lnTo>
                  <a:pt x="5511" y="532"/>
                </a:lnTo>
                <a:lnTo>
                  <a:pt x="5511" y="6326"/>
                </a:lnTo>
                <a:lnTo>
                  <a:pt x="5822" y="6326"/>
                </a:lnTo>
                <a:lnTo>
                  <a:pt x="5822" y="6734"/>
                </a:lnTo>
                <a:lnTo>
                  <a:pt x="4510" y="6734"/>
                </a:lnTo>
                <a:lnTo>
                  <a:pt x="4305" y="6734"/>
                </a:lnTo>
                <a:lnTo>
                  <a:pt x="4305" y="6529"/>
                </a:lnTo>
                <a:lnTo>
                  <a:pt x="4305" y="643"/>
                </a:lnTo>
                <a:lnTo>
                  <a:pt x="2183" y="1644"/>
                </a:lnTo>
                <a:lnTo>
                  <a:pt x="2183" y="2194"/>
                </a:lnTo>
                <a:lnTo>
                  <a:pt x="2798" y="1979"/>
                </a:lnTo>
                <a:lnTo>
                  <a:pt x="3035" y="1895"/>
                </a:lnTo>
                <a:lnTo>
                  <a:pt x="3035" y="1889"/>
                </a:lnTo>
                <a:lnTo>
                  <a:pt x="3042" y="1892"/>
                </a:lnTo>
                <a:lnTo>
                  <a:pt x="3068" y="1884"/>
                </a:lnTo>
                <a:lnTo>
                  <a:pt x="3068" y="1909"/>
                </a:lnTo>
                <a:lnTo>
                  <a:pt x="3862" y="2381"/>
                </a:lnTo>
                <a:lnTo>
                  <a:pt x="3862" y="6313"/>
                </a:lnTo>
                <a:lnTo>
                  <a:pt x="4177" y="6313"/>
                </a:lnTo>
                <a:lnTo>
                  <a:pt x="4177" y="6722"/>
                </a:lnTo>
                <a:lnTo>
                  <a:pt x="2865" y="6722"/>
                </a:lnTo>
                <a:lnTo>
                  <a:pt x="2661" y="6722"/>
                </a:lnTo>
                <a:lnTo>
                  <a:pt x="2661" y="6517"/>
                </a:lnTo>
                <a:lnTo>
                  <a:pt x="2661" y="2458"/>
                </a:lnTo>
                <a:lnTo>
                  <a:pt x="538" y="3202"/>
                </a:lnTo>
                <a:lnTo>
                  <a:pt x="538" y="6556"/>
                </a:lnTo>
                <a:lnTo>
                  <a:pt x="538" y="6759"/>
                </a:lnTo>
                <a:lnTo>
                  <a:pt x="334" y="6759"/>
                </a:lnTo>
                <a:lnTo>
                  <a:pt x="0" y="6759"/>
                </a:lnTo>
                <a:lnTo>
                  <a:pt x="0" y="6351"/>
                </a:lnTo>
                <a:close/>
                <a:moveTo>
                  <a:pt x="776" y="6707"/>
                </a:moveTo>
                <a:lnTo>
                  <a:pt x="776" y="6707"/>
                </a:lnTo>
                <a:lnTo>
                  <a:pt x="1501" y="6707"/>
                </a:lnTo>
                <a:lnTo>
                  <a:pt x="2348" y="6707"/>
                </a:lnTo>
                <a:lnTo>
                  <a:pt x="2348" y="5989"/>
                </a:lnTo>
                <a:lnTo>
                  <a:pt x="1501" y="6044"/>
                </a:lnTo>
                <a:lnTo>
                  <a:pt x="776" y="6092"/>
                </a:lnTo>
                <a:lnTo>
                  <a:pt x="776" y="6707"/>
                </a:lnTo>
                <a:close/>
                <a:moveTo>
                  <a:pt x="776" y="4048"/>
                </a:moveTo>
                <a:lnTo>
                  <a:pt x="776" y="4048"/>
                </a:lnTo>
                <a:lnTo>
                  <a:pt x="1501" y="3842"/>
                </a:lnTo>
                <a:lnTo>
                  <a:pt x="2348" y="3604"/>
                </a:lnTo>
                <a:lnTo>
                  <a:pt x="2348" y="2883"/>
                </a:lnTo>
                <a:lnTo>
                  <a:pt x="1501" y="3178"/>
                </a:lnTo>
                <a:lnTo>
                  <a:pt x="776" y="3431"/>
                </a:lnTo>
                <a:lnTo>
                  <a:pt x="776" y="4048"/>
                </a:lnTo>
                <a:close/>
                <a:moveTo>
                  <a:pt x="776" y="4926"/>
                </a:moveTo>
                <a:lnTo>
                  <a:pt x="776" y="4926"/>
                </a:lnTo>
                <a:lnTo>
                  <a:pt x="1501" y="4788"/>
                </a:lnTo>
                <a:lnTo>
                  <a:pt x="2348" y="4628"/>
                </a:lnTo>
                <a:lnTo>
                  <a:pt x="2348" y="3909"/>
                </a:lnTo>
                <a:lnTo>
                  <a:pt x="1501" y="4124"/>
                </a:lnTo>
                <a:lnTo>
                  <a:pt x="776" y="4310"/>
                </a:lnTo>
                <a:lnTo>
                  <a:pt x="776" y="4926"/>
                </a:lnTo>
                <a:close/>
                <a:moveTo>
                  <a:pt x="776" y="5811"/>
                </a:moveTo>
                <a:lnTo>
                  <a:pt x="776" y="5811"/>
                </a:lnTo>
                <a:lnTo>
                  <a:pt x="1501" y="5741"/>
                </a:lnTo>
                <a:lnTo>
                  <a:pt x="2348" y="5661"/>
                </a:lnTo>
                <a:lnTo>
                  <a:pt x="2348" y="4942"/>
                </a:lnTo>
                <a:lnTo>
                  <a:pt x="1501" y="5078"/>
                </a:lnTo>
                <a:lnTo>
                  <a:pt x="776" y="5194"/>
                </a:lnTo>
                <a:lnTo>
                  <a:pt x="776" y="5811"/>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algn="ctr">
              <a:defRPr/>
            </a:pPr>
            <a:endParaRPr lang="zh-CN" altLang="en-US">
              <a:solidFill>
                <a:srgbClr val="FFFFFF"/>
              </a:solidFill>
              <a:ea typeface="宋体" panose="02010600030101010101" pitchFamily="2" charset="-122"/>
            </a:endParaRPr>
          </a:p>
        </p:txBody>
      </p:sp>
      <p:grpSp>
        <p:nvGrpSpPr>
          <p:cNvPr id="13" name="组合 12"/>
          <p:cNvGrpSpPr/>
          <p:nvPr/>
        </p:nvGrpSpPr>
        <p:grpSpPr>
          <a:xfrm>
            <a:off x="4556306" y="2590979"/>
            <a:ext cx="310406" cy="310406"/>
            <a:chOff x="3264324" y="1749600"/>
            <a:chExt cx="348156" cy="348156"/>
          </a:xfrm>
          <a:solidFill>
            <a:schemeClr val="bg1">
              <a:lumMod val="65000"/>
            </a:schemeClr>
          </a:solidFill>
        </p:grpSpPr>
        <p:sp>
          <p:nvSpPr>
            <p:cNvPr id="14" name="矩形 13"/>
            <p:cNvSpPr/>
            <p:nvPr/>
          </p:nvSpPr>
          <p:spPr>
            <a:xfrm>
              <a:off x="3264324" y="1900818"/>
              <a:ext cx="348156"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rot="5400000">
              <a:off x="3264324" y="1900818"/>
              <a:ext cx="348156"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6" name="组合 15"/>
          <p:cNvGrpSpPr/>
          <p:nvPr/>
        </p:nvGrpSpPr>
        <p:grpSpPr>
          <a:xfrm>
            <a:off x="7112742" y="2590979"/>
            <a:ext cx="310406" cy="310406"/>
            <a:chOff x="3264324" y="1749600"/>
            <a:chExt cx="348156" cy="348156"/>
          </a:xfrm>
          <a:solidFill>
            <a:schemeClr val="bg1">
              <a:lumMod val="65000"/>
            </a:schemeClr>
          </a:solidFill>
        </p:grpSpPr>
        <p:sp>
          <p:nvSpPr>
            <p:cNvPr id="17" name="矩形 16"/>
            <p:cNvSpPr/>
            <p:nvPr/>
          </p:nvSpPr>
          <p:spPr>
            <a:xfrm>
              <a:off x="3264324" y="1900818"/>
              <a:ext cx="348156"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rot="5400000">
              <a:off x="3264324" y="1900818"/>
              <a:ext cx="348156"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TextBox 25"/>
          <p:cNvSpPr txBox="1"/>
          <p:nvPr/>
        </p:nvSpPr>
        <p:spPr>
          <a:xfrm>
            <a:off x="2875530" y="3168358"/>
            <a:ext cx="1036867" cy="153888"/>
          </a:xfrm>
          <a:prstGeom prst="rect">
            <a:avLst/>
          </a:prstGeom>
          <a:noFill/>
        </p:spPr>
        <p:txBody>
          <a:bodyPr wrap="square" lIns="0" tIns="0" rIns="0" bIns="0" rtlCol="0">
            <a:spAutoFit/>
          </a:bodyPr>
          <a:lstStyle/>
          <a:p>
            <a:pPr algn="ctr"/>
            <a:r>
              <a:rPr lang="zh-CN" altLang="en-US" sz="1000" b="1" dirty="0">
                <a:solidFill>
                  <a:schemeClr val="bg1"/>
                </a:solidFill>
                <a:latin typeface="微软雅黑" panose="020B0503020204020204" pitchFamily="34" charset="-122"/>
                <a:ea typeface="微软雅黑" panose="020B0503020204020204" pitchFamily="34" charset="-122"/>
              </a:rPr>
              <a:t>点击输入说明文字</a:t>
            </a:r>
          </a:p>
        </p:txBody>
      </p:sp>
      <p:sp>
        <p:nvSpPr>
          <p:cNvPr id="20" name="TextBox 26"/>
          <p:cNvSpPr txBox="1"/>
          <p:nvPr/>
        </p:nvSpPr>
        <p:spPr>
          <a:xfrm>
            <a:off x="5406474" y="3168358"/>
            <a:ext cx="1166506" cy="153888"/>
          </a:xfrm>
          <a:prstGeom prst="rect">
            <a:avLst/>
          </a:prstGeom>
          <a:noFill/>
        </p:spPr>
        <p:txBody>
          <a:bodyPr wrap="square" lIns="0" tIns="0" rIns="0" bIns="0" rtlCol="0">
            <a:spAutoFit/>
          </a:bodyPr>
          <a:lstStyle/>
          <a:p>
            <a:pPr algn="ctr"/>
            <a:r>
              <a:rPr lang="zh-CN" altLang="en-US" sz="1000" b="1" dirty="0">
                <a:solidFill>
                  <a:schemeClr val="bg1"/>
                </a:solidFill>
                <a:latin typeface="微软雅黑" panose="020B0503020204020204" pitchFamily="34" charset="-122"/>
                <a:ea typeface="微软雅黑" panose="020B0503020204020204" pitchFamily="34" charset="-122"/>
              </a:rPr>
              <a:t>点击输入说明文字</a:t>
            </a:r>
          </a:p>
        </p:txBody>
      </p:sp>
      <p:sp>
        <p:nvSpPr>
          <p:cNvPr id="21" name="TextBox 27"/>
          <p:cNvSpPr txBox="1"/>
          <p:nvPr/>
        </p:nvSpPr>
        <p:spPr>
          <a:xfrm>
            <a:off x="7962910" y="3168358"/>
            <a:ext cx="1166506" cy="153888"/>
          </a:xfrm>
          <a:prstGeom prst="rect">
            <a:avLst/>
          </a:prstGeom>
          <a:noFill/>
        </p:spPr>
        <p:txBody>
          <a:bodyPr wrap="square" lIns="0" tIns="0" rIns="0" bIns="0" rtlCol="0">
            <a:spAutoFit/>
          </a:bodyPr>
          <a:lstStyle/>
          <a:p>
            <a:pPr algn="ctr"/>
            <a:r>
              <a:rPr lang="zh-CN" altLang="en-US" sz="1000" b="1" dirty="0">
                <a:solidFill>
                  <a:schemeClr val="bg1"/>
                </a:solidFill>
                <a:latin typeface="微软雅黑" panose="020B0503020204020204" pitchFamily="34" charset="-122"/>
                <a:ea typeface="微软雅黑" panose="020B0503020204020204" pitchFamily="34" charset="-122"/>
              </a:rPr>
              <a:t>点击输入说明文字</a:t>
            </a:r>
          </a:p>
        </p:txBody>
      </p:sp>
      <p:sp>
        <p:nvSpPr>
          <p:cNvPr id="22" name="Freeform 12"/>
          <p:cNvSpPr/>
          <p:nvPr/>
        </p:nvSpPr>
        <p:spPr bwMode="auto">
          <a:xfrm>
            <a:off x="1608509" y="4221088"/>
            <a:ext cx="528638" cy="530225"/>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chemeClr val="accent1"/>
          </a:solidFill>
          <a:ln>
            <a:noFill/>
          </a:ln>
        </p:spPr>
        <p:txBody>
          <a:bodyPr/>
          <a:lstStyle/>
          <a:p>
            <a:endParaRPr lang="zh-CN" altLang="en-US">
              <a:solidFill>
                <a:schemeClr val="tx1">
                  <a:lumMod val="50000"/>
                  <a:lumOff val="50000"/>
                </a:schemeClr>
              </a:solidFill>
            </a:endParaRPr>
          </a:p>
        </p:txBody>
      </p:sp>
      <p:sp>
        <p:nvSpPr>
          <p:cNvPr id="23" name="Freeform 12"/>
          <p:cNvSpPr/>
          <p:nvPr/>
        </p:nvSpPr>
        <p:spPr bwMode="auto">
          <a:xfrm flipH="1" flipV="1">
            <a:off x="10249469" y="5255369"/>
            <a:ext cx="528638" cy="530225"/>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chemeClr val="accent1"/>
          </a:solidFill>
          <a:ln>
            <a:noFill/>
          </a:ln>
        </p:spPr>
        <p:txBody>
          <a:bodyPr/>
          <a:lstStyle/>
          <a:p>
            <a:endParaRPr lang="zh-CN" altLang="en-US">
              <a:solidFill>
                <a:schemeClr val="tx1">
                  <a:lumMod val="50000"/>
                  <a:lumOff val="50000"/>
                </a:schemeClr>
              </a:solidFill>
            </a:endParaRPr>
          </a:p>
        </p:txBody>
      </p:sp>
      <p:sp>
        <p:nvSpPr>
          <p:cNvPr id="24" name="TextBox 30"/>
          <p:cNvSpPr txBox="1"/>
          <p:nvPr/>
        </p:nvSpPr>
        <p:spPr>
          <a:xfrm>
            <a:off x="1968549" y="4535289"/>
            <a:ext cx="8545239" cy="905248"/>
          </a:xfrm>
          <a:prstGeom prst="rect">
            <a:avLst/>
          </a:prstGeom>
          <a:noFill/>
        </p:spPr>
        <p:txBody>
          <a:bodyPr wrap="square" rtlCol="0">
            <a:spAutoFit/>
          </a:bodyPr>
          <a:lstStyle/>
          <a:p>
            <a:pPr>
              <a:lnSpc>
                <a:spcPct val="130000"/>
              </a:lnSpc>
              <a:spcBef>
                <a:spcPct val="0"/>
              </a:spcBef>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上述图表的综合描述说明入。在此录入上述图表的综合描述说明，在此录入上述图表的上述图表的综合描述说明入。在此录入上述图表的综合描述说明，在此录入上述图表的上述图表的综合描述说明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290">
                                          <p:stCondLst>
                                            <p:cond delay="0"/>
                                          </p:stCondLst>
                                        </p:cTn>
                                        <p:tgtEl>
                                          <p:spTgt spid="19"/>
                                        </p:tgtEl>
                                      </p:cBhvr>
                                    </p:animEffect>
                                    <p:anim calcmode="lin" valueType="num">
                                      <p:cBhvr>
                                        <p:cTn id="8" dur="911"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9"/>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9"/>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9"/>
                                        </p:tgtEl>
                                        <p:attrNameLst>
                                          <p:attrName>ppt_y</p:attrName>
                                        </p:attrNameLst>
                                      </p:cBhvr>
                                      <p:tavLst>
                                        <p:tav tm="0" fmla="#ppt_y-sin(pi*$)/81">
                                          <p:val>
                                            <p:fltVal val="0"/>
                                          </p:val>
                                        </p:tav>
                                        <p:tav tm="100000">
                                          <p:val>
                                            <p:fltVal val="1"/>
                                          </p:val>
                                        </p:tav>
                                      </p:tavLst>
                                    </p:anim>
                                    <p:animScale>
                                      <p:cBhvr>
                                        <p:cTn id="13" dur="13">
                                          <p:stCondLst>
                                            <p:cond delay="325"/>
                                          </p:stCondLst>
                                        </p:cTn>
                                        <p:tgtEl>
                                          <p:spTgt spid="19"/>
                                        </p:tgtEl>
                                      </p:cBhvr>
                                      <p:to x="100000" y="60000"/>
                                    </p:animScale>
                                    <p:animScale>
                                      <p:cBhvr>
                                        <p:cTn id="14" dur="83" decel="50000">
                                          <p:stCondLst>
                                            <p:cond delay="338"/>
                                          </p:stCondLst>
                                        </p:cTn>
                                        <p:tgtEl>
                                          <p:spTgt spid="19"/>
                                        </p:tgtEl>
                                      </p:cBhvr>
                                      <p:to x="100000" y="100000"/>
                                    </p:animScale>
                                    <p:animScale>
                                      <p:cBhvr>
                                        <p:cTn id="15" dur="13">
                                          <p:stCondLst>
                                            <p:cond delay="656"/>
                                          </p:stCondLst>
                                        </p:cTn>
                                        <p:tgtEl>
                                          <p:spTgt spid="19"/>
                                        </p:tgtEl>
                                      </p:cBhvr>
                                      <p:to x="100000" y="80000"/>
                                    </p:animScale>
                                    <p:animScale>
                                      <p:cBhvr>
                                        <p:cTn id="16" dur="83" decel="50000">
                                          <p:stCondLst>
                                            <p:cond delay="669"/>
                                          </p:stCondLst>
                                        </p:cTn>
                                        <p:tgtEl>
                                          <p:spTgt spid="19"/>
                                        </p:tgtEl>
                                      </p:cBhvr>
                                      <p:to x="100000" y="100000"/>
                                    </p:animScale>
                                    <p:animScale>
                                      <p:cBhvr>
                                        <p:cTn id="17" dur="13">
                                          <p:stCondLst>
                                            <p:cond delay="821"/>
                                          </p:stCondLst>
                                        </p:cTn>
                                        <p:tgtEl>
                                          <p:spTgt spid="19"/>
                                        </p:tgtEl>
                                      </p:cBhvr>
                                      <p:to x="100000" y="90000"/>
                                    </p:animScale>
                                    <p:animScale>
                                      <p:cBhvr>
                                        <p:cTn id="18" dur="83" decel="50000">
                                          <p:stCondLst>
                                            <p:cond delay="834"/>
                                          </p:stCondLst>
                                        </p:cTn>
                                        <p:tgtEl>
                                          <p:spTgt spid="19"/>
                                        </p:tgtEl>
                                      </p:cBhvr>
                                      <p:to x="100000" y="100000"/>
                                    </p:animScale>
                                    <p:animScale>
                                      <p:cBhvr>
                                        <p:cTn id="19" dur="13">
                                          <p:stCondLst>
                                            <p:cond delay="904"/>
                                          </p:stCondLst>
                                        </p:cTn>
                                        <p:tgtEl>
                                          <p:spTgt spid="19"/>
                                        </p:tgtEl>
                                      </p:cBhvr>
                                      <p:to x="100000" y="95000"/>
                                    </p:animScale>
                                    <p:animScale>
                                      <p:cBhvr>
                                        <p:cTn id="20" dur="83" decel="50000">
                                          <p:stCondLst>
                                            <p:cond delay="917"/>
                                          </p:stCondLst>
                                        </p:cTn>
                                        <p:tgtEl>
                                          <p:spTgt spid="19"/>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290">
                                          <p:stCondLst>
                                            <p:cond delay="0"/>
                                          </p:stCondLst>
                                        </p:cTn>
                                        <p:tgtEl>
                                          <p:spTgt spid="4"/>
                                        </p:tgtEl>
                                      </p:cBhvr>
                                    </p:animEffect>
                                    <p:anim calcmode="lin" valueType="num">
                                      <p:cBhvr>
                                        <p:cTn id="24" dur="911"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332"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332" tmFilter="0, 0; 0.125,0.2665; 0.25,0.4; 0.375,0.465; 0.5,0.5;  0.625,0.535; 0.75,0.6; 0.875,0.7335; 1,1">
                                          <p:stCondLst>
                                            <p:cond delay="332"/>
                                          </p:stCondLst>
                                        </p:cTn>
                                        <p:tgtEl>
                                          <p:spTgt spid="4"/>
                                        </p:tgtEl>
                                        <p:attrNameLst>
                                          <p:attrName>ppt_y</p:attrName>
                                        </p:attrNameLst>
                                      </p:cBhvr>
                                      <p:tavLst>
                                        <p:tav tm="0" fmla="#ppt_y-sin(pi*$)/9">
                                          <p:val>
                                            <p:fltVal val="0"/>
                                          </p:val>
                                        </p:tav>
                                        <p:tav tm="100000">
                                          <p:val>
                                            <p:fltVal val="1"/>
                                          </p:val>
                                        </p:tav>
                                      </p:tavLst>
                                    </p:anim>
                                    <p:anim calcmode="lin" valueType="num">
                                      <p:cBhvr>
                                        <p:cTn id="27" dur="166" tmFilter="0, 0; 0.125,0.2665; 0.25,0.4; 0.375,0.465; 0.5,0.5;  0.625,0.535; 0.75,0.6; 0.875,0.7335; 1,1">
                                          <p:stCondLst>
                                            <p:cond delay="662"/>
                                          </p:stCondLst>
                                        </p:cTn>
                                        <p:tgtEl>
                                          <p:spTgt spid="4"/>
                                        </p:tgtEl>
                                        <p:attrNameLst>
                                          <p:attrName>ppt_y</p:attrName>
                                        </p:attrNameLst>
                                      </p:cBhvr>
                                      <p:tavLst>
                                        <p:tav tm="0" fmla="#ppt_y-sin(pi*$)/27">
                                          <p:val>
                                            <p:fltVal val="0"/>
                                          </p:val>
                                        </p:tav>
                                        <p:tav tm="100000">
                                          <p:val>
                                            <p:fltVal val="1"/>
                                          </p:val>
                                        </p:tav>
                                      </p:tavLst>
                                    </p:anim>
                                    <p:anim calcmode="lin" valueType="num">
                                      <p:cBhvr>
                                        <p:cTn id="28" dur="82" tmFilter="0, 0; 0.125,0.2665; 0.25,0.4; 0.375,0.465; 0.5,0.5;  0.625,0.535; 0.75,0.6; 0.875,0.7335; 1,1">
                                          <p:stCondLst>
                                            <p:cond delay="828"/>
                                          </p:stCondLst>
                                        </p:cTn>
                                        <p:tgtEl>
                                          <p:spTgt spid="4"/>
                                        </p:tgtEl>
                                        <p:attrNameLst>
                                          <p:attrName>ppt_y</p:attrName>
                                        </p:attrNameLst>
                                      </p:cBhvr>
                                      <p:tavLst>
                                        <p:tav tm="0" fmla="#ppt_y-sin(pi*$)/81">
                                          <p:val>
                                            <p:fltVal val="0"/>
                                          </p:val>
                                        </p:tav>
                                        <p:tav tm="100000">
                                          <p:val>
                                            <p:fltVal val="1"/>
                                          </p:val>
                                        </p:tav>
                                      </p:tavLst>
                                    </p:anim>
                                    <p:animScale>
                                      <p:cBhvr>
                                        <p:cTn id="29" dur="13">
                                          <p:stCondLst>
                                            <p:cond delay="325"/>
                                          </p:stCondLst>
                                        </p:cTn>
                                        <p:tgtEl>
                                          <p:spTgt spid="4"/>
                                        </p:tgtEl>
                                      </p:cBhvr>
                                      <p:to x="100000" y="60000"/>
                                    </p:animScale>
                                    <p:animScale>
                                      <p:cBhvr>
                                        <p:cTn id="30" dur="83" decel="50000">
                                          <p:stCondLst>
                                            <p:cond delay="338"/>
                                          </p:stCondLst>
                                        </p:cTn>
                                        <p:tgtEl>
                                          <p:spTgt spid="4"/>
                                        </p:tgtEl>
                                      </p:cBhvr>
                                      <p:to x="100000" y="100000"/>
                                    </p:animScale>
                                    <p:animScale>
                                      <p:cBhvr>
                                        <p:cTn id="31" dur="13">
                                          <p:stCondLst>
                                            <p:cond delay="656"/>
                                          </p:stCondLst>
                                        </p:cTn>
                                        <p:tgtEl>
                                          <p:spTgt spid="4"/>
                                        </p:tgtEl>
                                      </p:cBhvr>
                                      <p:to x="100000" y="80000"/>
                                    </p:animScale>
                                    <p:animScale>
                                      <p:cBhvr>
                                        <p:cTn id="32" dur="83" decel="50000">
                                          <p:stCondLst>
                                            <p:cond delay="669"/>
                                          </p:stCondLst>
                                        </p:cTn>
                                        <p:tgtEl>
                                          <p:spTgt spid="4"/>
                                        </p:tgtEl>
                                      </p:cBhvr>
                                      <p:to x="100000" y="100000"/>
                                    </p:animScale>
                                    <p:animScale>
                                      <p:cBhvr>
                                        <p:cTn id="33" dur="13">
                                          <p:stCondLst>
                                            <p:cond delay="821"/>
                                          </p:stCondLst>
                                        </p:cTn>
                                        <p:tgtEl>
                                          <p:spTgt spid="4"/>
                                        </p:tgtEl>
                                      </p:cBhvr>
                                      <p:to x="100000" y="90000"/>
                                    </p:animScale>
                                    <p:animScale>
                                      <p:cBhvr>
                                        <p:cTn id="34" dur="83" decel="50000">
                                          <p:stCondLst>
                                            <p:cond delay="834"/>
                                          </p:stCondLst>
                                        </p:cTn>
                                        <p:tgtEl>
                                          <p:spTgt spid="4"/>
                                        </p:tgtEl>
                                      </p:cBhvr>
                                      <p:to x="100000" y="100000"/>
                                    </p:animScale>
                                    <p:animScale>
                                      <p:cBhvr>
                                        <p:cTn id="35" dur="13">
                                          <p:stCondLst>
                                            <p:cond delay="904"/>
                                          </p:stCondLst>
                                        </p:cTn>
                                        <p:tgtEl>
                                          <p:spTgt spid="4"/>
                                        </p:tgtEl>
                                      </p:cBhvr>
                                      <p:to x="100000" y="95000"/>
                                    </p:animScale>
                                    <p:animScale>
                                      <p:cBhvr>
                                        <p:cTn id="36" dur="83" decel="50000">
                                          <p:stCondLst>
                                            <p:cond delay="917"/>
                                          </p:stCondLst>
                                        </p:cTn>
                                        <p:tgtEl>
                                          <p:spTgt spid="4"/>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down)">
                                      <p:cBhvr>
                                        <p:cTn id="39" dur="290">
                                          <p:stCondLst>
                                            <p:cond delay="0"/>
                                          </p:stCondLst>
                                        </p:cTn>
                                        <p:tgtEl>
                                          <p:spTgt spid="12"/>
                                        </p:tgtEl>
                                      </p:cBhvr>
                                    </p:animEffect>
                                    <p:anim calcmode="lin" valueType="num">
                                      <p:cBhvr>
                                        <p:cTn id="40" dur="911"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41" dur="332"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42" dur="332" tmFilter="0, 0; 0.125,0.2665; 0.25,0.4; 0.375,0.465; 0.5,0.5;  0.625,0.535; 0.75,0.6; 0.875,0.7335; 1,1">
                                          <p:stCondLst>
                                            <p:cond delay="332"/>
                                          </p:stCondLst>
                                        </p:cTn>
                                        <p:tgtEl>
                                          <p:spTgt spid="12"/>
                                        </p:tgtEl>
                                        <p:attrNameLst>
                                          <p:attrName>ppt_y</p:attrName>
                                        </p:attrNameLst>
                                      </p:cBhvr>
                                      <p:tavLst>
                                        <p:tav tm="0" fmla="#ppt_y-sin(pi*$)/9">
                                          <p:val>
                                            <p:fltVal val="0"/>
                                          </p:val>
                                        </p:tav>
                                        <p:tav tm="100000">
                                          <p:val>
                                            <p:fltVal val="1"/>
                                          </p:val>
                                        </p:tav>
                                      </p:tavLst>
                                    </p:anim>
                                    <p:anim calcmode="lin" valueType="num">
                                      <p:cBhvr>
                                        <p:cTn id="43" dur="166" tmFilter="0, 0; 0.125,0.2665; 0.25,0.4; 0.375,0.465; 0.5,0.5;  0.625,0.535; 0.75,0.6; 0.875,0.7335; 1,1">
                                          <p:stCondLst>
                                            <p:cond delay="662"/>
                                          </p:stCondLst>
                                        </p:cTn>
                                        <p:tgtEl>
                                          <p:spTgt spid="12"/>
                                        </p:tgtEl>
                                        <p:attrNameLst>
                                          <p:attrName>ppt_y</p:attrName>
                                        </p:attrNameLst>
                                      </p:cBhvr>
                                      <p:tavLst>
                                        <p:tav tm="0" fmla="#ppt_y-sin(pi*$)/27">
                                          <p:val>
                                            <p:fltVal val="0"/>
                                          </p:val>
                                        </p:tav>
                                        <p:tav tm="100000">
                                          <p:val>
                                            <p:fltVal val="1"/>
                                          </p:val>
                                        </p:tav>
                                      </p:tavLst>
                                    </p:anim>
                                    <p:anim calcmode="lin" valueType="num">
                                      <p:cBhvr>
                                        <p:cTn id="44" dur="82" tmFilter="0, 0; 0.125,0.2665; 0.25,0.4; 0.375,0.465; 0.5,0.5;  0.625,0.535; 0.75,0.6; 0.875,0.7335; 1,1">
                                          <p:stCondLst>
                                            <p:cond delay="828"/>
                                          </p:stCondLst>
                                        </p:cTn>
                                        <p:tgtEl>
                                          <p:spTgt spid="12"/>
                                        </p:tgtEl>
                                        <p:attrNameLst>
                                          <p:attrName>ppt_y</p:attrName>
                                        </p:attrNameLst>
                                      </p:cBhvr>
                                      <p:tavLst>
                                        <p:tav tm="0" fmla="#ppt_y-sin(pi*$)/81">
                                          <p:val>
                                            <p:fltVal val="0"/>
                                          </p:val>
                                        </p:tav>
                                        <p:tav tm="100000">
                                          <p:val>
                                            <p:fltVal val="1"/>
                                          </p:val>
                                        </p:tav>
                                      </p:tavLst>
                                    </p:anim>
                                    <p:animScale>
                                      <p:cBhvr>
                                        <p:cTn id="45" dur="13">
                                          <p:stCondLst>
                                            <p:cond delay="325"/>
                                          </p:stCondLst>
                                        </p:cTn>
                                        <p:tgtEl>
                                          <p:spTgt spid="12"/>
                                        </p:tgtEl>
                                      </p:cBhvr>
                                      <p:to x="100000" y="60000"/>
                                    </p:animScale>
                                    <p:animScale>
                                      <p:cBhvr>
                                        <p:cTn id="46" dur="83" decel="50000">
                                          <p:stCondLst>
                                            <p:cond delay="338"/>
                                          </p:stCondLst>
                                        </p:cTn>
                                        <p:tgtEl>
                                          <p:spTgt spid="12"/>
                                        </p:tgtEl>
                                      </p:cBhvr>
                                      <p:to x="100000" y="100000"/>
                                    </p:animScale>
                                    <p:animScale>
                                      <p:cBhvr>
                                        <p:cTn id="47" dur="13">
                                          <p:stCondLst>
                                            <p:cond delay="656"/>
                                          </p:stCondLst>
                                        </p:cTn>
                                        <p:tgtEl>
                                          <p:spTgt spid="12"/>
                                        </p:tgtEl>
                                      </p:cBhvr>
                                      <p:to x="100000" y="80000"/>
                                    </p:animScale>
                                    <p:animScale>
                                      <p:cBhvr>
                                        <p:cTn id="48" dur="83" decel="50000">
                                          <p:stCondLst>
                                            <p:cond delay="669"/>
                                          </p:stCondLst>
                                        </p:cTn>
                                        <p:tgtEl>
                                          <p:spTgt spid="12"/>
                                        </p:tgtEl>
                                      </p:cBhvr>
                                      <p:to x="100000" y="100000"/>
                                    </p:animScale>
                                    <p:animScale>
                                      <p:cBhvr>
                                        <p:cTn id="49" dur="13">
                                          <p:stCondLst>
                                            <p:cond delay="821"/>
                                          </p:stCondLst>
                                        </p:cTn>
                                        <p:tgtEl>
                                          <p:spTgt spid="12"/>
                                        </p:tgtEl>
                                      </p:cBhvr>
                                      <p:to x="100000" y="90000"/>
                                    </p:animScale>
                                    <p:animScale>
                                      <p:cBhvr>
                                        <p:cTn id="50" dur="83" decel="50000">
                                          <p:stCondLst>
                                            <p:cond delay="834"/>
                                          </p:stCondLst>
                                        </p:cTn>
                                        <p:tgtEl>
                                          <p:spTgt spid="12"/>
                                        </p:tgtEl>
                                      </p:cBhvr>
                                      <p:to x="100000" y="100000"/>
                                    </p:animScale>
                                    <p:animScale>
                                      <p:cBhvr>
                                        <p:cTn id="51" dur="13">
                                          <p:stCondLst>
                                            <p:cond delay="904"/>
                                          </p:stCondLst>
                                        </p:cTn>
                                        <p:tgtEl>
                                          <p:spTgt spid="12"/>
                                        </p:tgtEl>
                                      </p:cBhvr>
                                      <p:to x="100000" y="95000"/>
                                    </p:animScale>
                                    <p:animScale>
                                      <p:cBhvr>
                                        <p:cTn id="52" dur="83" decel="50000">
                                          <p:stCondLst>
                                            <p:cond delay="917"/>
                                          </p:stCondLst>
                                        </p:cTn>
                                        <p:tgtEl>
                                          <p:spTgt spid="12"/>
                                        </p:tgtEl>
                                      </p:cBhvr>
                                      <p:to x="100000" y="100000"/>
                                    </p:animScale>
                                  </p:childTnLst>
                                </p:cTn>
                              </p:par>
                            </p:childTnLst>
                          </p:cTn>
                        </p:par>
                        <p:par>
                          <p:cTn id="53" fill="hold">
                            <p:stCondLst>
                              <p:cond delay="1000"/>
                            </p:stCondLst>
                            <p:childTnLst>
                              <p:par>
                                <p:cTn id="54" presetID="31" presetClass="entr" presetSubtype="0" fill="hold" nodeType="after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p:cTn id="56" dur="700" fill="hold"/>
                                        <p:tgtEl>
                                          <p:spTgt spid="13"/>
                                        </p:tgtEl>
                                        <p:attrNameLst>
                                          <p:attrName>ppt_w</p:attrName>
                                        </p:attrNameLst>
                                      </p:cBhvr>
                                      <p:tavLst>
                                        <p:tav tm="0">
                                          <p:val>
                                            <p:fltVal val="0"/>
                                          </p:val>
                                        </p:tav>
                                        <p:tav tm="100000">
                                          <p:val>
                                            <p:strVal val="#ppt_w"/>
                                          </p:val>
                                        </p:tav>
                                      </p:tavLst>
                                    </p:anim>
                                    <p:anim calcmode="lin" valueType="num">
                                      <p:cBhvr>
                                        <p:cTn id="57" dur="700" fill="hold"/>
                                        <p:tgtEl>
                                          <p:spTgt spid="13"/>
                                        </p:tgtEl>
                                        <p:attrNameLst>
                                          <p:attrName>ppt_h</p:attrName>
                                        </p:attrNameLst>
                                      </p:cBhvr>
                                      <p:tavLst>
                                        <p:tav tm="0">
                                          <p:val>
                                            <p:fltVal val="0"/>
                                          </p:val>
                                        </p:tav>
                                        <p:tav tm="100000">
                                          <p:val>
                                            <p:strVal val="#ppt_h"/>
                                          </p:val>
                                        </p:tav>
                                      </p:tavLst>
                                    </p:anim>
                                    <p:anim calcmode="lin" valueType="num">
                                      <p:cBhvr>
                                        <p:cTn id="58" dur="700" fill="hold"/>
                                        <p:tgtEl>
                                          <p:spTgt spid="13"/>
                                        </p:tgtEl>
                                        <p:attrNameLst>
                                          <p:attrName>style.rotation</p:attrName>
                                        </p:attrNameLst>
                                      </p:cBhvr>
                                      <p:tavLst>
                                        <p:tav tm="0">
                                          <p:val>
                                            <p:fltVal val="90"/>
                                          </p:val>
                                        </p:tav>
                                        <p:tav tm="100000">
                                          <p:val>
                                            <p:fltVal val="0"/>
                                          </p:val>
                                        </p:tav>
                                      </p:tavLst>
                                    </p:anim>
                                    <p:animEffect transition="in" filter="fade">
                                      <p:cBhvr>
                                        <p:cTn id="59" dur="700"/>
                                        <p:tgtEl>
                                          <p:spTgt spid="13"/>
                                        </p:tgtEl>
                                      </p:cBhvr>
                                    </p:animEffect>
                                  </p:childTnLst>
                                </p:cTn>
                              </p:par>
                            </p:childTnLst>
                          </p:cTn>
                        </p:par>
                        <p:par>
                          <p:cTn id="60" fill="hold">
                            <p:stCondLst>
                              <p:cond delay="2000"/>
                            </p:stCondLst>
                            <p:childTnLst>
                              <p:par>
                                <p:cTn id="61" presetID="26" presetClass="entr" presetSubtype="0" fill="hold" grpId="0" nodeType="after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wipe(down)">
                                      <p:cBhvr>
                                        <p:cTn id="63" dur="290">
                                          <p:stCondLst>
                                            <p:cond delay="0"/>
                                          </p:stCondLst>
                                        </p:cTn>
                                        <p:tgtEl>
                                          <p:spTgt spid="5"/>
                                        </p:tgtEl>
                                      </p:cBhvr>
                                    </p:animEffect>
                                    <p:anim calcmode="lin" valueType="num">
                                      <p:cBhvr>
                                        <p:cTn id="64"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65"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66"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67"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68"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69" dur="13">
                                          <p:stCondLst>
                                            <p:cond delay="325"/>
                                          </p:stCondLst>
                                        </p:cTn>
                                        <p:tgtEl>
                                          <p:spTgt spid="5"/>
                                        </p:tgtEl>
                                      </p:cBhvr>
                                      <p:to x="100000" y="60000"/>
                                    </p:animScale>
                                    <p:animScale>
                                      <p:cBhvr>
                                        <p:cTn id="70" dur="83" decel="50000">
                                          <p:stCondLst>
                                            <p:cond delay="338"/>
                                          </p:stCondLst>
                                        </p:cTn>
                                        <p:tgtEl>
                                          <p:spTgt spid="5"/>
                                        </p:tgtEl>
                                      </p:cBhvr>
                                      <p:to x="100000" y="100000"/>
                                    </p:animScale>
                                    <p:animScale>
                                      <p:cBhvr>
                                        <p:cTn id="71" dur="13">
                                          <p:stCondLst>
                                            <p:cond delay="656"/>
                                          </p:stCondLst>
                                        </p:cTn>
                                        <p:tgtEl>
                                          <p:spTgt spid="5"/>
                                        </p:tgtEl>
                                      </p:cBhvr>
                                      <p:to x="100000" y="80000"/>
                                    </p:animScale>
                                    <p:animScale>
                                      <p:cBhvr>
                                        <p:cTn id="72" dur="83" decel="50000">
                                          <p:stCondLst>
                                            <p:cond delay="669"/>
                                          </p:stCondLst>
                                        </p:cTn>
                                        <p:tgtEl>
                                          <p:spTgt spid="5"/>
                                        </p:tgtEl>
                                      </p:cBhvr>
                                      <p:to x="100000" y="100000"/>
                                    </p:animScale>
                                    <p:animScale>
                                      <p:cBhvr>
                                        <p:cTn id="73" dur="13">
                                          <p:stCondLst>
                                            <p:cond delay="821"/>
                                          </p:stCondLst>
                                        </p:cTn>
                                        <p:tgtEl>
                                          <p:spTgt spid="5"/>
                                        </p:tgtEl>
                                      </p:cBhvr>
                                      <p:to x="100000" y="90000"/>
                                    </p:animScale>
                                    <p:animScale>
                                      <p:cBhvr>
                                        <p:cTn id="74" dur="83" decel="50000">
                                          <p:stCondLst>
                                            <p:cond delay="834"/>
                                          </p:stCondLst>
                                        </p:cTn>
                                        <p:tgtEl>
                                          <p:spTgt spid="5"/>
                                        </p:tgtEl>
                                      </p:cBhvr>
                                      <p:to x="100000" y="100000"/>
                                    </p:animScale>
                                    <p:animScale>
                                      <p:cBhvr>
                                        <p:cTn id="75" dur="13">
                                          <p:stCondLst>
                                            <p:cond delay="904"/>
                                          </p:stCondLst>
                                        </p:cTn>
                                        <p:tgtEl>
                                          <p:spTgt spid="5"/>
                                        </p:tgtEl>
                                      </p:cBhvr>
                                      <p:to x="100000" y="95000"/>
                                    </p:animScale>
                                    <p:animScale>
                                      <p:cBhvr>
                                        <p:cTn id="76" dur="83" decel="50000">
                                          <p:stCondLst>
                                            <p:cond delay="917"/>
                                          </p:stCondLst>
                                        </p:cTn>
                                        <p:tgtEl>
                                          <p:spTgt spid="5"/>
                                        </p:tgtEl>
                                      </p:cBhvr>
                                      <p:to x="100000" y="100000"/>
                                    </p:animScale>
                                  </p:childTnLst>
                                </p:cTn>
                              </p:par>
                              <p:par>
                                <p:cTn id="77" presetID="26" presetClass="entr" presetSubtype="0" fill="hold" grpId="0" nodeType="with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wipe(down)">
                                      <p:cBhvr>
                                        <p:cTn id="79" dur="290">
                                          <p:stCondLst>
                                            <p:cond delay="0"/>
                                          </p:stCondLst>
                                        </p:cTn>
                                        <p:tgtEl>
                                          <p:spTgt spid="20"/>
                                        </p:tgtEl>
                                      </p:cBhvr>
                                    </p:animEffect>
                                    <p:anim calcmode="lin" valueType="num">
                                      <p:cBhvr>
                                        <p:cTn id="80" dur="911"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81" dur="332"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82" dur="332" tmFilter="0, 0; 0.125,0.2665; 0.25,0.4; 0.375,0.465; 0.5,0.5;  0.625,0.535; 0.75,0.6; 0.875,0.7335; 1,1">
                                          <p:stCondLst>
                                            <p:cond delay="332"/>
                                          </p:stCondLst>
                                        </p:cTn>
                                        <p:tgtEl>
                                          <p:spTgt spid="20"/>
                                        </p:tgtEl>
                                        <p:attrNameLst>
                                          <p:attrName>ppt_y</p:attrName>
                                        </p:attrNameLst>
                                      </p:cBhvr>
                                      <p:tavLst>
                                        <p:tav tm="0" fmla="#ppt_y-sin(pi*$)/9">
                                          <p:val>
                                            <p:fltVal val="0"/>
                                          </p:val>
                                        </p:tav>
                                        <p:tav tm="100000">
                                          <p:val>
                                            <p:fltVal val="1"/>
                                          </p:val>
                                        </p:tav>
                                      </p:tavLst>
                                    </p:anim>
                                    <p:anim calcmode="lin" valueType="num">
                                      <p:cBhvr>
                                        <p:cTn id="83" dur="166" tmFilter="0, 0; 0.125,0.2665; 0.25,0.4; 0.375,0.465; 0.5,0.5;  0.625,0.535; 0.75,0.6; 0.875,0.7335; 1,1">
                                          <p:stCondLst>
                                            <p:cond delay="662"/>
                                          </p:stCondLst>
                                        </p:cTn>
                                        <p:tgtEl>
                                          <p:spTgt spid="20"/>
                                        </p:tgtEl>
                                        <p:attrNameLst>
                                          <p:attrName>ppt_y</p:attrName>
                                        </p:attrNameLst>
                                      </p:cBhvr>
                                      <p:tavLst>
                                        <p:tav tm="0" fmla="#ppt_y-sin(pi*$)/27">
                                          <p:val>
                                            <p:fltVal val="0"/>
                                          </p:val>
                                        </p:tav>
                                        <p:tav tm="100000">
                                          <p:val>
                                            <p:fltVal val="1"/>
                                          </p:val>
                                        </p:tav>
                                      </p:tavLst>
                                    </p:anim>
                                    <p:anim calcmode="lin" valueType="num">
                                      <p:cBhvr>
                                        <p:cTn id="84" dur="82" tmFilter="0, 0; 0.125,0.2665; 0.25,0.4; 0.375,0.465; 0.5,0.5;  0.625,0.535; 0.75,0.6; 0.875,0.7335; 1,1">
                                          <p:stCondLst>
                                            <p:cond delay="828"/>
                                          </p:stCondLst>
                                        </p:cTn>
                                        <p:tgtEl>
                                          <p:spTgt spid="20"/>
                                        </p:tgtEl>
                                        <p:attrNameLst>
                                          <p:attrName>ppt_y</p:attrName>
                                        </p:attrNameLst>
                                      </p:cBhvr>
                                      <p:tavLst>
                                        <p:tav tm="0" fmla="#ppt_y-sin(pi*$)/81">
                                          <p:val>
                                            <p:fltVal val="0"/>
                                          </p:val>
                                        </p:tav>
                                        <p:tav tm="100000">
                                          <p:val>
                                            <p:fltVal val="1"/>
                                          </p:val>
                                        </p:tav>
                                      </p:tavLst>
                                    </p:anim>
                                    <p:animScale>
                                      <p:cBhvr>
                                        <p:cTn id="85" dur="13">
                                          <p:stCondLst>
                                            <p:cond delay="325"/>
                                          </p:stCondLst>
                                        </p:cTn>
                                        <p:tgtEl>
                                          <p:spTgt spid="20"/>
                                        </p:tgtEl>
                                      </p:cBhvr>
                                      <p:to x="100000" y="60000"/>
                                    </p:animScale>
                                    <p:animScale>
                                      <p:cBhvr>
                                        <p:cTn id="86" dur="83" decel="50000">
                                          <p:stCondLst>
                                            <p:cond delay="338"/>
                                          </p:stCondLst>
                                        </p:cTn>
                                        <p:tgtEl>
                                          <p:spTgt spid="20"/>
                                        </p:tgtEl>
                                      </p:cBhvr>
                                      <p:to x="100000" y="100000"/>
                                    </p:animScale>
                                    <p:animScale>
                                      <p:cBhvr>
                                        <p:cTn id="87" dur="13">
                                          <p:stCondLst>
                                            <p:cond delay="656"/>
                                          </p:stCondLst>
                                        </p:cTn>
                                        <p:tgtEl>
                                          <p:spTgt spid="20"/>
                                        </p:tgtEl>
                                      </p:cBhvr>
                                      <p:to x="100000" y="80000"/>
                                    </p:animScale>
                                    <p:animScale>
                                      <p:cBhvr>
                                        <p:cTn id="88" dur="83" decel="50000">
                                          <p:stCondLst>
                                            <p:cond delay="669"/>
                                          </p:stCondLst>
                                        </p:cTn>
                                        <p:tgtEl>
                                          <p:spTgt spid="20"/>
                                        </p:tgtEl>
                                      </p:cBhvr>
                                      <p:to x="100000" y="100000"/>
                                    </p:animScale>
                                    <p:animScale>
                                      <p:cBhvr>
                                        <p:cTn id="89" dur="13">
                                          <p:stCondLst>
                                            <p:cond delay="821"/>
                                          </p:stCondLst>
                                        </p:cTn>
                                        <p:tgtEl>
                                          <p:spTgt spid="20"/>
                                        </p:tgtEl>
                                      </p:cBhvr>
                                      <p:to x="100000" y="90000"/>
                                    </p:animScale>
                                    <p:animScale>
                                      <p:cBhvr>
                                        <p:cTn id="90" dur="83" decel="50000">
                                          <p:stCondLst>
                                            <p:cond delay="834"/>
                                          </p:stCondLst>
                                        </p:cTn>
                                        <p:tgtEl>
                                          <p:spTgt spid="20"/>
                                        </p:tgtEl>
                                      </p:cBhvr>
                                      <p:to x="100000" y="100000"/>
                                    </p:animScale>
                                    <p:animScale>
                                      <p:cBhvr>
                                        <p:cTn id="91" dur="13">
                                          <p:stCondLst>
                                            <p:cond delay="904"/>
                                          </p:stCondLst>
                                        </p:cTn>
                                        <p:tgtEl>
                                          <p:spTgt spid="20"/>
                                        </p:tgtEl>
                                      </p:cBhvr>
                                      <p:to x="100000" y="95000"/>
                                    </p:animScale>
                                    <p:animScale>
                                      <p:cBhvr>
                                        <p:cTn id="92" dur="83" decel="50000">
                                          <p:stCondLst>
                                            <p:cond delay="917"/>
                                          </p:stCondLst>
                                        </p:cTn>
                                        <p:tgtEl>
                                          <p:spTgt spid="20"/>
                                        </p:tgtEl>
                                      </p:cBhvr>
                                      <p:to x="100000" y="100000"/>
                                    </p:animScale>
                                  </p:childTnLst>
                                </p:cTn>
                              </p:par>
                              <p:par>
                                <p:cTn id="93" presetID="26" presetClass="entr" presetSubtype="0" fill="hold" grpId="0" nodeType="withEffect">
                                  <p:stCondLst>
                                    <p:cond delay="0"/>
                                  </p:stCondLst>
                                  <p:childTnLst>
                                    <p:set>
                                      <p:cBhvr>
                                        <p:cTn id="94" dur="1" fill="hold">
                                          <p:stCondLst>
                                            <p:cond delay="0"/>
                                          </p:stCondLst>
                                        </p:cTn>
                                        <p:tgtEl>
                                          <p:spTgt spid="10"/>
                                        </p:tgtEl>
                                        <p:attrNameLst>
                                          <p:attrName>style.visibility</p:attrName>
                                        </p:attrNameLst>
                                      </p:cBhvr>
                                      <p:to>
                                        <p:strVal val="visible"/>
                                      </p:to>
                                    </p:set>
                                    <p:animEffect transition="in" filter="wipe(down)">
                                      <p:cBhvr>
                                        <p:cTn id="95" dur="290">
                                          <p:stCondLst>
                                            <p:cond delay="0"/>
                                          </p:stCondLst>
                                        </p:cTn>
                                        <p:tgtEl>
                                          <p:spTgt spid="10"/>
                                        </p:tgtEl>
                                      </p:cBhvr>
                                    </p:animEffect>
                                    <p:anim calcmode="lin" valueType="num">
                                      <p:cBhvr>
                                        <p:cTn id="96" dur="911"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7" dur="332"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98" dur="332" tmFilter="0, 0; 0.125,0.2665; 0.25,0.4; 0.375,0.465; 0.5,0.5;  0.625,0.535; 0.75,0.6; 0.875,0.7335; 1,1">
                                          <p:stCondLst>
                                            <p:cond delay="332"/>
                                          </p:stCondLst>
                                        </p:cTn>
                                        <p:tgtEl>
                                          <p:spTgt spid="10"/>
                                        </p:tgtEl>
                                        <p:attrNameLst>
                                          <p:attrName>ppt_y</p:attrName>
                                        </p:attrNameLst>
                                      </p:cBhvr>
                                      <p:tavLst>
                                        <p:tav tm="0" fmla="#ppt_y-sin(pi*$)/9">
                                          <p:val>
                                            <p:fltVal val="0"/>
                                          </p:val>
                                        </p:tav>
                                        <p:tav tm="100000">
                                          <p:val>
                                            <p:fltVal val="1"/>
                                          </p:val>
                                        </p:tav>
                                      </p:tavLst>
                                    </p:anim>
                                    <p:anim calcmode="lin" valueType="num">
                                      <p:cBhvr>
                                        <p:cTn id="99" dur="166" tmFilter="0, 0; 0.125,0.2665; 0.25,0.4; 0.375,0.465; 0.5,0.5;  0.625,0.535; 0.75,0.6; 0.875,0.7335; 1,1">
                                          <p:stCondLst>
                                            <p:cond delay="662"/>
                                          </p:stCondLst>
                                        </p:cTn>
                                        <p:tgtEl>
                                          <p:spTgt spid="10"/>
                                        </p:tgtEl>
                                        <p:attrNameLst>
                                          <p:attrName>ppt_y</p:attrName>
                                        </p:attrNameLst>
                                      </p:cBhvr>
                                      <p:tavLst>
                                        <p:tav tm="0" fmla="#ppt_y-sin(pi*$)/27">
                                          <p:val>
                                            <p:fltVal val="0"/>
                                          </p:val>
                                        </p:tav>
                                        <p:tav tm="100000">
                                          <p:val>
                                            <p:fltVal val="1"/>
                                          </p:val>
                                        </p:tav>
                                      </p:tavLst>
                                    </p:anim>
                                    <p:anim calcmode="lin" valueType="num">
                                      <p:cBhvr>
                                        <p:cTn id="100" dur="82" tmFilter="0, 0; 0.125,0.2665; 0.25,0.4; 0.375,0.465; 0.5,0.5;  0.625,0.535; 0.75,0.6; 0.875,0.7335; 1,1">
                                          <p:stCondLst>
                                            <p:cond delay="828"/>
                                          </p:stCondLst>
                                        </p:cTn>
                                        <p:tgtEl>
                                          <p:spTgt spid="10"/>
                                        </p:tgtEl>
                                        <p:attrNameLst>
                                          <p:attrName>ppt_y</p:attrName>
                                        </p:attrNameLst>
                                      </p:cBhvr>
                                      <p:tavLst>
                                        <p:tav tm="0" fmla="#ppt_y-sin(pi*$)/81">
                                          <p:val>
                                            <p:fltVal val="0"/>
                                          </p:val>
                                        </p:tav>
                                        <p:tav tm="100000">
                                          <p:val>
                                            <p:fltVal val="1"/>
                                          </p:val>
                                        </p:tav>
                                      </p:tavLst>
                                    </p:anim>
                                    <p:animScale>
                                      <p:cBhvr>
                                        <p:cTn id="101" dur="13">
                                          <p:stCondLst>
                                            <p:cond delay="325"/>
                                          </p:stCondLst>
                                        </p:cTn>
                                        <p:tgtEl>
                                          <p:spTgt spid="10"/>
                                        </p:tgtEl>
                                      </p:cBhvr>
                                      <p:to x="100000" y="60000"/>
                                    </p:animScale>
                                    <p:animScale>
                                      <p:cBhvr>
                                        <p:cTn id="102" dur="83" decel="50000">
                                          <p:stCondLst>
                                            <p:cond delay="338"/>
                                          </p:stCondLst>
                                        </p:cTn>
                                        <p:tgtEl>
                                          <p:spTgt spid="10"/>
                                        </p:tgtEl>
                                      </p:cBhvr>
                                      <p:to x="100000" y="100000"/>
                                    </p:animScale>
                                    <p:animScale>
                                      <p:cBhvr>
                                        <p:cTn id="103" dur="13">
                                          <p:stCondLst>
                                            <p:cond delay="656"/>
                                          </p:stCondLst>
                                        </p:cTn>
                                        <p:tgtEl>
                                          <p:spTgt spid="10"/>
                                        </p:tgtEl>
                                      </p:cBhvr>
                                      <p:to x="100000" y="80000"/>
                                    </p:animScale>
                                    <p:animScale>
                                      <p:cBhvr>
                                        <p:cTn id="104" dur="83" decel="50000">
                                          <p:stCondLst>
                                            <p:cond delay="669"/>
                                          </p:stCondLst>
                                        </p:cTn>
                                        <p:tgtEl>
                                          <p:spTgt spid="10"/>
                                        </p:tgtEl>
                                      </p:cBhvr>
                                      <p:to x="100000" y="100000"/>
                                    </p:animScale>
                                    <p:animScale>
                                      <p:cBhvr>
                                        <p:cTn id="105" dur="13">
                                          <p:stCondLst>
                                            <p:cond delay="821"/>
                                          </p:stCondLst>
                                        </p:cTn>
                                        <p:tgtEl>
                                          <p:spTgt spid="10"/>
                                        </p:tgtEl>
                                      </p:cBhvr>
                                      <p:to x="100000" y="90000"/>
                                    </p:animScale>
                                    <p:animScale>
                                      <p:cBhvr>
                                        <p:cTn id="106" dur="83" decel="50000">
                                          <p:stCondLst>
                                            <p:cond delay="834"/>
                                          </p:stCondLst>
                                        </p:cTn>
                                        <p:tgtEl>
                                          <p:spTgt spid="10"/>
                                        </p:tgtEl>
                                      </p:cBhvr>
                                      <p:to x="100000" y="100000"/>
                                    </p:animScale>
                                    <p:animScale>
                                      <p:cBhvr>
                                        <p:cTn id="107" dur="13">
                                          <p:stCondLst>
                                            <p:cond delay="904"/>
                                          </p:stCondLst>
                                        </p:cTn>
                                        <p:tgtEl>
                                          <p:spTgt spid="10"/>
                                        </p:tgtEl>
                                      </p:cBhvr>
                                      <p:to x="100000" y="95000"/>
                                    </p:animScale>
                                    <p:animScale>
                                      <p:cBhvr>
                                        <p:cTn id="108" dur="83" decel="50000">
                                          <p:stCondLst>
                                            <p:cond delay="917"/>
                                          </p:stCondLst>
                                        </p:cTn>
                                        <p:tgtEl>
                                          <p:spTgt spid="10"/>
                                        </p:tgtEl>
                                      </p:cBhvr>
                                      <p:to x="100000" y="100000"/>
                                    </p:animScale>
                                  </p:childTnLst>
                                </p:cTn>
                              </p:par>
                            </p:childTnLst>
                          </p:cTn>
                        </p:par>
                        <p:par>
                          <p:cTn id="109" fill="hold">
                            <p:stCondLst>
                              <p:cond delay="3000"/>
                            </p:stCondLst>
                            <p:childTnLst>
                              <p:par>
                                <p:cTn id="110" presetID="31" presetClass="entr" presetSubtype="0" fill="hold" nodeType="afterEffect">
                                  <p:stCondLst>
                                    <p:cond delay="0"/>
                                  </p:stCondLst>
                                  <p:childTnLst>
                                    <p:set>
                                      <p:cBhvr>
                                        <p:cTn id="111" dur="1" fill="hold">
                                          <p:stCondLst>
                                            <p:cond delay="0"/>
                                          </p:stCondLst>
                                        </p:cTn>
                                        <p:tgtEl>
                                          <p:spTgt spid="16"/>
                                        </p:tgtEl>
                                        <p:attrNameLst>
                                          <p:attrName>style.visibility</p:attrName>
                                        </p:attrNameLst>
                                      </p:cBhvr>
                                      <p:to>
                                        <p:strVal val="visible"/>
                                      </p:to>
                                    </p:set>
                                    <p:anim calcmode="lin" valueType="num">
                                      <p:cBhvr>
                                        <p:cTn id="112" dur="700" fill="hold"/>
                                        <p:tgtEl>
                                          <p:spTgt spid="16"/>
                                        </p:tgtEl>
                                        <p:attrNameLst>
                                          <p:attrName>ppt_w</p:attrName>
                                        </p:attrNameLst>
                                      </p:cBhvr>
                                      <p:tavLst>
                                        <p:tav tm="0">
                                          <p:val>
                                            <p:fltVal val="0"/>
                                          </p:val>
                                        </p:tav>
                                        <p:tav tm="100000">
                                          <p:val>
                                            <p:strVal val="#ppt_w"/>
                                          </p:val>
                                        </p:tav>
                                      </p:tavLst>
                                    </p:anim>
                                    <p:anim calcmode="lin" valueType="num">
                                      <p:cBhvr>
                                        <p:cTn id="113" dur="700" fill="hold"/>
                                        <p:tgtEl>
                                          <p:spTgt spid="16"/>
                                        </p:tgtEl>
                                        <p:attrNameLst>
                                          <p:attrName>ppt_h</p:attrName>
                                        </p:attrNameLst>
                                      </p:cBhvr>
                                      <p:tavLst>
                                        <p:tav tm="0">
                                          <p:val>
                                            <p:fltVal val="0"/>
                                          </p:val>
                                        </p:tav>
                                        <p:tav tm="100000">
                                          <p:val>
                                            <p:strVal val="#ppt_h"/>
                                          </p:val>
                                        </p:tav>
                                      </p:tavLst>
                                    </p:anim>
                                    <p:anim calcmode="lin" valueType="num">
                                      <p:cBhvr>
                                        <p:cTn id="114" dur="700" fill="hold"/>
                                        <p:tgtEl>
                                          <p:spTgt spid="16"/>
                                        </p:tgtEl>
                                        <p:attrNameLst>
                                          <p:attrName>style.rotation</p:attrName>
                                        </p:attrNameLst>
                                      </p:cBhvr>
                                      <p:tavLst>
                                        <p:tav tm="0">
                                          <p:val>
                                            <p:fltVal val="90"/>
                                          </p:val>
                                        </p:tav>
                                        <p:tav tm="100000">
                                          <p:val>
                                            <p:fltVal val="0"/>
                                          </p:val>
                                        </p:tav>
                                      </p:tavLst>
                                    </p:anim>
                                    <p:animEffect transition="in" filter="fade">
                                      <p:cBhvr>
                                        <p:cTn id="115" dur="700"/>
                                        <p:tgtEl>
                                          <p:spTgt spid="16"/>
                                        </p:tgtEl>
                                      </p:cBhvr>
                                    </p:animEffect>
                                  </p:childTnLst>
                                </p:cTn>
                              </p:par>
                            </p:childTnLst>
                          </p:cTn>
                        </p:par>
                        <p:par>
                          <p:cTn id="116" fill="hold">
                            <p:stCondLst>
                              <p:cond delay="4000"/>
                            </p:stCondLst>
                            <p:childTnLst>
                              <p:par>
                                <p:cTn id="117" presetID="26" presetClass="entr" presetSubtype="0" fill="hold" grpId="0" nodeType="afterEffect">
                                  <p:stCondLst>
                                    <p:cond delay="0"/>
                                  </p:stCondLst>
                                  <p:childTnLst>
                                    <p:set>
                                      <p:cBhvr>
                                        <p:cTn id="118" dur="1" fill="hold">
                                          <p:stCondLst>
                                            <p:cond delay="0"/>
                                          </p:stCondLst>
                                        </p:cTn>
                                        <p:tgtEl>
                                          <p:spTgt spid="6"/>
                                        </p:tgtEl>
                                        <p:attrNameLst>
                                          <p:attrName>style.visibility</p:attrName>
                                        </p:attrNameLst>
                                      </p:cBhvr>
                                      <p:to>
                                        <p:strVal val="visible"/>
                                      </p:to>
                                    </p:set>
                                    <p:animEffect transition="in" filter="wipe(down)">
                                      <p:cBhvr>
                                        <p:cTn id="119" dur="290">
                                          <p:stCondLst>
                                            <p:cond delay="0"/>
                                          </p:stCondLst>
                                        </p:cTn>
                                        <p:tgtEl>
                                          <p:spTgt spid="6"/>
                                        </p:tgtEl>
                                      </p:cBhvr>
                                    </p:animEffect>
                                    <p:anim calcmode="lin" valueType="num">
                                      <p:cBhvr>
                                        <p:cTn id="120" dur="911"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21" dur="332"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22" dur="332" tmFilter="0, 0; 0.125,0.2665; 0.25,0.4; 0.375,0.465; 0.5,0.5;  0.625,0.535; 0.75,0.6; 0.875,0.7335; 1,1">
                                          <p:stCondLst>
                                            <p:cond delay="332"/>
                                          </p:stCondLst>
                                        </p:cTn>
                                        <p:tgtEl>
                                          <p:spTgt spid="6"/>
                                        </p:tgtEl>
                                        <p:attrNameLst>
                                          <p:attrName>ppt_y</p:attrName>
                                        </p:attrNameLst>
                                      </p:cBhvr>
                                      <p:tavLst>
                                        <p:tav tm="0" fmla="#ppt_y-sin(pi*$)/9">
                                          <p:val>
                                            <p:fltVal val="0"/>
                                          </p:val>
                                        </p:tav>
                                        <p:tav tm="100000">
                                          <p:val>
                                            <p:fltVal val="1"/>
                                          </p:val>
                                        </p:tav>
                                      </p:tavLst>
                                    </p:anim>
                                    <p:anim calcmode="lin" valueType="num">
                                      <p:cBhvr>
                                        <p:cTn id="123" dur="166" tmFilter="0, 0; 0.125,0.2665; 0.25,0.4; 0.375,0.465; 0.5,0.5;  0.625,0.535; 0.75,0.6; 0.875,0.7335; 1,1">
                                          <p:stCondLst>
                                            <p:cond delay="662"/>
                                          </p:stCondLst>
                                        </p:cTn>
                                        <p:tgtEl>
                                          <p:spTgt spid="6"/>
                                        </p:tgtEl>
                                        <p:attrNameLst>
                                          <p:attrName>ppt_y</p:attrName>
                                        </p:attrNameLst>
                                      </p:cBhvr>
                                      <p:tavLst>
                                        <p:tav tm="0" fmla="#ppt_y-sin(pi*$)/27">
                                          <p:val>
                                            <p:fltVal val="0"/>
                                          </p:val>
                                        </p:tav>
                                        <p:tav tm="100000">
                                          <p:val>
                                            <p:fltVal val="1"/>
                                          </p:val>
                                        </p:tav>
                                      </p:tavLst>
                                    </p:anim>
                                    <p:anim calcmode="lin" valueType="num">
                                      <p:cBhvr>
                                        <p:cTn id="124" dur="82" tmFilter="0, 0; 0.125,0.2665; 0.25,0.4; 0.375,0.465; 0.5,0.5;  0.625,0.535; 0.75,0.6; 0.875,0.7335; 1,1">
                                          <p:stCondLst>
                                            <p:cond delay="828"/>
                                          </p:stCondLst>
                                        </p:cTn>
                                        <p:tgtEl>
                                          <p:spTgt spid="6"/>
                                        </p:tgtEl>
                                        <p:attrNameLst>
                                          <p:attrName>ppt_y</p:attrName>
                                        </p:attrNameLst>
                                      </p:cBhvr>
                                      <p:tavLst>
                                        <p:tav tm="0" fmla="#ppt_y-sin(pi*$)/81">
                                          <p:val>
                                            <p:fltVal val="0"/>
                                          </p:val>
                                        </p:tav>
                                        <p:tav tm="100000">
                                          <p:val>
                                            <p:fltVal val="1"/>
                                          </p:val>
                                        </p:tav>
                                      </p:tavLst>
                                    </p:anim>
                                    <p:animScale>
                                      <p:cBhvr>
                                        <p:cTn id="125" dur="13">
                                          <p:stCondLst>
                                            <p:cond delay="325"/>
                                          </p:stCondLst>
                                        </p:cTn>
                                        <p:tgtEl>
                                          <p:spTgt spid="6"/>
                                        </p:tgtEl>
                                      </p:cBhvr>
                                      <p:to x="100000" y="60000"/>
                                    </p:animScale>
                                    <p:animScale>
                                      <p:cBhvr>
                                        <p:cTn id="126" dur="83" decel="50000">
                                          <p:stCondLst>
                                            <p:cond delay="338"/>
                                          </p:stCondLst>
                                        </p:cTn>
                                        <p:tgtEl>
                                          <p:spTgt spid="6"/>
                                        </p:tgtEl>
                                      </p:cBhvr>
                                      <p:to x="100000" y="100000"/>
                                    </p:animScale>
                                    <p:animScale>
                                      <p:cBhvr>
                                        <p:cTn id="127" dur="13">
                                          <p:stCondLst>
                                            <p:cond delay="656"/>
                                          </p:stCondLst>
                                        </p:cTn>
                                        <p:tgtEl>
                                          <p:spTgt spid="6"/>
                                        </p:tgtEl>
                                      </p:cBhvr>
                                      <p:to x="100000" y="80000"/>
                                    </p:animScale>
                                    <p:animScale>
                                      <p:cBhvr>
                                        <p:cTn id="128" dur="83" decel="50000">
                                          <p:stCondLst>
                                            <p:cond delay="669"/>
                                          </p:stCondLst>
                                        </p:cTn>
                                        <p:tgtEl>
                                          <p:spTgt spid="6"/>
                                        </p:tgtEl>
                                      </p:cBhvr>
                                      <p:to x="100000" y="100000"/>
                                    </p:animScale>
                                    <p:animScale>
                                      <p:cBhvr>
                                        <p:cTn id="129" dur="13">
                                          <p:stCondLst>
                                            <p:cond delay="821"/>
                                          </p:stCondLst>
                                        </p:cTn>
                                        <p:tgtEl>
                                          <p:spTgt spid="6"/>
                                        </p:tgtEl>
                                      </p:cBhvr>
                                      <p:to x="100000" y="90000"/>
                                    </p:animScale>
                                    <p:animScale>
                                      <p:cBhvr>
                                        <p:cTn id="130" dur="83" decel="50000">
                                          <p:stCondLst>
                                            <p:cond delay="834"/>
                                          </p:stCondLst>
                                        </p:cTn>
                                        <p:tgtEl>
                                          <p:spTgt spid="6"/>
                                        </p:tgtEl>
                                      </p:cBhvr>
                                      <p:to x="100000" y="100000"/>
                                    </p:animScale>
                                    <p:animScale>
                                      <p:cBhvr>
                                        <p:cTn id="131" dur="13">
                                          <p:stCondLst>
                                            <p:cond delay="904"/>
                                          </p:stCondLst>
                                        </p:cTn>
                                        <p:tgtEl>
                                          <p:spTgt spid="6"/>
                                        </p:tgtEl>
                                      </p:cBhvr>
                                      <p:to x="100000" y="95000"/>
                                    </p:animScale>
                                    <p:animScale>
                                      <p:cBhvr>
                                        <p:cTn id="132" dur="83" decel="50000">
                                          <p:stCondLst>
                                            <p:cond delay="917"/>
                                          </p:stCondLst>
                                        </p:cTn>
                                        <p:tgtEl>
                                          <p:spTgt spid="6"/>
                                        </p:tgtEl>
                                      </p:cBhvr>
                                      <p:to x="100000" y="100000"/>
                                    </p:animScale>
                                  </p:childTnLst>
                                </p:cTn>
                              </p:par>
                              <p:par>
                                <p:cTn id="133" presetID="26" presetClass="entr" presetSubtype="0" fill="hold" grpId="0" nodeType="withEffect">
                                  <p:stCondLst>
                                    <p:cond delay="0"/>
                                  </p:stCondLst>
                                  <p:childTnLst>
                                    <p:set>
                                      <p:cBhvr>
                                        <p:cTn id="134" dur="1" fill="hold">
                                          <p:stCondLst>
                                            <p:cond delay="0"/>
                                          </p:stCondLst>
                                        </p:cTn>
                                        <p:tgtEl>
                                          <p:spTgt spid="21"/>
                                        </p:tgtEl>
                                        <p:attrNameLst>
                                          <p:attrName>style.visibility</p:attrName>
                                        </p:attrNameLst>
                                      </p:cBhvr>
                                      <p:to>
                                        <p:strVal val="visible"/>
                                      </p:to>
                                    </p:set>
                                    <p:animEffect transition="in" filter="wipe(down)">
                                      <p:cBhvr>
                                        <p:cTn id="135" dur="290">
                                          <p:stCondLst>
                                            <p:cond delay="0"/>
                                          </p:stCondLst>
                                        </p:cTn>
                                        <p:tgtEl>
                                          <p:spTgt spid="21"/>
                                        </p:tgtEl>
                                      </p:cBhvr>
                                    </p:animEffect>
                                    <p:anim calcmode="lin" valueType="num">
                                      <p:cBhvr>
                                        <p:cTn id="136" dur="911"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137" dur="332"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138" dur="332" tmFilter="0, 0; 0.125,0.2665; 0.25,0.4; 0.375,0.465; 0.5,0.5;  0.625,0.535; 0.75,0.6; 0.875,0.7335; 1,1">
                                          <p:stCondLst>
                                            <p:cond delay="332"/>
                                          </p:stCondLst>
                                        </p:cTn>
                                        <p:tgtEl>
                                          <p:spTgt spid="21"/>
                                        </p:tgtEl>
                                        <p:attrNameLst>
                                          <p:attrName>ppt_y</p:attrName>
                                        </p:attrNameLst>
                                      </p:cBhvr>
                                      <p:tavLst>
                                        <p:tav tm="0" fmla="#ppt_y-sin(pi*$)/9">
                                          <p:val>
                                            <p:fltVal val="0"/>
                                          </p:val>
                                        </p:tav>
                                        <p:tav tm="100000">
                                          <p:val>
                                            <p:fltVal val="1"/>
                                          </p:val>
                                        </p:tav>
                                      </p:tavLst>
                                    </p:anim>
                                    <p:anim calcmode="lin" valueType="num">
                                      <p:cBhvr>
                                        <p:cTn id="139" dur="166" tmFilter="0, 0; 0.125,0.2665; 0.25,0.4; 0.375,0.465; 0.5,0.5;  0.625,0.535; 0.75,0.6; 0.875,0.7335; 1,1">
                                          <p:stCondLst>
                                            <p:cond delay="662"/>
                                          </p:stCondLst>
                                        </p:cTn>
                                        <p:tgtEl>
                                          <p:spTgt spid="21"/>
                                        </p:tgtEl>
                                        <p:attrNameLst>
                                          <p:attrName>ppt_y</p:attrName>
                                        </p:attrNameLst>
                                      </p:cBhvr>
                                      <p:tavLst>
                                        <p:tav tm="0" fmla="#ppt_y-sin(pi*$)/27">
                                          <p:val>
                                            <p:fltVal val="0"/>
                                          </p:val>
                                        </p:tav>
                                        <p:tav tm="100000">
                                          <p:val>
                                            <p:fltVal val="1"/>
                                          </p:val>
                                        </p:tav>
                                      </p:tavLst>
                                    </p:anim>
                                    <p:anim calcmode="lin" valueType="num">
                                      <p:cBhvr>
                                        <p:cTn id="140" dur="82" tmFilter="0, 0; 0.125,0.2665; 0.25,0.4; 0.375,0.465; 0.5,0.5;  0.625,0.535; 0.75,0.6; 0.875,0.7335; 1,1">
                                          <p:stCondLst>
                                            <p:cond delay="828"/>
                                          </p:stCondLst>
                                        </p:cTn>
                                        <p:tgtEl>
                                          <p:spTgt spid="21"/>
                                        </p:tgtEl>
                                        <p:attrNameLst>
                                          <p:attrName>ppt_y</p:attrName>
                                        </p:attrNameLst>
                                      </p:cBhvr>
                                      <p:tavLst>
                                        <p:tav tm="0" fmla="#ppt_y-sin(pi*$)/81">
                                          <p:val>
                                            <p:fltVal val="0"/>
                                          </p:val>
                                        </p:tav>
                                        <p:tav tm="100000">
                                          <p:val>
                                            <p:fltVal val="1"/>
                                          </p:val>
                                        </p:tav>
                                      </p:tavLst>
                                    </p:anim>
                                    <p:animScale>
                                      <p:cBhvr>
                                        <p:cTn id="141" dur="13">
                                          <p:stCondLst>
                                            <p:cond delay="325"/>
                                          </p:stCondLst>
                                        </p:cTn>
                                        <p:tgtEl>
                                          <p:spTgt spid="21"/>
                                        </p:tgtEl>
                                      </p:cBhvr>
                                      <p:to x="100000" y="60000"/>
                                    </p:animScale>
                                    <p:animScale>
                                      <p:cBhvr>
                                        <p:cTn id="142" dur="83" decel="50000">
                                          <p:stCondLst>
                                            <p:cond delay="338"/>
                                          </p:stCondLst>
                                        </p:cTn>
                                        <p:tgtEl>
                                          <p:spTgt spid="21"/>
                                        </p:tgtEl>
                                      </p:cBhvr>
                                      <p:to x="100000" y="100000"/>
                                    </p:animScale>
                                    <p:animScale>
                                      <p:cBhvr>
                                        <p:cTn id="143" dur="13">
                                          <p:stCondLst>
                                            <p:cond delay="656"/>
                                          </p:stCondLst>
                                        </p:cTn>
                                        <p:tgtEl>
                                          <p:spTgt spid="21"/>
                                        </p:tgtEl>
                                      </p:cBhvr>
                                      <p:to x="100000" y="80000"/>
                                    </p:animScale>
                                    <p:animScale>
                                      <p:cBhvr>
                                        <p:cTn id="144" dur="83" decel="50000">
                                          <p:stCondLst>
                                            <p:cond delay="669"/>
                                          </p:stCondLst>
                                        </p:cTn>
                                        <p:tgtEl>
                                          <p:spTgt spid="21"/>
                                        </p:tgtEl>
                                      </p:cBhvr>
                                      <p:to x="100000" y="100000"/>
                                    </p:animScale>
                                    <p:animScale>
                                      <p:cBhvr>
                                        <p:cTn id="145" dur="13">
                                          <p:stCondLst>
                                            <p:cond delay="821"/>
                                          </p:stCondLst>
                                        </p:cTn>
                                        <p:tgtEl>
                                          <p:spTgt spid="21"/>
                                        </p:tgtEl>
                                      </p:cBhvr>
                                      <p:to x="100000" y="90000"/>
                                    </p:animScale>
                                    <p:animScale>
                                      <p:cBhvr>
                                        <p:cTn id="146" dur="83" decel="50000">
                                          <p:stCondLst>
                                            <p:cond delay="834"/>
                                          </p:stCondLst>
                                        </p:cTn>
                                        <p:tgtEl>
                                          <p:spTgt spid="21"/>
                                        </p:tgtEl>
                                      </p:cBhvr>
                                      <p:to x="100000" y="100000"/>
                                    </p:animScale>
                                    <p:animScale>
                                      <p:cBhvr>
                                        <p:cTn id="147" dur="13">
                                          <p:stCondLst>
                                            <p:cond delay="904"/>
                                          </p:stCondLst>
                                        </p:cTn>
                                        <p:tgtEl>
                                          <p:spTgt spid="21"/>
                                        </p:tgtEl>
                                      </p:cBhvr>
                                      <p:to x="100000" y="95000"/>
                                    </p:animScale>
                                    <p:animScale>
                                      <p:cBhvr>
                                        <p:cTn id="148" dur="83" decel="50000">
                                          <p:stCondLst>
                                            <p:cond delay="917"/>
                                          </p:stCondLst>
                                        </p:cTn>
                                        <p:tgtEl>
                                          <p:spTgt spid="21"/>
                                        </p:tgtEl>
                                      </p:cBhvr>
                                      <p:to x="100000" y="100000"/>
                                    </p:animScale>
                                  </p:childTnLst>
                                </p:cTn>
                              </p:par>
                              <p:par>
                                <p:cTn id="149" presetID="26" presetClass="entr" presetSubtype="0" fill="hold" grpId="0" nodeType="withEffect">
                                  <p:stCondLst>
                                    <p:cond delay="0"/>
                                  </p:stCondLst>
                                  <p:childTnLst>
                                    <p:set>
                                      <p:cBhvr>
                                        <p:cTn id="150" dur="1" fill="hold">
                                          <p:stCondLst>
                                            <p:cond delay="0"/>
                                          </p:stCondLst>
                                        </p:cTn>
                                        <p:tgtEl>
                                          <p:spTgt spid="11"/>
                                        </p:tgtEl>
                                        <p:attrNameLst>
                                          <p:attrName>style.visibility</p:attrName>
                                        </p:attrNameLst>
                                      </p:cBhvr>
                                      <p:to>
                                        <p:strVal val="visible"/>
                                      </p:to>
                                    </p:set>
                                    <p:animEffect transition="in" filter="wipe(down)">
                                      <p:cBhvr>
                                        <p:cTn id="151" dur="290">
                                          <p:stCondLst>
                                            <p:cond delay="0"/>
                                          </p:stCondLst>
                                        </p:cTn>
                                        <p:tgtEl>
                                          <p:spTgt spid="11"/>
                                        </p:tgtEl>
                                      </p:cBhvr>
                                    </p:animEffect>
                                    <p:anim calcmode="lin" valueType="num">
                                      <p:cBhvr>
                                        <p:cTn id="152" dur="911"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53" dur="332"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54" dur="332" tmFilter="0, 0; 0.125,0.2665; 0.25,0.4; 0.375,0.465; 0.5,0.5;  0.625,0.535; 0.75,0.6; 0.875,0.7335; 1,1">
                                          <p:stCondLst>
                                            <p:cond delay="332"/>
                                          </p:stCondLst>
                                        </p:cTn>
                                        <p:tgtEl>
                                          <p:spTgt spid="11"/>
                                        </p:tgtEl>
                                        <p:attrNameLst>
                                          <p:attrName>ppt_y</p:attrName>
                                        </p:attrNameLst>
                                      </p:cBhvr>
                                      <p:tavLst>
                                        <p:tav tm="0" fmla="#ppt_y-sin(pi*$)/9">
                                          <p:val>
                                            <p:fltVal val="0"/>
                                          </p:val>
                                        </p:tav>
                                        <p:tav tm="100000">
                                          <p:val>
                                            <p:fltVal val="1"/>
                                          </p:val>
                                        </p:tav>
                                      </p:tavLst>
                                    </p:anim>
                                    <p:anim calcmode="lin" valueType="num">
                                      <p:cBhvr>
                                        <p:cTn id="155" dur="166" tmFilter="0, 0; 0.125,0.2665; 0.25,0.4; 0.375,0.465; 0.5,0.5;  0.625,0.535; 0.75,0.6; 0.875,0.7335; 1,1">
                                          <p:stCondLst>
                                            <p:cond delay="662"/>
                                          </p:stCondLst>
                                        </p:cTn>
                                        <p:tgtEl>
                                          <p:spTgt spid="11"/>
                                        </p:tgtEl>
                                        <p:attrNameLst>
                                          <p:attrName>ppt_y</p:attrName>
                                        </p:attrNameLst>
                                      </p:cBhvr>
                                      <p:tavLst>
                                        <p:tav tm="0" fmla="#ppt_y-sin(pi*$)/27">
                                          <p:val>
                                            <p:fltVal val="0"/>
                                          </p:val>
                                        </p:tav>
                                        <p:tav tm="100000">
                                          <p:val>
                                            <p:fltVal val="1"/>
                                          </p:val>
                                        </p:tav>
                                      </p:tavLst>
                                    </p:anim>
                                    <p:anim calcmode="lin" valueType="num">
                                      <p:cBhvr>
                                        <p:cTn id="156" dur="82" tmFilter="0, 0; 0.125,0.2665; 0.25,0.4; 0.375,0.465; 0.5,0.5;  0.625,0.535; 0.75,0.6; 0.875,0.7335; 1,1">
                                          <p:stCondLst>
                                            <p:cond delay="828"/>
                                          </p:stCondLst>
                                        </p:cTn>
                                        <p:tgtEl>
                                          <p:spTgt spid="11"/>
                                        </p:tgtEl>
                                        <p:attrNameLst>
                                          <p:attrName>ppt_y</p:attrName>
                                        </p:attrNameLst>
                                      </p:cBhvr>
                                      <p:tavLst>
                                        <p:tav tm="0" fmla="#ppt_y-sin(pi*$)/81">
                                          <p:val>
                                            <p:fltVal val="0"/>
                                          </p:val>
                                        </p:tav>
                                        <p:tav tm="100000">
                                          <p:val>
                                            <p:fltVal val="1"/>
                                          </p:val>
                                        </p:tav>
                                      </p:tavLst>
                                    </p:anim>
                                    <p:animScale>
                                      <p:cBhvr>
                                        <p:cTn id="157" dur="13">
                                          <p:stCondLst>
                                            <p:cond delay="325"/>
                                          </p:stCondLst>
                                        </p:cTn>
                                        <p:tgtEl>
                                          <p:spTgt spid="11"/>
                                        </p:tgtEl>
                                      </p:cBhvr>
                                      <p:to x="100000" y="60000"/>
                                    </p:animScale>
                                    <p:animScale>
                                      <p:cBhvr>
                                        <p:cTn id="158" dur="83" decel="50000">
                                          <p:stCondLst>
                                            <p:cond delay="338"/>
                                          </p:stCondLst>
                                        </p:cTn>
                                        <p:tgtEl>
                                          <p:spTgt spid="11"/>
                                        </p:tgtEl>
                                      </p:cBhvr>
                                      <p:to x="100000" y="100000"/>
                                    </p:animScale>
                                    <p:animScale>
                                      <p:cBhvr>
                                        <p:cTn id="159" dur="13">
                                          <p:stCondLst>
                                            <p:cond delay="656"/>
                                          </p:stCondLst>
                                        </p:cTn>
                                        <p:tgtEl>
                                          <p:spTgt spid="11"/>
                                        </p:tgtEl>
                                      </p:cBhvr>
                                      <p:to x="100000" y="80000"/>
                                    </p:animScale>
                                    <p:animScale>
                                      <p:cBhvr>
                                        <p:cTn id="160" dur="83" decel="50000">
                                          <p:stCondLst>
                                            <p:cond delay="669"/>
                                          </p:stCondLst>
                                        </p:cTn>
                                        <p:tgtEl>
                                          <p:spTgt spid="11"/>
                                        </p:tgtEl>
                                      </p:cBhvr>
                                      <p:to x="100000" y="100000"/>
                                    </p:animScale>
                                    <p:animScale>
                                      <p:cBhvr>
                                        <p:cTn id="161" dur="13">
                                          <p:stCondLst>
                                            <p:cond delay="821"/>
                                          </p:stCondLst>
                                        </p:cTn>
                                        <p:tgtEl>
                                          <p:spTgt spid="11"/>
                                        </p:tgtEl>
                                      </p:cBhvr>
                                      <p:to x="100000" y="90000"/>
                                    </p:animScale>
                                    <p:animScale>
                                      <p:cBhvr>
                                        <p:cTn id="162" dur="83" decel="50000">
                                          <p:stCondLst>
                                            <p:cond delay="834"/>
                                          </p:stCondLst>
                                        </p:cTn>
                                        <p:tgtEl>
                                          <p:spTgt spid="11"/>
                                        </p:tgtEl>
                                      </p:cBhvr>
                                      <p:to x="100000" y="100000"/>
                                    </p:animScale>
                                    <p:animScale>
                                      <p:cBhvr>
                                        <p:cTn id="163" dur="13">
                                          <p:stCondLst>
                                            <p:cond delay="904"/>
                                          </p:stCondLst>
                                        </p:cTn>
                                        <p:tgtEl>
                                          <p:spTgt spid="11"/>
                                        </p:tgtEl>
                                      </p:cBhvr>
                                      <p:to x="100000" y="95000"/>
                                    </p:animScale>
                                    <p:animScale>
                                      <p:cBhvr>
                                        <p:cTn id="164" dur="83" decel="50000">
                                          <p:stCondLst>
                                            <p:cond delay="917"/>
                                          </p:stCondLst>
                                        </p:cTn>
                                        <p:tgtEl>
                                          <p:spTgt spid="11"/>
                                        </p:tgtEl>
                                      </p:cBhvr>
                                      <p:to x="100000" y="100000"/>
                                    </p:animScale>
                                  </p:childTnLst>
                                </p:cTn>
                              </p:par>
                            </p:childTnLst>
                          </p:cTn>
                        </p:par>
                        <p:par>
                          <p:cTn id="165" fill="hold">
                            <p:stCondLst>
                              <p:cond delay="5000"/>
                            </p:stCondLst>
                            <p:childTnLst>
                              <p:par>
                                <p:cTn id="166" presetID="1" presetClass="entr" presetSubtype="0" fill="hold" grpId="0" nodeType="afterEffect">
                                  <p:stCondLst>
                                    <p:cond delay="0"/>
                                  </p:stCondLst>
                                  <p:childTnLst>
                                    <p:set>
                                      <p:cBhvr>
                                        <p:cTn id="167" dur="1" fill="hold">
                                          <p:stCondLst>
                                            <p:cond delay="0"/>
                                          </p:stCondLst>
                                        </p:cTn>
                                        <p:tgtEl>
                                          <p:spTgt spid="22"/>
                                        </p:tgtEl>
                                        <p:attrNameLst>
                                          <p:attrName>style.visibility</p:attrName>
                                        </p:attrNameLst>
                                      </p:cBhvr>
                                      <p:to>
                                        <p:strVal val="visible"/>
                                      </p:to>
                                    </p:set>
                                  </p:childTnLst>
                                </p:cTn>
                              </p:par>
                              <p:par>
                                <p:cTn id="168" presetID="35" presetClass="path" presetSubtype="0" accel="50000" decel="50000" fill="hold" grpId="1" nodeType="withEffect">
                                  <p:stCondLst>
                                    <p:cond delay="0"/>
                                  </p:stCondLst>
                                  <p:childTnLst>
                                    <p:animMotion origin="layout" path="M -3.56836E-6 -3.7037E-7 L 0.36686 0.15278 " pathEditMode="relative" rAng="0" ptsTypes="AA">
                                      <p:cBhvr>
                                        <p:cTn id="169" dur="500" spd="-99900" fill="hold"/>
                                        <p:tgtEl>
                                          <p:spTgt spid="22"/>
                                        </p:tgtEl>
                                        <p:attrNameLst>
                                          <p:attrName>ppt_x</p:attrName>
                                          <p:attrName>ppt_y</p:attrName>
                                        </p:attrNameLst>
                                      </p:cBhvr>
                                      <p:rCtr x="18343" y="7639"/>
                                    </p:animMotion>
                                  </p:childTnLst>
                                </p:cTn>
                              </p:par>
                              <p:par>
                                <p:cTn id="170" presetID="1" presetClass="entr" presetSubtype="0" fill="hold" grpId="0" nodeType="withEffect">
                                  <p:stCondLst>
                                    <p:cond delay="0"/>
                                  </p:stCondLst>
                                  <p:childTnLst>
                                    <p:set>
                                      <p:cBhvr>
                                        <p:cTn id="171" dur="1" fill="hold">
                                          <p:stCondLst>
                                            <p:cond delay="0"/>
                                          </p:stCondLst>
                                        </p:cTn>
                                        <p:tgtEl>
                                          <p:spTgt spid="23"/>
                                        </p:tgtEl>
                                        <p:attrNameLst>
                                          <p:attrName>style.visibility</p:attrName>
                                        </p:attrNameLst>
                                      </p:cBhvr>
                                      <p:to>
                                        <p:strVal val="visible"/>
                                      </p:to>
                                    </p:set>
                                  </p:childTnLst>
                                </p:cTn>
                              </p:par>
                              <p:par>
                                <p:cTn id="172" presetID="35" presetClass="path" presetSubtype="0" accel="50000" decel="50000" fill="hold" grpId="1" nodeType="withEffect">
                                  <p:stCondLst>
                                    <p:cond delay="0"/>
                                  </p:stCondLst>
                                  <p:childTnLst>
                                    <p:animMotion origin="layout" path="M 7.85742E-7 -3.33333E-6 L -0.39495 -0.11018 " pathEditMode="relative" rAng="0" ptsTypes="AA">
                                      <p:cBhvr>
                                        <p:cTn id="173" dur="500" spd="-99900" fill="hold"/>
                                        <p:tgtEl>
                                          <p:spTgt spid="23"/>
                                        </p:tgtEl>
                                        <p:attrNameLst>
                                          <p:attrName>ppt_x</p:attrName>
                                          <p:attrName>ppt_y</p:attrName>
                                        </p:attrNameLst>
                                      </p:cBhvr>
                                      <p:rCtr x="-19748" y="-5509"/>
                                    </p:animMotion>
                                  </p:childTnLst>
                                </p:cTn>
                              </p:par>
                            </p:childTnLst>
                          </p:cTn>
                        </p:par>
                        <p:par>
                          <p:cTn id="174" fill="hold">
                            <p:stCondLst>
                              <p:cond delay="5000"/>
                            </p:stCondLst>
                            <p:childTnLst>
                              <p:par>
                                <p:cTn id="175" presetID="18" presetClass="entr" presetSubtype="3" fill="hold" grpId="0" nodeType="afterEffect">
                                  <p:stCondLst>
                                    <p:cond delay="0"/>
                                  </p:stCondLst>
                                  <p:childTnLst>
                                    <p:set>
                                      <p:cBhvr>
                                        <p:cTn id="176" dur="1" fill="hold">
                                          <p:stCondLst>
                                            <p:cond delay="0"/>
                                          </p:stCondLst>
                                        </p:cTn>
                                        <p:tgtEl>
                                          <p:spTgt spid="24"/>
                                        </p:tgtEl>
                                        <p:attrNameLst>
                                          <p:attrName>style.visibility</p:attrName>
                                        </p:attrNameLst>
                                      </p:cBhvr>
                                      <p:to>
                                        <p:strVal val="visible"/>
                                      </p:to>
                                    </p:set>
                                    <p:animEffect transition="in" filter="strips(upRight)">
                                      <p:cBhvr>
                                        <p:cTn id="17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0" grpId="0" animBg="1"/>
      <p:bldP spid="11" grpId="0" animBg="1"/>
      <p:bldP spid="12" grpId="0" animBg="1"/>
      <p:bldP spid="19" grpId="0"/>
      <p:bldP spid="20" grpId="0"/>
      <p:bldP spid="21" grpId="0"/>
      <p:bldP spid="22" grpId="0" animBg="1"/>
      <p:bldP spid="22" grpId="1" animBg="1"/>
      <p:bldP spid="23" grpId="0" animBg="1"/>
      <p:bldP spid="23" grpId="1" animBg="1"/>
      <p:bldP spid="2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1"/>
          <p:cNvSpPr txBox="1"/>
          <p:nvPr/>
        </p:nvSpPr>
        <p:spPr>
          <a:xfrm>
            <a:off x="1360055" y="2782459"/>
            <a:ext cx="2095487" cy="1569660"/>
          </a:xfrm>
          <a:prstGeom prst="rect">
            <a:avLst/>
          </a:prstGeom>
          <a:noFill/>
        </p:spPr>
        <p:txBody>
          <a:bodyPr wrap="square" rtlCol="0">
            <a:spAutoFit/>
          </a:bodyPr>
          <a:lstStyle/>
          <a:p>
            <a:pPr defTabSz="1176655"/>
            <a:r>
              <a:rPr lang="en-US" altLang="zh-CN" sz="9600">
                <a:ln>
                  <a:solidFill>
                    <a:schemeClr val="accent1"/>
                  </a:solidFill>
                </a:ln>
                <a:solidFill>
                  <a:schemeClr val="accent1"/>
                </a:solidFill>
                <a:latin typeface="黑体" panose="02010609060101010101" pitchFamily="2" charset="-122"/>
                <a:ea typeface="黑体" panose="02010609060101010101" pitchFamily="2" charset="-122"/>
              </a:rPr>
              <a:t>04</a:t>
            </a:r>
            <a:endParaRPr lang="zh-CN" altLang="en-US" sz="9600" dirty="0">
              <a:ln>
                <a:solidFill>
                  <a:schemeClr val="accent1"/>
                </a:solidFill>
              </a:ln>
              <a:solidFill>
                <a:schemeClr val="accent1"/>
              </a:solidFill>
              <a:latin typeface="黑体" panose="02010609060101010101" pitchFamily="2" charset="-122"/>
              <a:ea typeface="黑体" panose="02010609060101010101" pitchFamily="2" charset="-122"/>
            </a:endParaRPr>
          </a:p>
        </p:txBody>
      </p:sp>
      <p:sp>
        <p:nvSpPr>
          <p:cNvPr id="5" name="Subtitle 9"/>
          <p:cNvSpPr txBox="1"/>
          <p:nvPr/>
        </p:nvSpPr>
        <p:spPr>
          <a:xfrm>
            <a:off x="3070921" y="2922854"/>
            <a:ext cx="6572802" cy="1304074"/>
          </a:xfrm>
          <a:prstGeom prst="rect">
            <a:avLst/>
          </a:prstGeom>
        </p:spPr>
        <p:txBody>
          <a:bodyPr vert="horz" wrap="square" lIns="102742" tIns="51371" rIns="102742" bIns="51371" rtlCol="0">
            <a:spAutoFit/>
          </a:bodyPr>
          <a:lstStyle>
            <a:defPPr>
              <a:defRPr lang="zh-CN"/>
            </a:defPPr>
            <a:lvl1pPr indent="0" algn="r" defTabSz="1087755">
              <a:lnSpc>
                <a:spcPct val="100000"/>
              </a:lnSpc>
              <a:spcBef>
                <a:spcPct val="20000"/>
              </a:spcBef>
              <a:buFont typeface="Arial" panose="020B0604020202020204"/>
              <a:buNone/>
              <a:defRPr sz="2000">
                <a:solidFill>
                  <a:schemeClr val="accent2"/>
                </a:solidFill>
                <a:latin typeface="微软雅黑" panose="020B0503020204020204" pitchFamily="34" charset="-122"/>
                <a:ea typeface="微软雅黑" panose="020B0503020204020204" pitchFamily="34" charset="-122"/>
                <a:cs typeface="Open Sans Light"/>
              </a:defRPr>
            </a:lvl1pPr>
            <a:lvl2pPr marL="1087755" indent="0" algn="ctr" defTabSz="1087755">
              <a:lnSpc>
                <a:spcPct val="130000"/>
              </a:lnSpc>
              <a:spcBef>
                <a:spcPct val="20000"/>
              </a:spcBef>
              <a:buFont typeface="Arial" panose="020B0604020202020204"/>
              <a:buNone/>
              <a:defRPr sz="3100">
                <a:solidFill>
                  <a:schemeClr val="tx1">
                    <a:tint val="75000"/>
                  </a:schemeClr>
                </a:solidFill>
                <a:latin typeface="Open Sans"/>
                <a:cs typeface="Open Sans"/>
              </a:defRPr>
            </a:lvl2pPr>
            <a:lvl3pPr marL="2174875" indent="0" algn="ctr" defTabSz="1087755">
              <a:lnSpc>
                <a:spcPct val="130000"/>
              </a:lnSpc>
              <a:spcBef>
                <a:spcPct val="20000"/>
              </a:spcBef>
              <a:buFont typeface="Arial" panose="020B0604020202020204"/>
              <a:buNone/>
              <a:defRPr sz="3100">
                <a:solidFill>
                  <a:schemeClr val="tx1">
                    <a:tint val="75000"/>
                  </a:schemeClr>
                </a:solidFill>
                <a:latin typeface="Open Sans"/>
                <a:cs typeface="Open Sans"/>
              </a:defRPr>
            </a:lvl3pPr>
            <a:lvl4pPr marL="3262630" indent="0" algn="ctr" defTabSz="1087755">
              <a:lnSpc>
                <a:spcPct val="130000"/>
              </a:lnSpc>
              <a:spcBef>
                <a:spcPct val="20000"/>
              </a:spcBef>
              <a:buFont typeface="Arial" panose="020B0604020202020204"/>
              <a:buNone/>
              <a:defRPr sz="3100">
                <a:solidFill>
                  <a:schemeClr val="tx1">
                    <a:tint val="75000"/>
                  </a:schemeClr>
                </a:solidFill>
                <a:latin typeface="Open Sans"/>
                <a:cs typeface="Open Sans"/>
              </a:defRPr>
            </a:lvl4pPr>
            <a:lvl5pPr marL="4349750" indent="0" algn="ctr" defTabSz="1087755">
              <a:lnSpc>
                <a:spcPct val="130000"/>
              </a:lnSpc>
              <a:spcBef>
                <a:spcPct val="20000"/>
              </a:spcBef>
              <a:buFont typeface="Arial" panose="020B0604020202020204"/>
              <a:buNone/>
              <a:defRPr sz="3100">
                <a:solidFill>
                  <a:schemeClr val="tx1">
                    <a:tint val="75000"/>
                  </a:schemeClr>
                </a:solidFill>
                <a:latin typeface="Open Sans"/>
                <a:cs typeface="Open Sans"/>
              </a:defRPr>
            </a:lvl5pPr>
            <a:lvl6pPr marL="5437505" indent="0" algn="ctr" defTabSz="1087755">
              <a:spcBef>
                <a:spcPct val="20000"/>
              </a:spcBef>
              <a:buFont typeface="Arial" panose="020B0604020202020204"/>
              <a:buNone/>
              <a:defRPr sz="4800">
                <a:solidFill>
                  <a:schemeClr val="tx1">
                    <a:tint val="75000"/>
                  </a:schemeClr>
                </a:solidFill>
              </a:defRPr>
            </a:lvl6pPr>
            <a:lvl7pPr marL="6524625" indent="0" algn="ctr" defTabSz="1087755">
              <a:spcBef>
                <a:spcPct val="20000"/>
              </a:spcBef>
              <a:buFont typeface="Arial" panose="020B0604020202020204"/>
              <a:buNone/>
              <a:defRPr sz="4800">
                <a:solidFill>
                  <a:schemeClr val="tx1">
                    <a:tint val="75000"/>
                  </a:schemeClr>
                </a:solidFill>
              </a:defRPr>
            </a:lvl7pPr>
            <a:lvl8pPr marL="7612380" indent="0" algn="ctr" defTabSz="1087755">
              <a:spcBef>
                <a:spcPct val="20000"/>
              </a:spcBef>
              <a:buFont typeface="Arial" panose="020B0604020202020204"/>
              <a:buNone/>
              <a:defRPr sz="4800">
                <a:solidFill>
                  <a:schemeClr val="tx1">
                    <a:tint val="75000"/>
                  </a:schemeClr>
                </a:solidFill>
              </a:defRPr>
            </a:lvl8pPr>
            <a:lvl9pPr marL="8699500" indent="0" algn="ctr" defTabSz="1087755">
              <a:spcBef>
                <a:spcPct val="20000"/>
              </a:spcBef>
              <a:buFont typeface="Arial" panose="020B0604020202020204"/>
              <a:buNone/>
              <a:defRPr sz="4800">
                <a:solidFill>
                  <a:schemeClr val="tx1">
                    <a:tint val="75000"/>
                  </a:schemeClr>
                </a:solidFill>
              </a:defRPr>
            </a:lvl9pPr>
          </a:lstStyle>
          <a:p>
            <a:pPr marL="0" lvl="1" algn="l"/>
            <a:r>
              <a:rPr lang="zh-CN" altLang="en-US" sz="6000" b="1" dirty="0">
                <a:solidFill>
                  <a:schemeClr val="accent1"/>
                </a:solidFill>
                <a:latin typeface="+mj-ea"/>
              </a:rPr>
              <a:t>输入标题文字内容</a:t>
            </a:r>
            <a:endParaRPr lang="en-US" altLang="zh-CN" sz="6000" b="1" dirty="0">
              <a:solidFill>
                <a:schemeClr val="accent1"/>
              </a:solidFill>
              <a:latin typeface="+mj-ea"/>
            </a:endParaRPr>
          </a:p>
        </p:txBody>
      </p:sp>
      <p:grpSp>
        <p:nvGrpSpPr>
          <p:cNvPr id="6" name="组合 5"/>
          <p:cNvGrpSpPr/>
          <p:nvPr/>
        </p:nvGrpSpPr>
        <p:grpSpPr>
          <a:xfrm>
            <a:off x="9643723" y="3506848"/>
            <a:ext cx="720080" cy="72008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7" name="椭圆 6"/>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3839838" y="2024052"/>
              <a:ext cx="1098122" cy="1098122"/>
            </a:xfrm>
            <a:prstGeom prst="ellipse">
              <a:avLst/>
            </a:prstGeom>
            <a:solidFill>
              <a:schemeClr val="bg1">
                <a:lumMod val="8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9" name="组合 8"/>
          <p:cNvGrpSpPr/>
          <p:nvPr/>
        </p:nvGrpSpPr>
        <p:grpSpPr>
          <a:xfrm>
            <a:off x="9427699" y="4213236"/>
            <a:ext cx="360040" cy="36004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0" name="椭圆 9"/>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3839838" y="2024052"/>
              <a:ext cx="1098122" cy="1098122"/>
            </a:xfrm>
            <a:prstGeom prst="ellipse">
              <a:avLst/>
            </a:prstGeom>
            <a:solidFill>
              <a:schemeClr val="bg1">
                <a:lumMod val="8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2" name="组合 11"/>
          <p:cNvGrpSpPr/>
          <p:nvPr/>
        </p:nvGrpSpPr>
        <p:grpSpPr>
          <a:xfrm>
            <a:off x="7901403" y="3948591"/>
            <a:ext cx="946294" cy="946294"/>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3" name="椭圆 12"/>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3839838" y="2024052"/>
              <a:ext cx="1098122" cy="1098122"/>
            </a:xfrm>
            <a:prstGeom prst="ellipse">
              <a:avLst/>
            </a:prstGeom>
            <a:solidFill>
              <a:schemeClr val="bg1">
                <a:lumMod val="8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5" name="组合 14"/>
          <p:cNvGrpSpPr/>
          <p:nvPr/>
        </p:nvGrpSpPr>
        <p:grpSpPr>
          <a:xfrm>
            <a:off x="9064844" y="4616524"/>
            <a:ext cx="222188" cy="222188"/>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6" name="椭圆 15"/>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3839838" y="2024052"/>
              <a:ext cx="1098122" cy="1098122"/>
            </a:xfrm>
            <a:prstGeom prst="ellipse">
              <a:avLst/>
            </a:prstGeom>
            <a:solidFill>
              <a:schemeClr val="bg1">
                <a:lumMod val="9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8" name="组合 17"/>
          <p:cNvGrpSpPr/>
          <p:nvPr/>
        </p:nvGrpSpPr>
        <p:grpSpPr>
          <a:xfrm>
            <a:off x="9036368" y="2533258"/>
            <a:ext cx="720080" cy="72008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9" name="椭圆 18"/>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3839838" y="2024052"/>
              <a:ext cx="1098122" cy="1098122"/>
            </a:xfrm>
            <a:prstGeom prst="ellipse">
              <a:avLst/>
            </a:prstGeom>
            <a:solidFill>
              <a:schemeClr val="bg1">
                <a:lumMod val="85000"/>
              </a:schemeClr>
            </a:solidFill>
            <a:ln>
              <a:solidFill>
                <a:schemeClr val="accent1">
                  <a:lumMod val="75000"/>
                </a:schemeClr>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21" name="组合 20"/>
          <p:cNvGrpSpPr/>
          <p:nvPr/>
        </p:nvGrpSpPr>
        <p:grpSpPr>
          <a:xfrm>
            <a:off x="9368104" y="3347242"/>
            <a:ext cx="222188" cy="222188"/>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22" name="椭圆 21"/>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3839838" y="2024052"/>
              <a:ext cx="1098122" cy="1098122"/>
            </a:xfrm>
            <a:prstGeom prst="ellipse">
              <a:avLst/>
            </a:prstGeom>
            <a:solidFill>
              <a:schemeClr val="bg1">
                <a:lumMod val="9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300"/>
                                        <p:tgtEl>
                                          <p:spTgt spid="5">
                                            <p:txEl>
                                              <p:pRg st="0" end="0"/>
                                            </p:txEl>
                                          </p:spTgt>
                                        </p:tgtEl>
                                      </p:cBhvr>
                                    </p:animEffect>
                                  </p:childTnLst>
                                </p:cTn>
                              </p:par>
                              <p:par>
                                <p:cTn id="12" presetID="2" presetClass="entr" presetSubtype="6" fill="hold" nodeType="withEffect">
                                  <p:stCondLst>
                                    <p:cond delay="75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1+#ppt_w/2"/>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par>
                                <p:cTn id="16" presetID="2" presetClass="entr" presetSubtype="6" fill="hold" nodeType="withEffect">
                                  <p:stCondLst>
                                    <p:cond delay="75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1+#ppt_w/2"/>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par>
                                <p:cTn id="20" presetID="2" presetClass="entr" presetSubtype="6" fill="hold" nodeType="withEffect">
                                  <p:stCondLst>
                                    <p:cond delay="75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1+#ppt_w/2"/>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par>
                                <p:cTn id="24" presetID="2" presetClass="entr" presetSubtype="6" fill="hold" nodeType="withEffect">
                                  <p:stCondLst>
                                    <p:cond delay="75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1+#ppt_w/2"/>
                                          </p:val>
                                        </p:tav>
                                        <p:tav tm="100000">
                                          <p:val>
                                            <p:strVal val="#ppt_x"/>
                                          </p:val>
                                        </p:tav>
                                      </p:tavLst>
                                    </p:anim>
                                    <p:anim calcmode="lin" valueType="num">
                                      <p:cBhvr additive="base">
                                        <p:cTn id="27" dur="500" fill="hold"/>
                                        <p:tgtEl>
                                          <p:spTgt spid="15"/>
                                        </p:tgtEl>
                                        <p:attrNameLst>
                                          <p:attrName>ppt_y</p:attrName>
                                        </p:attrNameLst>
                                      </p:cBhvr>
                                      <p:tavLst>
                                        <p:tav tm="0">
                                          <p:val>
                                            <p:strVal val="1+#ppt_h/2"/>
                                          </p:val>
                                        </p:tav>
                                        <p:tav tm="100000">
                                          <p:val>
                                            <p:strVal val="#ppt_y"/>
                                          </p:val>
                                        </p:tav>
                                      </p:tavLst>
                                    </p:anim>
                                  </p:childTnLst>
                                </p:cTn>
                              </p:par>
                              <p:par>
                                <p:cTn id="28" presetID="2" presetClass="entr" presetSubtype="6" fill="hold" nodeType="withEffect">
                                  <p:stCondLst>
                                    <p:cond delay="75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fill="hold"/>
                                        <p:tgtEl>
                                          <p:spTgt spid="18"/>
                                        </p:tgtEl>
                                        <p:attrNameLst>
                                          <p:attrName>ppt_x</p:attrName>
                                        </p:attrNameLst>
                                      </p:cBhvr>
                                      <p:tavLst>
                                        <p:tav tm="0">
                                          <p:val>
                                            <p:strVal val="1+#ppt_w/2"/>
                                          </p:val>
                                        </p:tav>
                                        <p:tav tm="100000">
                                          <p:val>
                                            <p:strVal val="#ppt_x"/>
                                          </p:val>
                                        </p:tav>
                                      </p:tavLst>
                                    </p:anim>
                                    <p:anim calcmode="lin" valueType="num">
                                      <p:cBhvr additive="base">
                                        <p:cTn id="31" dur="500" fill="hold"/>
                                        <p:tgtEl>
                                          <p:spTgt spid="18"/>
                                        </p:tgtEl>
                                        <p:attrNameLst>
                                          <p:attrName>ppt_y</p:attrName>
                                        </p:attrNameLst>
                                      </p:cBhvr>
                                      <p:tavLst>
                                        <p:tav tm="0">
                                          <p:val>
                                            <p:strVal val="1+#ppt_h/2"/>
                                          </p:val>
                                        </p:tav>
                                        <p:tav tm="100000">
                                          <p:val>
                                            <p:strVal val="#ppt_y"/>
                                          </p:val>
                                        </p:tav>
                                      </p:tavLst>
                                    </p:anim>
                                  </p:childTnLst>
                                </p:cTn>
                              </p:par>
                              <p:par>
                                <p:cTn id="32" presetID="2" presetClass="entr" presetSubtype="6" fill="hold" nodeType="withEffect">
                                  <p:stCondLst>
                                    <p:cond delay="750"/>
                                  </p:stCondLst>
                                  <p:childTnLst>
                                    <p:set>
                                      <p:cBhvr>
                                        <p:cTn id="33" dur="1" fill="hold">
                                          <p:stCondLst>
                                            <p:cond delay="0"/>
                                          </p:stCondLst>
                                        </p:cTn>
                                        <p:tgtEl>
                                          <p:spTgt spid="21"/>
                                        </p:tgtEl>
                                        <p:attrNameLst>
                                          <p:attrName>style.visibility</p:attrName>
                                        </p:attrNameLst>
                                      </p:cBhvr>
                                      <p:to>
                                        <p:strVal val="visible"/>
                                      </p:to>
                                    </p:set>
                                    <p:anim calcmode="lin" valueType="num">
                                      <p:cBhvr additive="base">
                                        <p:cTn id="34" dur="500" fill="hold"/>
                                        <p:tgtEl>
                                          <p:spTgt spid="21"/>
                                        </p:tgtEl>
                                        <p:attrNameLst>
                                          <p:attrName>ppt_x</p:attrName>
                                        </p:attrNameLst>
                                      </p:cBhvr>
                                      <p:tavLst>
                                        <p:tav tm="0">
                                          <p:val>
                                            <p:strVal val="1+#ppt_w/2"/>
                                          </p:val>
                                        </p:tav>
                                        <p:tav tm="100000">
                                          <p:val>
                                            <p:strVal val="#ppt_x"/>
                                          </p:val>
                                        </p:tav>
                                      </p:tavLst>
                                    </p:anim>
                                    <p:anim calcmode="lin" valueType="num">
                                      <p:cBhvr additive="base">
                                        <p:cTn id="3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13" name="圆角矩形 12"/>
          <p:cNvSpPr/>
          <p:nvPr/>
        </p:nvSpPr>
        <p:spPr>
          <a:xfrm rot="743606">
            <a:off x="3605868" y="1539087"/>
            <a:ext cx="958128" cy="95812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9"/>
          <p:cNvSpPr txBox="1"/>
          <p:nvPr/>
        </p:nvSpPr>
        <p:spPr>
          <a:xfrm>
            <a:off x="3680147" y="1741541"/>
            <a:ext cx="795852" cy="623248"/>
          </a:xfrm>
          <a:prstGeom prst="rect">
            <a:avLst/>
          </a:prstGeom>
          <a:noFill/>
        </p:spPr>
        <p:txBody>
          <a:bodyPr wrap="square" lIns="68580" tIns="34290" rIns="68580" bIns="34290" rtlCol="0">
            <a:spAutoFit/>
          </a:bodyPr>
          <a:lstStyle/>
          <a:p>
            <a:pPr marL="0" lvl="1" algn="ctr"/>
            <a:r>
              <a:rPr lang="en-US" altLang="zh-CN" sz="3600" dirty="0">
                <a:solidFill>
                  <a:schemeClr val="bg1"/>
                </a:solidFill>
                <a:latin typeface="Impact MT Std" pitchFamily="34" charset="0"/>
                <a:ea typeface="微软雅黑" panose="020B0503020204020204" pitchFamily="34" charset="-122"/>
              </a:rPr>
              <a:t>1</a:t>
            </a:r>
            <a:endParaRPr lang="zh-CN" altLang="en-US" sz="3600" dirty="0">
              <a:solidFill>
                <a:schemeClr val="bg1"/>
              </a:solidFill>
              <a:latin typeface="Impact MT Std" pitchFamily="34" charset="0"/>
              <a:ea typeface="微软雅黑" panose="020B0503020204020204" pitchFamily="34" charset="-122"/>
            </a:endParaRPr>
          </a:p>
        </p:txBody>
      </p:sp>
      <p:sp>
        <p:nvSpPr>
          <p:cNvPr id="15" name="圆角矩形 14"/>
          <p:cNvSpPr/>
          <p:nvPr/>
        </p:nvSpPr>
        <p:spPr>
          <a:xfrm rot="21310174">
            <a:off x="3691679" y="2714923"/>
            <a:ext cx="924364" cy="92436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9"/>
          <p:cNvSpPr txBox="1"/>
          <p:nvPr/>
        </p:nvSpPr>
        <p:spPr>
          <a:xfrm>
            <a:off x="3752155" y="2892757"/>
            <a:ext cx="795852" cy="623248"/>
          </a:xfrm>
          <a:prstGeom prst="rect">
            <a:avLst/>
          </a:prstGeom>
          <a:noFill/>
        </p:spPr>
        <p:txBody>
          <a:bodyPr wrap="square" lIns="68580" tIns="34290" rIns="68580" bIns="34290" rtlCol="0">
            <a:spAutoFit/>
          </a:bodyPr>
          <a:lstStyle/>
          <a:p>
            <a:pPr marL="0" lvl="1" algn="ctr"/>
            <a:r>
              <a:rPr lang="en-US" altLang="zh-CN" sz="3600" dirty="0">
                <a:solidFill>
                  <a:schemeClr val="bg1"/>
                </a:solidFill>
                <a:latin typeface="Impact MT Std" pitchFamily="34" charset="0"/>
                <a:ea typeface="微软雅黑" panose="020B0503020204020204" pitchFamily="34" charset="-122"/>
              </a:rPr>
              <a:t>2</a:t>
            </a:r>
            <a:endParaRPr lang="zh-CN" altLang="en-US" sz="3600" dirty="0">
              <a:solidFill>
                <a:schemeClr val="bg1"/>
              </a:solidFill>
              <a:latin typeface="Impact MT Std" pitchFamily="34" charset="0"/>
              <a:ea typeface="微软雅黑" panose="020B0503020204020204" pitchFamily="34" charset="-122"/>
            </a:endParaRPr>
          </a:p>
        </p:txBody>
      </p:sp>
      <p:sp>
        <p:nvSpPr>
          <p:cNvPr id="17" name="圆角矩形 16"/>
          <p:cNvSpPr/>
          <p:nvPr/>
        </p:nvSpPr>
        <p:spPr>
          <a:xfrm rot="21054825">
            <a:off x="3656574" y="3863628"/>
            <a:ext cx="900690" cy="90069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9"/>
          <p:cNvSpPr txBox="1"/>
          <p:nvPr/>
        </p:nvSpPr>
        <p:spPr>
          <a:xfrm>
            <a:off x="3748391" y="4007684"/>
            <a:ext cx="795852" cy="623248"/>
          </a:xfrm>
          <a:prstGeom prst="rect">
            <a:avLst/>
          </a:prstGeom>
          <a:noFill/>
        </p:spPr>
        <p:txBody>
          <a:bodyPr wrap="square" lIns="68580" tIns="34290" rIns="68580" bIns="34290" rtlCol="0">
            <a:spAutoFit/>
          </a:bodyPr>
          <a:lstStyle/>
          <a:p>
            <a:pPr marL="0" lvl="1" algn="ctr"/>
            <a:r>
              <a:rPr lang="en-US" altLang="zh-CN" sz="3600" dirty="0">
                <a:solidFill>
                  <a:schemeClr val="bg1"/>
                </a:solidFill>
                <a:latin typeface="Impact MT Std" pitchFamily="34" charset="0"/>
                <a:ea typeface="微软雅黑" panose="020B0503020204020204" pitchFamily="34" charset="-122"/>
              </a:rPr>
              <a:t>3</a:t>
            </a:r>
            <a:endParaRPr lang="zh-CN" altLang="en-US" sz="3600" dirty="0">
              <a:solidFill>
                <a:schemeClr val="bg1"/>
              </a:solidFill>
              <a:latin typeface="Impact MT Std" pitchFamily="34" charset="0"/>
              <a:ea typeface="微软雅黑" panose="020B0503020204020204" pitchFamily="34" charset="-122"/>
            </a:endParaRPr>
          </a:p>
        </p:txBody>
      </p:sp>
      <p:sp>
        <p:nvSpPr>
          <p:cNvPr id="19" name="圆角矩形 18"/>
          <p:cNvSpPr/>
          <p:nvPr/>
        </p:nvSpPr>
        <p:spPr>
          <a:xfrm rot="957774">
            <a:off x="3643901" y="5017663"/>
            <a:ext cx="911540" cy="91154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9"/>
          <p:cNvSpPr txBox="1"/>
          <p:nvPr/>
        </p:nvSpPr>
        <p:spPr>
          <a:xfrm>
            <a:off x="3707716" y="5185324"/>
            <a:ext cx="795852" cy="623248"/>
          </a:xfrm>
          <a:prstGeom prst="rect">
            <a:avLst/>
          </a:prstGeom>
          <a:noFill/>
        </p:spPr>
        <p:txBody>
          <a:bodyPr wrap="square" lIns="68580" tIns="34290" rIns="68580" bIns="34290" rtlCol="0">
            <a:spAutoFit/>
          </a:bodyPr>
          <a:lstStyle/>
          <a:p>
            <a:pPr marL="0" lvl="1" algn="ctr"/>
            <a:r>
              <a:rPr lang="en-US" altLang="zh-CN" sz="3600" dirty="0">
                <a:solidFill>
                  <a:schemeClr val="bg1"/>
                </a:solidFill>
                <a:latin typeface="Impact MT Std" pitchFamily="34" charset="0"/>
                <a:ea typeface="微软雅黑" panose="020B0503020204020204" pitchFamily="34" charset="-122"/>
              </a:rPr>
              <a:t>4</a:t>
            </a:r>
            <a:endParaRPr lang="zh-CN" altLang="en-US" sz="3600" dirty="0">
              <a:solidFill>
                <a:schemeClr val="bg1"/>
              </a:solidFill>
              <a:latin typeface="Impact MT Std" pitchFamily="34" charset="0"/>
              <a:ea typeface="微软雅黑" panose="020B0503020204020204" pitchFamily="34" charset="-122"/>
            </a:endParaRPr>
          </a:p>
        </p:txBody>
      </p:sp>
      <p:sp>
        <p:nvSpPr>
          <p:cNvPr id="21" name="矩形 47"/>
          <p:cNvSpPr>
            <a:spLocks noChangeArrowheads="1"/>
          </p:cNvSpPr>
          <p:nvPr/>
        </p:nvSpPr>
        <p:spPr bwMode="auto">
          <a:xfrm>
            <a:off x="4760661" y="1941796"/>
            <a:ext cx="4536109" cy="633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191" tIns="57595" rIns="115191" bIns="57595">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tx1">
                    <a:lumMod val="65000"/>
                    <a:lumOff val="35000"/>
                  </a:schemeClr>
                </a:solidFill>
                <a:sym typeface="微软雅黑" panose="020B0503020204020204" pitchFamily="34" charset="-122"/>
              </a:rPr>
              <a:t>在此录入上述图表的描述说明，在此录入上述图表的描述说明，在此录入上述图表的描述说明。</a:t>
            </a:r>
          </a:p>
        </p:txBody>
      </p:sp>
      <p:sp>
        <p:nvSpPr>
          <p:cNvPr id="22" name="TextBox 59"/>
          <p:cNvSpPr txBox="1">
            <a:spLocks noChangeArrowheads="1"/>
          </p:cNvSpPr>
          <p:nvPr/>
        </p:nvSpPr>
        <p:spPr bwMode="auto">
          <a:xfrm flipH="1">
            <a:off x="4760267" y="1597525"/>
            <a:ext cx="2630914" cy="393320"/>
          </a:xfrm>
          <a:prstGeom prst="rect">
            <a:avLst/>
          </a:prstGeom>
          <a:noFill/>
          <a:ln>
            <a:noFill/>
          </a:ln>
        </p:spPr>
        <p:txBody>
          <a:bodyPr wrap="square" lIns="115196" tIns="57598" rIns="115196" bIns="5759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0"/>
              </a:spcBef>
              <a:buFont typeface="Arial" panose="020B0604020202020204" pitchFamily="34" charset="0"/>
              <a:buNone/>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点击输入标题</a:t>
            </a:r>
          </a:p>
        </p:txBody>
      </p:sp>
      <p:sp>
        <p:nvSpPr>
          <p:cNvPr id="23" name="矩形 47"/>
          <p:cNvSpPr>
            <a:spLocks noChangeArrowheads="1"/>
          </p:cNvSpPr>
          <p:nvPr/>
        </p:nvSpPr>
        <p:spPr bwMode="auto">
          <a:xfrm>
            <a:off x="4760661" y="3021916"/>
            <a:ext cx="4536109" cy="633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191" tIns="57595" rIns="115191" bIns="57595">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tx1">
                    <a:lumMod val="65000"/>
                    <a:lumOff val="35000"/>
                  </a:schemeClr>
                </a:solidFill>
                <a:sym typeface="微软雅黑" panose="020B0503020204020204" pitchFamily="34" charset="-122"/>
              </a:rPr>
              <a:t>在此录入上述图表的描述说明，在此录入上述图表的描述说明，在此录入上述图表的描述说明。</a:t>
            </a:r>
          </a:p>
        </p:txBody>
      </p:sp>
      <p:sp>
        <p:nvSpPr>
          <p:cNvPr id="24" name="TextBox 59"/>
          <p:cNvSpPr txBox="1">
            <a:spLocks noChangeArrowheads="1"/>
          </p:cNvSpPr>
          <p:nvPr/>
        </p:nvSpPr>
        <p:spPr bwMode="auto">
          <a:xfrm flipH="1">
            <a:off x="4760267" y="2677645"/>
            <a:ext cx="2630914" cy="393320"/>
          </a:xfrm>
          <a:prstGeom prst="rect">
            <a:avLst/>
          </a:prstGeom>
          <a:noFill/>
          <a:ln>
            <a:noFill/>
          </a:ln>
        </p:spPr>
        <p:txBody>
          <a:bodyPr wrap="square" lIns="115196" tIns="57598" rIns="115196" bIns="5759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0"/>
              </a:spcBef>
              <a:buFont typeface="Arial" panose="020B0604020202020204" pitchFamily="34" charset="0"/>
              <a:buNone/>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点击输入标题</a:t>
            </a:r>
          </a:p>
        </p:txBody>
      </p:sp>
      <p:sp>
        <p:nvSpPr>
          <p:cNvPr id="25" name="矩形 47"/>
          <p:cNvSpPr>
            <a:spLocks noChangeArrowheads="1"/>
          </p:cNvSpPr>
          <p:nvPr/>
        </p:nvSpPr>
        <p:spPr bwMode="auto">
          <a:xfrm>
            <a:off x="4760662" y="4102036"/>
            <a:ext cx="4536109" cy="633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191" tIns="57595" rIns="115191" bIns="57595">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tx1">
                    <a:lumMod val="65000"/>
                    <a:lumOff val="35000"/>
                  </a:schemeClr>
                </a:solidFill>
                <a:sym typeface="微软雅黑" panose="020B0503020204020204" pitchFamily="34" charset="-122"/>
              </a:rPr>
              <a:t>在此录入上述图表的描述说明，在此录入上述图表的描述说明，在此录入上述图表的描述说明。</a:t>
            </a:r>
          </a:p>
        </p:txBody>
      </p:sp>
      <p:sp>
        <p:nvSpPr>
          <p:cNvPr id="26" name="TextBox 59"/>
          <p:cNvSpPr txBox="1">
            <a:spLocks noChangeArrowheads="1"/>
          </p:cNvSpPr>
          <p:nvPr/>
        </p:nvSpPr>
        <p:spPr bwMode="auto">
          <a:xfrm flipH="1">
            <a:off x="4760268" y="3757765"/>
            <a:ext cx="2630914" cy="393320"/>
          </a:xfrm>
          <a:prstGeom prst="rect">
            <a:avLst/>
          </a:prstGeom>
          <a:noFill/>
          <a:ln>
            <a:noFill/>
          </a:ln>
        </p:spPr>
        <p:txBody>
          <a:bodyPr wrap="square" lIns="115196" tIns="57598" rIns="115196" bIns="5759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0"/>
              </a:spcBef>
              <a:buFont typeface="Arial" panose="020B0604020202020204" pitchFamily="34" charset="0"/>
              <a:buNone/>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点击输入标题</a:t>
            </a:r>
          </a:p>
        </p:txBody>
      </p:sp>
      <p:sp>
        <p:nvSpPr>
          <p:cNvPr id="27" name="矩形 47"/>
          <p:cNvSpPr>
            <a:spLocks noChangeArrowheads="1"/>
          </p:cNvSpPr>
          <p:nvPr/>
        </p:nvSpPr>
        <p:spPr bwMode="auto">
          <a:xfrm>
            <a:off x="4760661" y="5212617"/>
            <a:ext cx="4536109" cy="633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191" tIns="57595" rIns="115191" bIns="57595">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tx1">
                    <a:lumMod val="65000"/>
                    <a:lumOff val="35000"/>
                  </a:schemeClr>
                </a:solidFill>
                <a:sym typeface="微软雅黑" panose="020B0503020204020204" pitchFamily="34" charset="-122"/>
              </a:rPr>
              <a:t>在此录入上述图表的描述说明，在此录入上述图表的描述说明，在此录入上述图表的描述说明。</a:t>
            </a:r>
          </a:p>
        </p:txBody>
      </p:sp>
      <p:sp>
        <p:nvSpPr>
          <p:cNvPr id="28" name="TextBox 59"/>
          <p:cNvSpPr txBox="1">
            <a:spLocks noChangeArrowheads="1"/>
          </p:cNvSpPr>
          <p:nvPr/>
        </p:nvSpPr>
        <p:spPr bwMode="auto">
          <a:xfrm flipH="1">
            <a:off x="4760267" y="4868346"/>
            <a:ext cx="2630914" cy="393320"/>
          </a:xfrm>
          <a:prstGeom prst="rect">
            <a:avLst/>
          </a:prstGeom>
          <a:noFill/>
          <a:ln>
            <a:noFill/>
          </a:ln>
        </p:spPr>
        <p:txBody>
          <a:bodyPr wrap="square" lIns="115196" tIns="57598" rIns="115196" bIns="5759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0"/>
              </a:spcBef>
              <a:buFont typeface="Arial" panose="020B0604020202020204" pitchFamily="34" charset="0"/>
              <a:buNone/>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点击输入标题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500"/>
                                  </p:stCondLst>
                                  <p:childTnLst>
                                    <p:set>
                                      <p:cBhvr>
                                        <p:cTn id="6" dur="1" fill="hold">
                                          <p:stCondLst>
                                            <p:cond delay="0"/>
                                          </p:stCondLst>
                                        </p:cTn>
                                        <p:tgtEl>
                                          <p:spTgt spid="13"/>
                                        </p:tgtEl>
                                        <p:attrNameLst>
                                          <p:attrName>style.visibility</p:attrName>
                                        </p:attrNameLst>
                                      </p:cBhvr>
                                      <p:to>
                                        <p:strVal val="visible"/>
                                      </p:to>
                                    </p:set>
                                    <p:anim calcmode="lin" valueType="num">
                                      <p:cBhvr>
                                        <p:cTn id="7" dur="750" fill="hold"/>
                                        <p:tgtEl>
                                          <p:spTgt spid="13"/>
                                        </p:tgtEl>
                                        <p:attrNameLst>
                                          <p:attrName>ppt_w</p:attrName>
                                        </p:attrNameLst>
                                      </p:cBhvr>
                                      <p:tavLst>
                                        <p:tav tm="0">
                                          <p:val>
                                            <p:fltVal val="0"/>
                                          </p:val>
                                        </p:tav>
                                        <p:tav tm="100000">
                                          <p:val>
                                            <p:strVal val="#ppt_w"/>
                                          </p:val>
                                        </p:tav>
                                      </p:tavLst>
                                    </p:anim>
                                    <p:anim calcmode="lin" valueType="num">
                                      <p:cBhvr>
                                        <p:cTn id="8" dur="750" fill="hold"/>
                                        <p:tgtEl>
                                          <p:spTgt spid="13"/>
                                        </p:tgtEl>
                                        <p:attrNameLst>
                                          <p:attrName>ppt_h</p:attrName>
                                        </p:attrNameLst>
                                      </p:cBhvr>
                                      <p:tavLst>
                                        <p:tav tm="0">
                                          <p:val>
                                            <p:fltVal val="0"/>
                                          </p:val>
                                        </p:tav>
                                        <p:tav tm="100000">
                                          <p:val>
                                            <p:strVal val="#ppt_h"/>
                                          </p:val>
                                        </p:tav>
                                      </p:tavLst>
                                    </p:anim>
                                    <p:anim calcmode="lin" valueType="num">
                                      <p:cBhvr>
                                        <p:cTn id="9" dur="750" fill="hold"/>
                                        <p:tgtEl>
                                          <p:spTgt spid="13"/>
                                        </p:tgtEl>
                                        <p:attrNameLst>
                                          <p:attrName>style.rotation</p:attrName>
                                        </p:attrNameLst>
                                      </p:cBhvr>
                                      <p:tavLst>
                                        <p:tav tm="0">
                                          <p:val>
                                            <p:fltVal val="90"/>
                                          </p:val>
                                        </p:tav>
                                        <p:tav tm="100000">
                                          <p:val>
                                            <p:fltVal val="0"/>
                                          </p:val>
                                        </p:tav>
                                      </p:tavLst>
                                    </p:anim>
                                    <p:animEffect transition="in" filter="fade">
                                      <p:cBhvr>
                                        <p:cTn id="10" dur="750"/>
                                        <p:tgtEl>
                                          <p:spTgt spid="13"/>
                                        </p:tgtEl>
                                      </p:cBhvr>
                                    </p:animEffect>
                                  </p:childTnLst>
                                </p:cTn>
                              </p:par>
                              <p:par>
                                <p:cTn id="11" presetID="31" presetClass="entr" presetSubtype="0" fill="hold" grpId="0" nodeType="withEffect">
                                  <p:stCondLst>
                                    <p:cond delay="500"/>
                                  </p:stCondLst>
                                  <p:childTnLst>
                                    <p:set>
                                      <p:cBhvr>
                                        <p:cTn id="12" dur="1" fill="hold">
                                          <p:stCondLst>
                                            <p:cond delay="0"/>
                                          </p:stCondLst>
                                        </p:cTn>
                                        <p:tgtEl>
                                          <p:spTgt spid="15"/>
                                        </p:tgtEl>
                                        <p:attrNameLst>
                                          <p:attrName>style.visibility</p:attrName>
                                        </p:attrNameLst>
                                      </p:cBhvr>
                                      <p:to>
                                        <p:strVal val="visible"/>
                                      </p:to>
                                    </p:set>
                                    <p:anim calcmode="lin" valueType="num">
                                      <p:cBhvr>
                                        <p:cTn id="13" dur="750" fill="hold"/>
                                        <p:tgtEl>
                                          <p:spTgt spid="15"/>
                                        </p:tgtEl>
                                        <p:attrNameLst>
                                          <p:attrName>ppt_w</p:attrName>
                                        </p:attrNameLst>
                                      </p:cBhvr>
                                      <p:tavLst>
                                        <p:tav tm="0">
                                          <p:val>
                                            <p:fltVal val="0"/>
                                          </p:val>
                                        </p:tav>
                                        <p:tav tm="100000">
                                          <p:val>
                                            <p:strVal val="#ppt_w"/>
                                          </p:val>
                                        </p:tav>
                                      </p:tavLst>
                                    </p:anim>
                                    <p:anim calcmode="lin" valueType="num">
                                      <p:cBhvr>
                                        <p:cTn id="14" dur="750" fill="hold"/>
                                        <p:tgtEl>
                                          <p:spTgt spid="15"/>
                                        </p:tgtEl>
                                        <p:attrNameLst>
                                          <p:attrName>ppt_h</p:attrName>
                                        </p:attrNameLst>
                                      </p:cBhvr>
                                      <p:tavLst>
                                        <p:tav tm="0">
                                          <p:val>
                                            <p:fltVal val="0"/>
                                          </p:val>
                                        </p:tav>
                                        <p:tav tm="100000">
                                          <p:val>
                                            <p:strVal val="#ppt_h"/>
                                          </p:val>
                                        </p:tav>
                                      </p:tavLst>
                                    </p:anim>
                                    <p:anim calcmode="lin" valueType="num">
                                      <p:cBhvr>
                                        <p:cTn id="15" dur="750" fill="hold"/>
                                        <p:tgtEl>
                                          <p:spTgt spid="15"/>
                                        </p:tgtEl>
                                        <p:attrNameLst>
                                          <p:attrName>style.rotation</p:attrName>
                                        </p:attrNameLst>
                                      </p:cBhvr>
                                      <p:tavLst>
                                        <p:tav tm="0">
                                          <p:val>
                                            <p:fltVal val="90"/>
                                          </p:val>
                                        </p:tav>
                                        <p:tav tm="100000">
                                          <p:val>
                                            <p:fltVal val="0"/>
                                          </p:val>
                                        </p:tav>
                                      </p:tavLst>
                                    </p:anim>
                                    <p:animEffect transition="in" filter="fade">
                                      <p:cBhvr>
                                        <p:cTn id="16" dur="750"/>
                                        <p:tgtEl>
                                          <p:spTgt spid="15"/>
                                        </p:tgtEl>
                                      </p:cBhvr>
                                    </p:animEffect>
                                  </p:childTnLst>
                                </p:cTn>
                              </p:par>
                              <p:par>
                                <p:cTn id="17" presetID="31" presetClass="entr" presetSubtype="0" fill="hold" grpId="0" nodeType="withEffect">
                                  <p:stCondLst>
                                    <p:cond delay="500"/>
                                  </p:stCondLst>
                                  <p:childTnLst>
                                    <p:set>
                                      <p:cBhvr>
                                        <p:cTn id="18" dur="1" fill="hold">
                                          <p:stCondLst>
                                            <p:cond delay="0"/>
                                          </p:stCondLst>
                                        </p:cTn>
                                        <p:tgtEl>
                                          <p:spTgt spid="17"/>
                                        </p:tgtEl>
                                        <p:attrNameLst>
                                          <p:attrName>style.visibility</p:attrName>
                                        </p:attrNameLst>
                                      </p:cBhvr>
                                      <p:to>
                                        <p:strVal val="visible"/>
                                      </p:to>
                                    </p:set>
                                    <p:anim calcmode="lin" valueType="num">
                                      <p:cBhvr>
                                        <p:cTn id="19" dur="750" fill="hold"/>
                                        <p:tgtEl>
                                          <p:spTgt spid="17"/>
                                        </p:tgtEl>
                                        <p:attrNameLst>
                                          <p:attrName>ppt_w</p:attrName>
                                        </p:attrNameLst>
                                      </p:cBhvr>
                                      <p:tavLst>
                                        <p:tav tm="0">
                                          <p:val>
                                            <p:fltVal val="0"/>
                                          </p:val>
                                        </p:tav>
                                        <p:tav tm="100000">
                                          <p:val>
                                            <p:strVal val="#ppt_w"/>
                                          </p:val>
                                        </p:tav>
                                      </p:tavLst>
                                    </p:anim>
                                    <p:anim calcmode="lin" valueType="num">
                                      <p:cBhvr>
                                        <p:cTn id="20" dur="750" fill="hold"/>
                                        <p:tgtEl>
                                          <p:spTgt spid="17"/>
                                        </p:tgtEl>
                                        <p:attrNameLst>
                                          <p:attrName>ppt_h</p:attrName>
                                        </p:attrNameLst>
                                      </p:cBhvr>
                                      <p:tavLst>
                                        <p:tav tm="0">
                                          <p:val>
                                            <p:fltVal val="0"/>
                                          </p:val>
                                        </p:tav>
                                        <p:tav tm="100000">
                                          <p:val>
                                            <p:strVal val="#ppt_h"/>
                                          </p:val>
                                        </p:tav>
                                      </p:tavLst>
                                    </p:anim>
                                    <p:anim calcmode="lin" valueType="num">
                                      <p:cBhvr>
                                        <p:cTn id="21" dur="750" fill="hold"/>
                                        <p:tgtEl>
                                          <p:spTgt spid="17"/>
                                        </p:tgtEl>
                                        <p:attrNameLst>
                                          <p:attrName>style.rotation</p:attrName>
                                        </p:attrNameLst>
                                      </p:cBhvr>
                                      <p:tavLst>
                                        <p:tav tm="0">
                                          <p:val>
                                            <p:fltVal val="90"/>
                                          </p:val>
                                        </p:tav>
                                        <p:tav tm="100000">
                                          <p:val>
                                            <p:fltVal val="0"/>
                                          </p:val>
                                        </p:tav>
                                      </p:tavLst>
                                    </p:anim>
                                    <p:animEffect transition="in" filter="fade">
                                      <p:cBhvr>
                                        <p:cTn id="22" dur="750"/>
                                        <p:tgtEl>
                                          <p:spTgt spid="17"/>
                                        </p:tgtEl>
                                      </p:cBhvr>
                                    </p:animEffect>
                                  </p:childTnLst>
                                </p:cTn>
                              </p:par>
                              <p:par>
                                <p:cTn id="23" presetID="31" presetClass="entr" presetSubtype="0" fill="hold" grpId="0" nodeType="withEffect">
                                  <p:stCondLst>
                                    <p:cond delay="500"/>
                                  </p:stCondLst>
                                  <p:childTnLst>
                                    <p:set>
                                      <p:cBhvr>
                                        <p:cTn id="24" dur="1" fill="hold">
                                          <p:stCondLst>
                                            <p:cond delay="0"/>
                                          </p:stCondLst>
                                        </p:cTn>
                                        <p:tgtEl>
                                          <p:spTgt spid="19"/>
                                        </p:tgtEl>
                                        <p:attrNameLst>
                                          <p:attrName>style.visibility</p:attrName>
                                        </p:attrNameLst>
                                      </p:cBhvr>
                                      <p:to>
                                        <p:strVal val="visible"/>
                                      </p:to>
                                    </p:set>
                                    <p:anim calcmode="lin" valueType="num">
                                      <p:cBhvr>
                                        <p:cTn id="25" dur="750" fill="hold"/>
                                        <p:tgtEl>
                                          <p:spTgt spid="19"/>
                                        </p:tgtEl>
                                        <p:attrNameLst>
                                          <p:attrName>ppt_w</p:attrName>
                                        </p:attrNameLst>
                                      </p:cBhvr>
                                      <p:tavLst>
                                        <p:tav tm="0">
                                          <p:val>
                                            <p:fltVal val="0"/>
                                          </p:val>
                                        </p:tav>
                                        <p:tav tm="100000">
                                          <p:val>
                                            <p:strVal val="#ppt_w"/>
                                          </p:val>
                                        </p:tav>
                                      </p:tavLst>
                                    </p:anim>
                                    <p:anim calcmode="lin" valueType="num">
                                      <p:cBhvr>
                                        <p:cTn id="26" dur="750" fill="hold"/>
                                        <p:tgtEl>
                                          <p:spTgt spid="19"/>
                                        </p:tgtEl>
                                        <p:attrNameLst>
                                          <p:attrName>ppt_h</p:attrName>
                                        </p:attrNameLst>
                                      </p:cBhvr>
                                      <p:tavLst>
                                        <p:tav tm="0">
                                          <p:val>
                                            <p:fltVal val="0"/>
                                          </p:val>
                                        </p:tav>
                                        <p:tav tm="100000">
                                          <p:val>
                                            <p:strVal val="#ppt_h"/>
                                          </p:val>
                                        </p:tav>
                                      </p:tavLst>
                                    </p:anim>
                                    <p:anim calcmode="lin" valueType="num">
                                      <p:cBhvr>
                                        <p:cTn id="27" dur="750" fill="hold"/>
                                        <p:tgtEl>
                                          <p:spTgt spid="19"/>
                                        </p:tgtEl>
                                        <p:attrNameLst>
                                          <p:attrName>style.rotation</p:attrName>
                                        </p:attrNameLst>
                                      </p:cBhvr>
                                      <p:tavLst>
                                        <p:tav tm="0">
                                          <p:val>
                                            <p:fltVal val="90"/>
                                          </p:val>
                                        </p:tav>
                                        <p:tav tm="100000">
                                          <p:val>
                                            <p:fltVal val="0"/>
                                          </p:val>
                                        </p:tav>
                                      </p:tavLst>
                                    </p:anim>
                                    <p:animEffect transition="in" filter="fade">
                                      <p:cBhvr>
                                        <p:cTn id="28" dur="750"/>
                                        <p:tgtEl>
                                          <p:spTgt spid="19"/>
                                        </p:tgtEl>
                                      </p:cBhvr>
                                    </p:animEffect>
                                  </p:childTnLst>
                                </p:cTn>
                              </p:par>
                              <p:par>
                                <p:cTn id="29" presetID="42" presetClass="entr" presetSubtype="0" fill="hold" grpId="0" nodeType="withEffect">
                                  <p:stCondLst>
                                    <p:cond delay="100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anim calcmode="lin" valueType="num">
                                      <p:cBhvr>
                                        <p:cTn id="32" dur="500" fill="hold"/>
                                        <p:tgtEl>
                                          <p:spTgt spid="14"/>
                                        </p:tgtEl>
                                        <p:attrNameLst>
                                          <p:attrName>ppt_x</p:attrName>
                                        </p:attrNameLst>
                                      </p:cBhvr>
                                      <p:tavLst>
                                        <p:tav tm="0">
                                          <p:val>
                                            <p:strVal val="#ppt_x"/>
                                          </p:val>
                                        </p:tav>
                                        <p:tav tm="100000">
                                          <p:val>
                                            <p:strVal val="#ppt_x"/>
                                          </p:val>
                                        </p:tav>
                                      </p:tavLst>
                                    </p:anim>
                                    <p:anim calcmode="lin" valueType="num">
                                      <p:cBhvr>
                                        <p:cTn id="33" dur="500" fill="hold"/>
                                        <p:tgtEl>
                                          <p:spTgt spid="14"/>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100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anim calcmode="lin" valueType="num">
                                      <p:cBhvr>
                                        <p:cTn id="37" dur="500" fill="hold"/>
                                        <p:tgtEl>
                                          <p:spTgt spid="16"/>
                                        </p:tgtEl>
                                        <p:attrNameLst>
                                          <p:attrName>ppt_x</p:attrName>
                                        </p:attrNameLst>
                                      </p:cBhvr>
                                      <p:tavLst>
                                        <p:tav tm="0">
                                          <p:val>
                                            <p:strVal val="#ppt_x"/>
                                          </p:val>
                                        </p:tav>
                                        <p:tav tm="100000">
                                          <p:val>
                                            <p:strVal val="#ppt_x"/>
                                          </p:val>
                                        </p:tav>
                                      </p:tavLst>
                                    </p:anim>
                                    <p:anim calcmode="lin" valueType="num">
                                      <p:cBhvr>
                                        <p:cTn id="38" dur="500" fill="hold"/>
                                        <p:tgtEl>
                                          <p:spTgt spid="16"/>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100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anim calcmode="lin" valueType="num">
                                      <p:cBhvr>
                                        <p:cTn id="42" dur="500" fill="hold"/>
                                        <p:tgtEl>
                                          <p:spTgt spid="18"/>
                                        </p:tgtEl>
                                        <p:attrNameLst>
                                          <p:attrName>ppt_x</p:attrName>
                                        </p:attrNameLst>
                                      </p:cBhvr>
                                      <p:tavLst>
                                        <p:tav tm="0">
                                          <p:val>
                                            <p:strVal val="#ppt_x"/>
                                          </p:val>
                                        </p:tav>
                                        <p:tav tm="100000">
                                          <p:val>
                                            <p:strVal val="#ppt_x"/>
                                          </p:val>
                                        </p:tav>
                                      </p:tavLst>
                                    </p:anim>
                                    <p:anim calcmode="lin" valueType="num">
                                      <p:cBhvr>
                                        <p:cTn id="43" dur="500" fill="hold"/>
                                        <p:tgtEl>
                                          <p:spTgt spid="18"/>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100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anim calcmode="lin" valueType="num">
                                      <p:cBhvr>
                                        <p:cTn id="47" dur="500" fill="hold"/>
                                        <p:tgtEl>
                                          <p:spTgt spid="20"/>
                                        </p:tgtEl>
                                        <p:attrNameLst>
                                          <p:attrName>ppt_x</p:attrName>
                                        </p:attrNameLst>
                                      </p:cBhvr>
                                      <p:tavLst>
                                        <p:tav tm="0">
                                          <p:val>
                                            <p:strVal val="#ppt_x"/>
                                          </p:val>
                                        </p:tav>
                                        <p:tav tm="100000">
                                          <p:val>
                                            <p:strVal val="#ppt_x"/>
                                          </p:val>
                                        </p:tav>
                                      </p:tavLst>
                                    </p:anim>
                                    <p:anim calcmode="lin" valueType="num">
                                      <p:cBhvr>
                                        <p:cTn id="48" dur="500" fill="hold"/>
                                        <p:tgtEl>
                                          <p:spTgt spid="20"/>
                                        </p:tgtEl>
                                        <p:attrNameLst>
                                          <p:attrName>ppt_y</p:attrName>
                                        </p:attrNameLst>
                                      </p:cBhvr>
                                      <p:tavLst>
                                        <p:tav tm="0">
                                          <p:val>
                                            <p:strVal val="#ppt_y+.1"/>
                                          </p:val>
                                        </p:tav>
                                        <p:tav tm="100000">
                                          <p:val>
                                            <p:strVal val="#ppt_y"/>
                                          </p:val>
                                        </p:tav>
                                      </p:tavLst>
                                    </p:anim>
                                  </p:childTnLst>
                                </p:cTn>
                              </p:par>
                            </p:childTnLst>
                          </p:cTn>
                        </p:par>
                        <p:par>
                          <p:cTn id="49" fill="hold">
                            <p:stCondLst>
                              <p:cond delay="1500"/>
                            </p:stCondLst>
                            <p:childTnLst>
                              <p:par>
                                <p:cTn id="50" presetID="22" presetClass="entr" presetSubtype="8"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left)">
                                      <p:cBhvr>
                                        <p:cTn id="52" dur="500"/>
                                        <p:tgtEl>
                                          <p:spTgt spid="21"/>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left)">
                                      <p:cBhvr>
                                        <p:cTn id="55" dur="500"/>
                                        <p:tgtEl>
                                          <p:spTgt spid="22"/>
                                        </p:tgtEl>
                                      </p:cBhvr>
                                    </p:animEffect>
                                  </p:childTnLst>
                                </p:cTn>
                              </p:par>
                            </p:childTnLst>
                          </p:cTn>
                        </p:par>
                        <p:par>
                          <p:cTn id="56" fill="hold">
                            <p:stCondLst>
                              <p:cond delay="2000"/>
                            </p:stCondLst>
                            <p:childTnLst>
                              <p:par>
                                <p:cTn id="57" presetID="22" presetClass="entr" presetSubtype="8"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wipe(left)">
                                      <p:cBhvr>
                                        <p:cTn id="59" dur="500"/>
                                        <p:tgtEl>
                                          <p:spTgt spid="23"/>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wipe(left)">
                                      <p:cBhvr>
                                        <p:cTn id="62" dur="500"/>
                                        <p:tgtEl>
                                          <p:spTgt spid="24"/>
                                        </p:tgtEl>
                                      </p:cBhvr>
                                    </p:animEffect>
                                  </p:childTnLst>
                                </p:cTn>
                              </p:par>
                            </p:childTnLst>
                          </p:cTn>
                        </p:par>
                        <p:par>
                          <p:cTn id="63" fill="hold">
                            <p:stCondLst>
                              <p:cond delay="2500"/>
                            </p:stCondLst>
                            <p:childTnLst>
                              <p:par>
                                <p:cTn id="64" presetID="22" presetClass="entr" presetSubtype="8" fill="hold" grpId="0" nodeType="after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wipe(left)">
                                      <p:cBhvr>
                                        <p:cTn id="66" dur="500"/>
                                        <p:tgtEl>
                                          <p:spTgt spid="25"/>
                                        </p:tgtEl>
                                      </p:cBhvr>
                                    </p:animEffect>
                                  </p:childTnLst>
                                </p:cTn>
                              </p:par>
                              <p:par>
                                <p:cTn id="67" presetID="22" presetClass="entr" presetSubtype="8" fill="hold" grpId="0" nodeType="with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wipe(left)">
                                      <p:cBhvr>
                                        <p:cTn id="69" dur="500"/>
                                        <p:tgtEl>
                                          <p:spTgt spid="26"/>
                                        </p:tgtEl>
                                      </p:cBhvr>
                                    </p:animEffect>
                                  </p:childTnLst>
                                </p:cTn>
                              </p:par>
                            </p:childTnLst>
                          </p:cTn>
                        </p:par>
                        <p:par>
                          <p:cTn id="70" fill="hold">
                            <p:stCondLst>
                              <p:cond delay="3000"/>
                            </p:stCondLst>
                            <p:childTnLst>
                              <p:par>
                                <p:cTn id="71" presetID="22" presetClass="entr" presetSubtype="8" fill="hold" grpId="0" nodeType="after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wipe(left)">
                                      <p:cBhvr>
                                        <p:cTn id="73" dur="500"/>
                                        <p:tgtEl>
                                          <p:spTgt spid="27"/>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wipe(left)">
                                      <p:cBhvr>
                                        <p:cTn id="7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animBg="1"/>
      <p:bldP spid="16" grpId="0"/>
      <p:bldP spid="17" grpId="0" animBg="1"/>
      <p:bldP spid="18" grpId="0"/>
      <p:bldP spid="19" grpId="0" animBg="1"/>
      <p:bldP spid="20" grpId="0"/>
      <p:bldP spid="21" grpId="0"/>
      <p:bldP spid="22" grpId="0"/>
      <p:bldP spid="23" grpId="0"/>
      <p:bldP spid="24" grpId="0"/>
      <p:bldP spid="25" grpId="0"/>
      <p:bldP spid="26" grpId="0"/>
      <p:bldP spid="27" grpId="0"/>
      <p:bldP spid="2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等腰三角形 3"/>
          <p:cNvSpPr/>
          <p:nvPr/>
        </p:nvSpPr>
        <p:spPr>
          <a:xfrm rot="7294826">
            <a:off x="5171242" y="1642922"/>
            <a:ext cx="392341" cy="1388151"/>
          </a:xfrm>
          <a:prstGeom prst="triangle">
            <a:avLst/>
          </a:prstGeom>
          <a:gradFill flip="none" rotWithShape="1">
            <a:gsLst>
              <a:gs pos="0">
                <a:schemeClr val="tx1">
                  <a:alpha val="31000"/>
                </a:schemeClr>
              </a:gs>
              <a:gs pos="100000">
                <a:schemeClr val="tx1">
                  <a:alpha val="0"/>
                </a:schemeClr>
              </a:gs>
            </a:gsLst>
            <a:lin ang="2700000" scaled="1"/>
            <a:tileRect/>
          </a:gradFill>
          <a:ln>
            <a:noFill/>
          </a:ln>
        </p:spPr>
        <p:txBody>
          <a:bodyPr wrap="none" anchor="ctr"/>
          <a:lstStyle/>
          <a:p>
            <a:endParaRPr lang="zh-CN" altLang="en-US">
              <a:solidFill>
                <a:schemeClr val="tx1"/>
              </a:solidFill>
              <a:ea typeface="华文细黑" panose="02010600040101010101" pitchFamily="2" charset="-122"/>
            </a:endParaRPr>
          </a:p>
        </p:txBody>
      </p:sp>
      <p:sp>
        <p:nvSpPr>
          <p:cNvPr id="5" name="等腰三角形 4"/>
          <p:cNvSpPr/>
          <p:nvPr/>
        </p:nvSpPr>
        <p:spPr>
          <a:xfrm rot="7601584">
            <a:off x="4161559" y="2599018"/>
            <a:ext cx="392341" cy="1388151"/>
          </a:xfrm>
          <a:prstGeom prst="triangle">
            <a:avLst/>
          </a:prstGeom>
          <a:gradFill flip="none" rotWithShape="1">
            <a:gsLst>
              <a:gs pos="0">
                <a:schemeClr val="tx1">
                  <a:alpha val="31000"/>
                </a:schemeClr>
              </a:gs>
              <a:gs pos="100000">
                <a:schemeClr val="tx1">
                  <a:alpha val="0"/>
                </a:schemeClr>
              </a:gs>
            </a:gsLst>
            <a:lin ang="2700000" scaled="1"/>
            <a:tileRect/>
          </a:gradFill>
          <a:ln>
            <a:noFill/>
          </a:ln>
        </p:spPr>
        <p:txBody>
          <a:bodyPr wrap="none" anchor="ctr"/>
          <a:lstStyle/>
          <a:p>
            <a:endParaRPr lang="zh-CN" altLang="en-US">
              <a:solidFill>
                <a:schemeClr val="tx1"/>
              </a:solidFill>
              <a:ea typeface="华文细黑" panose="02010600040101010101" pitchFamily="2" charset="-122"/>
            </a:endParaRPr>
          </a:p>
        </p:txBody>
      </p:sp>
      <p:sp>
        <p:nvSpPr>
          <p:cNvPr id="6" name="菱形 7"/>
          <p:cNvSpPr/>
          <p:nvPr/>
        </p:nvSpPr>
        <p:spPr>
          <a:xfrm>
            <a:off x="3899002" y="1678688"/>
            <a:ext cx="2060752" cy="1030377"/>
          </a:xfrm>
          <a:custGeom>
            <a:avLst/>
            <a:gdLst/>
            <a:ahLst/>
            <a:cxnLst/>
            <a:rect l="l" t="t" r="r" b="b"/>
            <a:pathLst>
              <a:path w="2269311" h="1134656">
                <a:moveTo>
                  <a:pt x="1134656" y="0"/>
                </a:moveTo>
                <a:lnTo>
                  <a:pt x="2269311" y="1134656"/>
                </a:lnTo>
                <a:lnTo>
                  <a:pt x="1134656" y="186566"/>
                </a:lnTo>
                <a:lnTo>
                  <a:pt x="0" y="1134656"/>
                </a:lnTo>
                <a:close/>
              </a:path>
            </a:pathLst>
          </a:custGeom>
          <a:gradFill>
            <a:gsLst>
              <a:gs pos="50000">
                <a:schemeClr val="tx1">
                  <a:lumMod val="65000"/>
                  <a:lumOff val="35000"/>
                </a:schemeClr>
              </a:gs>
              <a:gs pos="5100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菱形 7"/>
          <p:cNvSpPr/>
          <p:nvPr/>
        </p:nvSpPr>
        <p:spPr>
          <a:xfrm flipV="1">
            <a:off x="3899002" y="2709065"/>
            <a:ext cx="2060752" cy="1030377"/>
          </a:xfrm>
          <a:custGeom>
            <a:avLst/>
            <a:gdLst/>
            <a:ahLst/>
            <a:cxnLst/>
            <a:rect l="l" t="t" r="r" b="b"/>
            <a:pathLst>
              <a:path w="2269311" h="1134656">
                <a:moveTo>
                  <a:pt x="1134656" y="0"/>
                </a:moveTo>
                <a:lnTo>
                  <a:pt x="2269311" y="1134656"/>
                </a:lnTo>
                <a:lnTo>
                  <a:pt x="1134656" y="186566"/>
                </a:lnTo>
                <a:lnTo>
                  <a:pt x="0" y="1134656"/>
                </a:lnTo>
                <a:close/>
              </a:path>
            </a:pathLst>
          </a:custGeom>
          <a:gradFill>
            <a:gsLst>
              <a:gs pos="50000">
                <a:schemeClr val="bg1">
                  <a:lumMod val="65000"/>
                </a:schemeClr>
              </a:gs>
              <a:gs pos="51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7294826">
            <a:off x="7234730" y="1642922"/>
            <a:ext cx="392341" cy="1388151"/>
          </a:xfrm>
          <a:prstGeom prst="triangle">
            <a:avLst/>
          </a:prstGeom>
          <a:gradFill flip="none" rotWithShape="1">
            <a:gsLst>
              <a:gs pos="0">
                <a:schemeClr val="tx1">
                  <a:alpha val="31000"/>
                </a:schemeClr>
              </a:gs>
              <a:gs pos="100000">
                <a:schemeClr val="tx1">
                  <a:alpha val="0"/>
                </a:schemeClr>
              </a:gs>
            </a:gsLst>
            <a:lin ang="2700000" scaled="1"/>
            <a:tileRect/>
          </a:gradFill>
          <a:ln>
            <a:noFill/>
          </a:ln>
        </p:spPr>
        <p:txBody>
          <a:bodyPr wrap="none" anchor="ctr"/>
          <a:lstStyle/>
          <a:p>
            <a:endParaRPr lang="zh-CN" altLang="en-US">
              <a:solidFill>
                <a:schemeClr val="tx1"/>
              </a:solidFill>
              <a:ea typeface="华文细黑" panose="02010600040101010101" pitchFamily="2" charset="-122"/>
            </a:endParaRPr>
          </a:p>
        </p:txBody>
      </p:sp>
      <p:sp>
        <p:nvSpPr>
          <p:cNvPr id="10" name="等腰三角形 9"/>
          <p:cNvSpPr/>
          <p:nvPr/>
        </p:nvSpPr>
        <p:spPr>
          <a:xfrm rot="7601584">
            <a:off x="6225047" y="2599018"/>
            <a:ext cx="392341" cy="1388151"/>
          </a:xfrm>
          <a:prstGeom prst="triangle">
            <a:avLst/>
          </a:prstGeom>
          <a:gradFill flip="none" rotWithShape="1">
            <a:gsLst>
              <a:gs pos="0">
                <a:schemeClr val="tx1">
                  <a:alpha val="31000"/>
                </a:schemeClr>
              </a:gs>
              <a:gs pos="100000">
                <a:schemeClr val="tx1">
                  <a:alpha val="0"/>
                </a:schemeClr>
              </a:gs>
            </a:gsLst>
            <a:lin ang="2700000" scaled="1"/>
            <a:tileRect/>
          </a:gradFill>
          <a:ln>
            <a:noFill/>
          </a:ln>
        </p:spPr>
        <p:txBody>
          <a:bodyPr wrap="none" anchor="ctr"/>
          <a:lstStyle/>
          <a:p>
            <a:endParaRPr lang="zh-CN" altLang="en-US">
              <a:solidFill>
                <a:schemeClr val="tx1"/>
              </a:solidFill>
              <a:ea typeface="华文细黑" panose="02010600040101010101" pitchFamily="2" charset="-122"/>
            </a:endParaRPr>
          </a:p>
        </p:txBody>
      </p:sp>
      <p:sp>
        <p:nvSpPr>
          <p:cNvPr id="11" name="菱形 7"/>
          <p:cNvSpPr/>
          <p:nvPr/>
        </p:nvSpPr>
        <p:spPr>
          <a:xfrm>
            <a:off x="5962490" y="1678688"/>
            <a:ext cx="2060752" cy="1030377"/>
          </a:xfrm>
          <a:custGeom>
            <a:avLst/>
            <a:gdLst/>
            <a:ahLst/>
            <a:cxnLst/>
            <a:rect l="l" t="t" r="r" b="b"/>
            <a:pathLst>
              <a:path w="2269311" h="1134656">
                <a:moveTo>
                  <a:pt x="1134656" y="0"/>
                </a:moveTo>
                <a:lnTo>
                  <a:pt x="2269311" y="1134656"/>
                </a:lnTo>
                <a:lnTo>
                  <a:pt x="1134656" y="186566"/>
                </a:lnTo>
                <a:lnTo>
                  <a:pt x="0" y="1134656"/>
                </a:lnTo>
                <a:close/>
              </a:path>
            </a:pathLst>
          </a:custGeom>
          <a:gradFill>
            <a:gsLst>
              <a:gs pos="50000">
                <a:schemeClr val="tx1">
                  <a:lumMod val="65000"/>
                  <a:lumOff val="35000"/>
                </a:schemeClr>
              </a:gs>
              <a:gs pos="5100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菱形 7"/>
          <p:cNvSpPr/>
          <p:nvPr/>
        </p:nvSpPr>
        <p:spPr>
          <a:xfrm flipV="1">
            <a:off x="5962490" y="2709065"/>
            <a:ext cx="2060752" cy="1030377"/>
          </a:xfrm>
          <a:custGeom>
            <a:avLst/>
            <a:gdLst/>
            <a:ahLst/>
            <a:cxnLst/>
            <a:rect l="l" t="t" r="r" b="b"/>
            <a:pathLst>
              <a:path w="2269311" h="1134656">
                <a:moveTo>
                  <a:pt x="1134656" y="0"/>
                </a:moveTo>
                <a:lnTo>
                  <a:pt x="2269311" y="1134656"/>
                </a:lnTo>
                <a:lnTo>
                  <a:pt x="1134656" y="186566"/>
                </a:lnTo>
                <a:lnTo>
                  <a:pt x="0" y="1134656"/>
                </a:lnTo>
                <a:close/>
              </a:path>
            </a:pathLst>
          </a:custGeom>
          <a:gradFill>
            <a:gsLst>
              <a:gs pos="50000">
                <a:schemeClr val="bg1">
                  <a:lumMod val="65000"/>
                </a:schemeClr>
              </a:gs>
              <a:gs pos="51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7294826">
            <a:off x="5171242" y="3717036"/>
            <a:ext cx="392341" cy="1388151"/>
          </a:xfrm>
          <a:prstGeom prst="triangle">
            <a:avLst/>
          </a:prstGeom>
          <a:gradFill flip="none" rotWithShape="1">
            <a:gsLst>
              <a:gs pos="0">
                <a:schemeClr val="tx1">
                  <a:alpha val="31000"/>
                </a:schemeClr>
              </a:gs>
              <a:gs pos="100000">
                <a:schemeClr val="tx1">
                  <a:alpha val="0"/>
                </a:schemeClr>
              </a:gs>
            </a:gsLst>
            <a:lin ang="2700000" scaled="1"/>
            <a:tileRect/>
          </a:gradFill>
          <a:ln>
            <a:noFill/>
          </a:ln>
        </p:spPr>
        <p:txBody>
          <a:bodyPr wrap="none" anchor="ctr"/>
          <a:lstStyle/>
          <a:p>
            <a:endParaRPr lang="zh-CN" altLang="en-US">
              <a:solidFill>
                <a:schemeClr val="tx1"/>
              </a:solidFill>
              <a:ea typeface="华文细黑" panose="02010600040101010101" pitchFamily="2" charset="-122"/>
            </a:endParaRPr>
          </a:p>
        </p:txBody>
      </p:sp>
      <p:sp>
        <p:nvSpPr>
          <p:cNvPr id="15" name="等腰三角形 14"/>
          <p:cNvSpPr/>
          <p:nvPr/>
        </p:nvSpPr>
        <p:spPr>
          <a:xfrm rot="7601584">
            <a:off x="4161559" y="4673132"/>
            <a:ext cx="392341" cy="1388151"/>
          </a:xfrm>
          <a:prstGeom prst="triangle">
            <a:avLst/>
          </a:prstGeom>
          <a:gradFill flip="none" rotWithShape="1">
            <a:gsLst>
              <a:gs pos="0">
                <a:schemeClr val="tx1">
                  <a:alpha val="31000"/>
                </a:schemeClr>
              </a:gs>
              <a:gs pos="100000">
                <a:schemeClr val="tx1">
                  <a:alpha val="0"/>
                </a:schemeClr>
              </a:gs>
            </a:gsLst>
            <a:lin ang="2700000" scaled="1"/>
            <a:tileRect/>
          </a:gradFill>
          <a:ln>
            <a:noFill/>
          </a:ln>
        </p:spPr>
        <p:txBody>
          <a:bodyPr wrap="none" anchor="ctr"/>
          <a:lstStyle/>
          <a:p>
            <a:endParaRPr lang="zh-CN" altLang="en-US">
              <a:solidFill>
                <a:schemeClr val="tx1"/>
              </a:solidFill>
              <a:ea typeface="华文细黑" panose="02010600040101010101" pitchFamily="2" charset="-122"/>
            </a:endParaRPr>
          </a:p>
        </p:txBody>
      </p:sp>
      <p:sp>
        <p:nvSpPr>
          <p:cNvPr id="16" name="菱形 7"/>
          <p:cNvSpPr/>
          <p:nvPr/>
        </p:nvSpPr>
        <p:spPr>
          <a:xfrm>
            <a:off x="3899002" y="3752802"/>
            <a:ext cx="2060752" cy="1030377"/>
          </a:xfrm>
          <a:custGeom>
            <a:avLst/>
            <a:gdLst/>
            <a:ahLst/>
            <a:cxnLst/>
            <a:rect l="l" t="t" r="r" b="b"/>
            <a:pathLst>
              <a:path w="2269311" h="1134656">
                <a:moveTo>
                  <a:pt x="1134656" y="0"/>
                </a:moveTo>
                <a:lnTo>
                  <a:pt x="2269311" y="1134656"/>
                </a:lnTo>
                <a:lnTo>
                  <a:pt x="1134656" y="186566"/>
                </a:lnTo>
                <a:lnTo>
                  <a:pt x="0" y="1134656"/>
                </a:lnTo>
                <a:close/>
              </a:path>
            </a:pathLst>
          </a:custGeom>
          <a:gradFill>
            <a:gsLst>
              <a:gs pos="50000">
                <a:schemeClr val="tx1">
                  <a:lumMod val="65000"/>
                  <a:lumOff val="35000"/>
                </a:schemeClr>
              </a:gs>
              <a:gs pos="5100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菱形 7"/>
          <p:cNvSpPr/>
          <p:nvPr/>
        </p:nvSpPr>
        <p:spPr>
          <a:xfrm flipV="1">
            <a:off x="3899002" y="4783179"/>
            <a:ext cx="2060752" cy="1030377"/>
          </a:xfrm>
          <a:custGeom>
            <a:avLst/>
            <a:gdLst/>
            <a:ahLst/>
            <a:cxnLst/>
            <a:rect l="l" t="t" r="r" b="b"/>
            <a:pathLst>
              <a:path w="2269311" h="1134656">
                <a:moveTo>
                  <a:pt x="1134656" y="0"/>
                </a:moveTo>
                <a:lnTo>
                  <a:pt x="2269311" y="1134656"/>
                </a:lnTo>
                <a:lnTo>
                  <a:pt x="1134656" y="186566"/>
                </a:lnTo>
                <a:lnTo>
                  <a:pt x="0" y="1134656"/>
                </a:lnTo>
                <a:close/>
              </a:path>
            </a:pathLst>
          </a:custGeom>
          <a:gradFill>
            <a:gsLst>
              <a:gs pos="50000">
                <a:schemeClr val="bg1">
                  <a:lumMod val="65000"/>
                </a:schemeClr>
              </a:gs>
              <a:gs pos="51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7294826">
            <a:off x="7234730" y="3717036"/>
            <a:ext cx="392341" cy="1388151"/>
          </a:xfrm>
          <a:prstGeom prst="triangle">
            <a:avLst/>
          </a:prstGeom>
          <a:gradFill flip="none" rotWithShape="1">
            <a:gsLst>
              <a:gs pos="0">
                <a:schemeClr val="tx1">
                  <a:alpha val="31000"/>
                </a:schemeClr>
              </a:gs>
              <a:gs pos="100000">
                <a:schemeClr val="tx1">
                  <a:alpha val="0"/>
                </a:schemeClr>
              </a:gs>
            </a:gsLst>
            <a:lin ang="2700000" scaled="1"/>
            <a:tileRect/>
          </a:gradFill>
          <a:ln>
            <a:noFill/>
          </a:ln>
        </p:spPr>
        <p:txBody>
          <a:bodyPr wrap="none" anchor="ctr"/>
          <a:lstStyle/>
          <a:p>
            <a:endParaRPr lang="zh-CN" altLang="en-US">
              <a:solidFill>
                <a:schemeClr val="tx1"/>
              </a:solidFill>
              <a:ea typeface="华文细黑" panose="02010600040101010101" pitchFamily="2" charset="-122"/>
            </a:endParaRPr>
          </a:p>
        </p:txBody>
      </p:sp>
      <p:sp>
        <p:nvSpPr>
          <p:cNvPr id="20" name="等腰三角形 19"/>
          <p:cNvSpPr/>
          <p:nvPr/>
        </p:nvSpPr>
        <p:spPr>
          <a:xfrm rot="7601584">
            <a:off x="6225047" y="4673132"/>
            <a:ext cx="392341" cy="1388151"/>
          </a:xfrm>
          <a:prstGeom prst="triangle">
            <a:avLst/>
          </a:prstGeom>
          <a:gradFill flip="none" rotWithShape="1">
            <a:gsLst>
              <a:gs pos="0">
                <a:schemeClr val="tx1">
                  <a:alpha val="31000"/>
                </a:schemeClr>
              </a:gs>
              <a:gs pos="100000">
                <a:schemeClr val="tx1">
                  <a:alpha val="0"/>
                </a:schemeClr>
              </a:gs>
            </a:gsLst>
            <a:lin ang="2700000" scaled="1"/>
            <a:tileRect/>
          </a:gradFill>
          <a:ln>
            <a:noFill/>
          </a:ln>
        </p:spPr>
        <p:txBody>
          <a:bodyPr wrap="none" anchor="ctr"/>
          <a:lstStyle/>
          <a:p>
            <a:endParaRPr lang="zh-CN" altLang="en-US">
              <a:solidFill>
                <a:schemeClr val="tx1"/>
              </a:solidFill>
              <a:ea typeface="华文细黑" panose="02010600040101010101" pitchFamily="2" charset="-122"/>
            </a:endParaRPr>
          </a:p>
        </p:txBody>
      </p:sp>
      <p:sp>
        <p:nvSpPr>
          <p:cNvPr id="21" name="菱形 7"/>
          <p:cNvSpPr/>
          <p:nvPr/>
        </p:nvSpPr>
        <p:spPr>
          <a:xfrm>
            <a:off x="5962490" y="3752802"/>
            <a:ext cx="2060752" cy="1030377"/>
          </a:xfrm>
          <a:custGeom>
            <a:avLst/>
            <a:gdLst/>
            <a:ahLst/>
            <a:cxnLst/>
            <a:rect l="l" t="t" r="r" b="b"/>
            <a:pathLst>
              <a:path w="2269311" h="1134656">
                <a:moveTo>
                  <a:pt x="1134656" y="0"/>
                </a:moveTo>
                <a:lnTo>
                  <a:pt x="2269311" y="1134656"/>
                </a:lnTo>
                <a:lnTo>
                  <a:pt x="1134656" y="186566"/>
                </a:lnTo>
                <a:lnTo>
                  <a:pt x="0" y="1134656"/>
                </a:lnTo>
                <a:close/>
              </a:path>
            </a:pathLst>
          </a:custGeom>
          <a:gradFill>
            <a:gsLst>
              <a:gs pos="50000">
                <a:schemeClr val="tx1">
                  <a:lumMod val="65000"/>
                  <a:lumOff val="35000"/>
                </a:schemeClr>
              </a:gs>
              <a:gs pos="5100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菱形 7"/>
          <p:cNvSpPr/>
          <p:nvPr/>
        </p:nvSpPr>
        <p:spPr>
          <a:xfrm flipV="1">
            <a:off x="5962490" y="4783179"/>
            <a:ext cx="2060752" cy="1030377"/>
          </a:xfrm>
          <a:custGeom>
            <a:avLst/>
            <a:gdLst/>
            <a:ahLst/>
            <a:cxnLst/>
            <a:rect l="l" t="t" r="r" b="b"/>
            <a:pathLst>
              <a:path w="2269311" h="1134656">
                <a:moveTo>
                  <a:pt x="1134656" y="0"/>
                </a:moveTo>
                <a:lnTo>
                  <a:pt x="2269311" y="1134656"/>
                </a:lnTo>
                <a:lnTo>
                  <a:pt x="1134656" y="186566"/>
                </a:lnTo>
                <a:lnTo>
                  <a:pt x="0" y="1134656"/>
                </a:lnTo>
                <a:close/>
              </a:path>
            </a:pathLst>
          </a:custGeom>
          <a:gradFill>
            <a:gsLst>
              <a:gs pos="50000">
                <a:schemeClr val="bg1">
                  <a:lumMod val="65000"/>
                </a:schemeClr>
              </a:gs>
              <a:gs pos="51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Freeform 9"/>
          <p:cNvSpPr>
            <a:spLocks noEditPoints="1"/>
          </p:cNvSpPr>
          <p:nvPr/>
        </p:nvSpPr>
        <p:spPr bwMode="auto">
          <a:xfrm>
            <a:off x="6770488" y="4225753"/>
            <a:ext cx="444756" cy="381686"/>
          </a:xfrm>
          <a:custGeom>
            <a:avLst/>
            <a:gdLst>
              <a:gd name="T0" fmla="*/ 236 w 409"/>
              <a:gd name="T1" fmla="*/ 98 h 351"/>
              <a:gd name="T2" fmla="*/ 242 w 409"/>
              <a:gd name="T3" fmla="*/ 110 h 351"/>
              <a:gd name="T4" fmla="*/ 263 w 409"/>
              <a:gd name="T5" fmla="*/ 149 h 351"/>
              <a:gd name="T6" fmla="*/ 257 w 409"/>
              <a:gd name="T7" fmla="*/ 223 h 351"/>
              <a:gd name="T8" fmla="*/ 240 w 409"/>
              <a:gd name="T9" fmla="*/ 243 h 351"/>
              <a:gd name="T10" fmla="*/ 234 w 409"/>
              <a:gd name="T11" fmla="*/ 255 h 351"/>
              <a:gd name="T12" fmla="*/ 220 w 409"/>
              <a:gd name="T13" fmla="*/ 253 h 351"/>
              <a:gd name="T14" fmla="*/ 218 w 409"/>
              <a:gd name="T15" fmla="*/ 241 h 351"/>
              <a:gd name="T16" fmla="*/ 238 w 409"/>
              <a:gd name="T17" fmla="*/ 203 h 351"/>
              <a:gd name="T18" fmla="*/ 232 w 409"/>
              <a:gd name="T19" fmla="*/ 129 h 351"/>
              <a:gd name="T20" fmla="*/ 216 w 409"/>
              <a:gd name="T21" fmla="*/ 106 h 351"/>
              <a:gd name="T22" fmla="*/ 224 w 409"/>
              <a:gd name="T23" fmla="*/ 96 h 351"/>
              <a:gd name="T24" fmla="*/ 168 w 409"/>
              <a:gd name="T25" fmla="*/ 303 h 351"/>
              <a:gd name="T26" fmla="*/ 0 w 409"/>
              <a:gd name="T27" fmla="*/ 127 h 351"/>
              <a:gd name="T28" fmla="*/ 285 w 409"/>
              <a:gd name="T29" fmla="*/ 48 h 351"/>
              <a:gd name="T30" fmla="*/ 297 w 409"/>
              <a:gd name="T31" fmla="*/ 54 h 351"/>
              <a:gd name="T32" fmla="*/ 307 w 409"/>
              <a:gd name="T33" fmla="*/ 72 h 351"/>
              <a:gd name="T34" fmla="*/ 335 w 409"/>
              <a:gd name="T35" fmla="*/ 139 h 351"/>
              <a:gd name="T36" fmla="*/ 327 w 409"/>
              <a:gd name="T37" fmla="*/ 241 h 351"/>
              <a:gd name="T38" fmla="*/ 301 w 409"/>
              <a:gd name="T39" fmla="*/ 289 h 351"/>
              <a:gd name="T40" fmla="*/ 293 w 409"/>
              <a:gd name="T41" fmla="*/ 301 h 351"/>
              <a:gd name="T42" fmla="*/ 281 w 409"/>
              <a:gd name="T43" fmla="*/ 303 h 351"/>
              <a:gd name="T44" fmla="*/ 273 w 409"/>
              <a:gd name="T45" fmla="*/ 291 h 351"/>
              <a:gd name="T46" fmla="*/ 293 w 409"/>
              <a:gd name="T47" fmla="*/ 263 h 351"/>
              <a:gd name="T48" fmla="*/ 313 w 409"/>
              <a:gd name="T49" fmla="*/ 175 h 351"/>
              <a:gd name="T50" fmla="*/ 293 w 409"/>
              <a:gd name="T51" fmla="*/ 86 h 351"/>
              <a:gd name="T52" fmla="*/ 273 w 409"/>
              <a:gd name="T53" fmla="*/ 60 h 351"/>
              <a:gd name="T54" fmla="*/ 281 w 409"/>
              <a:gd name="T55" fmla="*/ 48 h 351"/>
              <a:gd name="T56" fmla="*/ 345 w 409"/>
              <a:gd name="T57" fmla="*/ 0 h 351"/>
              <a:gd name="T58" fmla="*/ 353 w 409"/>
              <a:gd name="T59" fmla="*/ 12 h 351"/>
              <a:gd name="T60" fmla="*/ 375 w 409"/>
              <a:gd name="T61" fmla="*/ 40 h 351"/>
              <a:gd name="T62" fmla="*/ 407 w 409"/>
              <a:gd name="T63" fmla="*/ 131 h 351"/>
              <a:gd name="T64" fmla="*/ 399 w 409"/>
              <a:gd name="T65" fmla="*/ 257 h 351"/>
              <a:gd name="T66" fmla="*/ 365 w 409"/>
              <a:gd name="T67" fmla="*/ 327 h 351"/>
              <a:gd name="T68" fmla="*/ 353 w 409"/>
              <a:gd name="T69" fmla="*/ 345 h 351"/>
              <a:gd name="T70" fmla="*/ 341 w 409"/>
              <a:gd name="T71" fmla="*/ 351 h 351"/>
              <a:gd name="T72" fmla="*/ 331 w 409"/>
              <a:gd name="T73" fmla="*/ 345 h 351"/>
              <a:gd name="T74" fmla="*/ 341 w 409"/>
              <a:gd name="T75" fmla="*/ 327 h 351"/>
              <a:gd name="T76" fmla="*/ 375 w 409"/>
              <a:gd name="T77" fmla="*/ 257 h 351"/>
              <a:gd name="T78" fmla="*/ 383 w 409"/>
              <a:gd name="T79" fmla="*/ 131 h 351"/>
              <a:gd name="T80" fmla="*/ 351 w 409"/>
              <a:gd name="T81" fmla="*/ 40 h 351"/>
              <a:gd name="T82" fmla="*/ 329 w 409"/>
              <a:gd name="T83" fmla="*/ 12 h 351"/>
              <a:gd name="T84" fmla="*/ 337 w 409"/>
              <a:gd name="T85" fmla="*/ 0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09" h="351">
                <a:moveTo>
                  <a:pt x="228" y="94"/>
                </a:moveTo>
                <a:lnTo>
                  <a:pt x="234" y="96"/>
                </a:lnTo>
                <a:lnTo>
                  <a:pt x="236" y="98"/>
                </a:lnTo>
                <a:lnTo>
                  <a:pt x="240" y="102"/>
                </a:lnTo>
                <a:lnTo>
                  <a:pt x="240" y="106"/>
                </a:lnTo>
                <a:lnTo>
                  <a:pt x="242" y="110"/>
                </a:lnTo>
                <a:lnTo>
                  <a:pt x="248" y="116"/>
                </a:lnTo>
                <a:lnTo>
                  <a:pt x="257" y="129"/>
                </a:lnTo>
                <a:lnTo>
                  <a:pt x="263" y="149"/>
                </a:lnTo>
                <a:lnTo>
                  <a:pt x="265" y="175"/>
                </a:lnTo>
                <a:lnTo>
                  <a:pt x="263" y="203"/>
                </a:lnTo>
                <a:lnTo>
                  <a:pt x="257" y="223"/>
                </a:lnTo>
                <a:lnTo>
                  <a:pt x="248" y="235"/>
                </a:lnTo>
                <a:lnTo>
                  <a:pt x="242" y="241"/>
                </a:lnTo>
                <a:lnTo>
                  <a:pt x="240" y="243"/>
                </a:lnTo>
                <a:lnTo>
                  <a:pt x="240" y="249"/>
                </a:lnTo>
                <a:lnTo>
                  <a:pt x="236" y="253"/>
                </a:lnTo>
                <a:lnTo>
                  <a:pt x="234" y="255"/>
                </a:lnTo>
                <a:lnTo>
                  <a:pt x="228" y="255"/>
                </a:lnTo>
                <a:lnTo>
                  <a:pt x="224" y="255"/>
                </a:lnTo>
                <a:lnTo>
                  <a:pt x="220" y="253"/>
                </a:lnTo>
                <a:lnTo>
                  <a:pt x="218" y="249"/>
                </a:lnTo>
                <a:lnTo>
                  <a:pt x="216" y="243"/>
                </a:lnTo>
                <a:lnTo>
                  <a:pt x="218" y="241"/>
                </a:lnTo>
                <a:lnTo>
                  <a:pt x="224" y="235"/>
                </a:lnTo>
                <a:lnTo>
                  <a:pt x="232" y="223"/>
                </a:lnTo>
                <a:lnTo>
                  <a:pt x="238" y="203"/>
                </a:lnTo>
                <a:lnTo>
                  <a:pt x="240" y="175"/>
                </a:lnTo>
                <a:lnTo>
                  <a:pt x="238" y="149"/>
                </a:lnTo>
                <a:lnTo>
                  <a:pt x="232" y="129"/>
                </a:lnTo>
                <a:lnTo>
                  <a:pt x="224" y="116"/>
                </a:lnTo>
                <a:lnTo>
                  <a:pt x="218" y="110"/>
                </a:lnTo>
                <a:lnTo>
                  <a:pt x="216" y="106"/>
                </a:lnTo>
                <a:lnTo>
                  <a:pt x="218" y="102"/>
                </a:lnTo>
                <a:lnTo>
                  <a:pt x="220" y="98"/>
                </a:lnTo>
                <a:lnTo>
                  <a:pt x="224" y="96"/>
                </a:lnTo>
                <a:lnTo>
                  <a:pt x="228" y="94"/>
                </a:lnTo>
                <a:close/>
                <a:moveTo>
                  <a:pt x="168" y="56"/>
                </a:moveTo>
                <a:lnTo>
                  <a:pt x="168" y="303"/>
                </a:lnTo>
                <a:lnTo>
                  <a:pt x="72" y="231"/>
                </a:lnTo>
                <a:lnTo>
                  <a:pt x="0" y="231"/>
                </a:lnTo>
                <a:lnTo>
                  <a:pt x="0" y="127"/>
                </a:lnTo>
                <a:lnTo>
                  <a:pt x="72" y="127"/>
                </a:lnTo>
                <a:lnTo>
                  <a:pt x="168" y="56"/>
                </a:lnTo>
                <a:close/>
                <a:moveTo>
                  <a:pt x="285" y="48"/>
                </a:moveTo>
                <a:lnTo>
                  <a:pt x="289" y="48"/>
                </a:lnTo>
                <a:lnTo>
                  <a:pt x="293" y="50"/>
                </a:lnTo>
                <a:lnTo>
                  <a:pt x="297" y="54"/>
                </a:lnTo>
                <a:lnTo>
                  <a:pt x="297" y="60"/>
                </a:lnTo>
                <a:lnTo>
                  <a:pt x="301" y="62"/>
                </a:lnTo>
                <a:lnTo>
                  <a:pt x="307" y="72"/>
                </a:lnTo>
                <a:lnTo>
                  <a:pt x="317" y="86"/>
                </a:lnTo>
                <a:lnTo>
                  <a:pt x="327" y="110"/>
                </a:lnTo>
                <a:lnTo>
                  <a:pt x="335" y="139"/>
                </a:lnTo>
                <a:lnTo>
                  <a:pt x="337" y="175"/>
                </a:lnTo>
                <a:lnTo>
                  <a:pt x="335" y="213"/>
                </a:lnTo>
                <a:lnTo>
                  <a:pt x="327" y="241"/>
                </a:lnTo>
                <a:lnTo>
                  <a:pt x="317" y="263"/>
                </a:lnTo>
                <a:lnTo>
                  <a:pt x="307" y="279"/>
                </a:lnTo>
                <a:lnTo>
                  <a:pt x="301" y="289"/>
                </a:lnTo>
                <a:lnTo>
                  <a:pt x="297" y="291"/>
                </a:lnTo>
                <a:lnTo>
                  <a:pt x="297" y="297"/>
                </a:lnTo>
                <a:lnTo>
                  <a:pt x="293" y="301"/>
                </a:lnTo>
                <a:lnTo>
                  <a:pt x="289" y="303"/>
                </a:lnTo>
                <a:lnTo>
                  <a:pt x="285" y="303"/>
                </a:lnTo>
                <a:lnTo>
                  <a:pt x="281" y="303"/>
                </a:lnTo>
                <a:lnTo>
                  <a:pt x="277" y="301"/>
                </a:lnTo>
                <a:lnTo>
                  <a:pt x="275" y="297"/>
                </a:lnTo>
                <a:lnTo>
                  <a:pt x="273" y="291"/>
                </a:lnTo>
                <a:lnTo>
                  <a:pt x="277" y="289"/>
                </a:lnTo>
                <a:lnTo>
                  <a:pt x="283" y="279"/>
                </a:lnTo>
                <a:lnTo>
                  <a:pt x="293" y="263"/>
                </a:lnTo>
                <a:lnTo>
                  <a:pt x="303" y="241"/>
                </a:lnTo>
                <a:lnTo>
                  <a:pt x="311" y="213"/>
                </a:lnTo>
                <a:lnTo>
                  <a:pt x="313" y="175"/>
                </a:lnTo>
                <a:lnTo>
                  <a:pt x="311" y="139"/>
                </a:lnTo>
                <a:lnTo>
                  <a:pt x="303" y="110"/>
                </a:lnTo>
                <a:lnTo>
                  <a:pt x="293" y="86"/>
                </a:lnTo>
                <a:lnTo>
                  <a:pt x="283" y="72"/>
                </a:lnTo>
                <a:lnTo>
                  <a:pt x="277" y="62"/>
                </a:lnTo>
                <a:lnTo>
                  <a:pt x="273" y="60"/>
                </a:lnTo>
                <a:lnTo>
                  <a:pt x="275" y="54"/>
                </a:lnTo>
                <a:lnTo>
                  <a:pt x="277" y="50"/>
                </a:lnTo>
                <a:lnTo>
                  <a:pt x="281" y="48"/>
                </a:lnTo>
                <a:lnTo>
                  <a:pt x="285" y="48"/>
                </a:lnTo>
                <a:close/>
                <a:moveTo>
                  <a:pt x="341" y="0"/>
                </a:moveTo>
                <a:lnTo>
                  <a:pt x="345" y="0"/>
                </a:lnTo>
                <a:lnTo>
                  <a:pt x="349" y="2"/>
                </a:lnTo>
                <a:lnTo>
                  <a:pt x="353" y="6"/>
                </a:lnTo>
                <a:lnTo>
                  <a:pt x="353" y="12"/>
                </a:lnTo>
                <a:lnTo>
                  <a:pt x="357" y="14"/>
                </a:lnTo>
                <a:lnTo>
                  <a:pt x="365" y="24"/>
                </a:lnTo>
                <a:lnTo>
                  <a:pt x="375" y="40"/>
                </a:lnTo>
                <a:lnTo>
                  <a:pt x="387" y="64"/>
                </a:lnTo>
                <a:lnTo>
                  <a:pt x="399" y="94"/>
                </a:lnTo>
                <a:lnTo>
                  <a:pt x="407" y="131"/>
                </a:lnTo>
                <a:lnTo>
                  <a:pt x="409" y="175"/>
                </a:lnTo>
                <a:lnTo>
                  <a:pt x="407" y="221"/>
                </a:lnTo>
                <a:lnTo>
                  <a:pt x="399" y="257"/>
                </a:lnTo>
                <a:lnTo>
                  <a:pt x="387" y="287"/>
                </a:lnTo>
                <a:lnTo>
                  <a:pt x="375" y="311"/>
                </a:lnTo>
                <a:lnTo>
                  <a:pt x="365" y="327"/>
                </a:lnTo>
                <a:lnTo>
                  <a:pt x="357" y="337"/>
                </a:lnTo>
                <a:lnTo>
                  <a:pt x="353" y="339"/>
                </a:lnTo>
                <a:lnTo>
                  <a:pt x="353" y="345"/>
                </a:lnTo>
                <a:lnTo>
                  <a:pt x="349" y="349"/>
                </a:lnTo>
                <a:lnTo>
                  <a:pt x="345" y="351"/>
                </a:lnTo>
                <a:lnTo>
                  <a:pt x="341" y="351"/>
                </a:lnTo>
                <a:lnTo>
                  <a:pt x="337" y="351"/>
                </a:lnTo>
                <a:lnTo>
                  <a:pt x="333" y="349"/>
                </a:lnTo>
                <a:lnTo>
                  <a:pt x="331" y="345"/>
                </a:lnTo>
                <a:lnTo>
                  <a:pt x="329" y="339"/>
                </a:lnTo>
                <a:lnTo>
                  <a:pt x="333" y="337"/>
                </a:lnTo>
                <a:lnTo>
                  <a:pt x="341" y="327"/>
                </a:lnTo>
                <a:lnTo>
                  <a:pt x="351" y="311"/>
                </a:lnTo>
                <a:lnTo>
                  <a:pt x="363" y="287"/>
                </a:lnTo>
                <a:lnTo>
                  <a:pt x="375" y="257"/>
                </a:lnTo>
                <a:lnTo>
                  <a:pt x="383" y="221"/>
                </a:lnTo>
                <a:lnTo>
                  <a:pt x="385" y="175"/>
                </a:lnTo>
                <a:lnTo>
                  <a:pt x="383" y="131"/>
                </a:lnTo>
                <a:lnTo>
                  <a:pt x="375" y="94"/>
                </a:lnTo>
                <a:lnTo>
                  <a:pt x="363" y="64"/>
                </a:lnTo>
                <a:lnTo>
                  <a:pt x="351" y="40"/>
                </a:lnTo>
                <a:lnTo>
                  <a:pt x="341" y="24"/>
                </a:lnTo>
                <a:lnTo>
                  <a:pt x="333" y="14"/>
                </a:lnTo>
                <a:lnTo>
                  <a:pt x="329" y="12"/>
                </a:lnTo>
                <a:lnTo>
                  <a:pt x="331" y="6"/>
                </a:lnTo>
                <a:lnTo>
                  <a:pt x="333" y="2"/>
                </a:lnTo>
                <a:lnTo>
                  <a:pt x="337" y="0"/>
                </a:lnTo>
                <a:lnTo>
                  <a:pt x="341" y="0"/>
                </a:lnTo>
                <a:close/>
              </a:path>
            </a:pathLst>
          </a:custGeom>
          <a:solidFill>
            <a:schemeClr val="accent1"/>
          </a:solidFill>
          <a:ln w="0">
            <a:solidFill>
              <a:schemeClr val="accent1"/>
            </a:solidFill>
            <a:prstDash val="solid"/>
            <a:round/>
          </a:ln>
        </p:spPr>
        <p:txBody>
          <a:bodyPr vert="horz" wrap="square" lIns="91440" tIns="45720" rIns="91440" bIns="45720" numCol="1" anchor="t" anchorCtr="0" compatLnSpc="1"/>
          <a:lstStyle/>
          <a:p>
            <a:endParaRPr lang="zh-CN" altLang="en-US"/>
          </a:p>
        </p:txBody>
      </p:sp>
      <p:sp>
        <p:nvSpPr>
          <p:cNvPr id="25" name="Freeform 29"/>
          <p:cNvSpPr>
            <a:spLocks noEditPoints="1"/>
          </p:cNvSpPr>
          <p:nvPr/>
        </p:nvSpPr>
        <p:spPr bwMode="auto">
          <a:xfrm>
            <a:off x="4711893" y="2165776"/>
            <a:ext cx="434969" cy="433882"/>
          </a:xfrm>
          <a:custGeom>
            <a:avLst/>
            <a:gdLst>
              <a:gd name="T0" fmla="*/ 288 w 400"/>
              <a:gd name="T1" fmla="*/ 104 h 399"/>
              <a:gd name="T2" fmla="*/ 192 w 400"/>
              <a:gd name="T3" fmla="*/ 315 h 399"/>
              <a:gd name="T4" fmla="*/ 192 w 400"/>
              <a:gd name="T5" fmla="*/ 199 h 399"/>
              <a:gd name="T6" fmla="*/ 76 w 400"/>
              <a:gd name="T7" fmla="*/ 199 h 399"/>
              <a:gd name="T8" fmla="*/ 288 w 400"/>
              <a:gd name="T9" fmla="*/ 104 h 399"/>
              <a:gd name="T10" fmla="*/ 200 w 400"/>
              <a:gd name="T11" fmla="*/ 16 h 399"/>
              <a:gd name="T12" fmla="*/ 158 w 400"/>
              <a:gd name="T13" fmla="*/ 20 h 399"/>
              <a:gd name="T14" fmla="*/ 118 w 400"/>
              <a:gd name="T15" fmla="*/ 34 h 399"/>
              <a:gd name="T16" fmla="*/ 84 w 400"/>
              <a:gd name="T17" fmla="*/ 56 h 399"/>
              <a:gd name="T18" fmla="*/ 56 w 400"/>
              <a:gd name="T19" fmla="*/ 84 h 399"/>
              <a:gd name="T20" fmla="*/ 34 w 400"/>
              <a:gd name="T21" fmla="*/ 118 h 399"/>
              <a:gd name="T22" fmla="*/ 20 w 400"/>
              <a:gd name="T23" fmla="*/ 157 h 399"/>
              <a:gd name="T24" fmla="*/ 16 w 400"/>
              <a:gd name="T25" fmla="*/ 199 h 399"/>
              <a:gd name="T26" fmla="*/ 20 w 400"/>
              <a:gd name="T27" fmla="*/ 243 h 399"/>
              <a:gd name="T28" fmla="*/ 34 w 400"/>
              <a:gd name="T29" fmla="*/ 281 h 399"/>
              <a:gd name="T30" fmla="*/ 56 w 400"/>
              <a:gd name="T31" fmla="*/ 315 h 399"/>
              <a:gd name="T32" fmla="*/ 84 w 400"/>
              <a:gd name="T33" fmla="*/ 343 h 399"/>
              <a:gd name="T34" fmla="*/ 118 w 400"/>
              <a:gd name="T35" fmla="*/ 365 h 399"/>
              <a:gd name="T36" fmla="*/ 158 w 400"/>
              <a:gd name="T37" fmla="*/ 379 h 399"/>
              <a:gd name="T38" fmla="*/ 200 w 400"/>
              <a:gd name="T39" fmla="*/ 383 h 399"/>
              <a:gd name="T40" fmla="*/ 242 w 400"/>
              <a:gd name="T41" fmla="*/ 379 h 399"/>
              <a:gd name="T42" fmla="*/ 280 w 400"/>
              <a:gd name="T43" fmla="*/ 365 h 399"/>
              <a:gd name="T44" fmla="*/ 314 w 400"/>
              <a:gd name="T45" fmla="*/ 343 h 399"/>
              <a:gd name="T46" fmla="*/ 342 w 400"/>
              <a:gd name="T47" fmla="*/ 315 h 399"/>
              <a:gd name="T48" fmla="*/ 364 w 400"/>
              <a:gd name="T49" fmla="*/ 281 h 399"/>
              <a:gd name="T50" fmla="*/ 378 w 400"/>
              <a:gd name="T51" fmla="*/ 243 h 399"/>
              <a:gd name="T52" fmla="*/ 384 w 400"/>
              <a:gd name="T53" fmla="*/ 199 h 399"/>
              <a:gd name="T54" fmla="*/ 378 w 400"/>
              <a:gd name="T55" fmla="*/ 157 h 399"/>
              <a:gd name="T56" fmla="*/ 364 w 400"/>
              <a:gd name="T57" fmla="*/ 118 h 399"/>
              <a:gd name="T58" fmla="*/ 342 w 400"/>
              <a:gd name="T59" fmla="*/ 84 h 399"/>
              <a:gd name="T60" fmla="*/ 314 w 400"/>
              <a:gd name="T61" fmla="*/ 56 h 399"/>
              <a:gd name="T62" fmla="*/ 280 w 400"/>
              <a:gd name="T63" fmla="*/ 34 h 399"/>
              <a:gd name="T64" fmla="*/ 242 w 400"/>
              <a:gd name="T65" fmla="*/ 20 h 399"/>
              <a:gd name="T66" fmla="*/ 200 w 400"/>
              <a:gd name="T67" fmla="*/ 16 h 399"/>
              <a:gd name="T68" fmla="*/ 200 w 400"/>
              <a:gd name="T69" fmla="*/ 0 h 399"/>
              <a:gd name="T70" fmla="*/ 246 w 400"/>
              <a:gd name="T71" fmla="*/ 4 h 399"/>
              <a:gd name="T72" fmla="*/ 288 w 400"/>
              <a:gd name="T73" fmla="*/ 20 h 399"/>
              <a:gd name="T74" fmla="*/ 324 w 400"/>
              <a:gd name="T75" fmla="*/ 44 h 399"/>
              <a:gd name="T76" fmla="*/ 356 w 400"/>
              <a:gd name="T77" fmla="*/ 74 h 399"/>
              <a:gd name="T78" fmla="*/ 378 w 400"/>
              <a:gd name="T79" fmla="*/ 112 h 399"/>
              <a:gd name="T80" fmla="*/ 394 w 400"/>
              <a:gd name="T81" fmla="*/ 155 h 399"/>
              <a:gd name="T82" fmla="*/ 400 w 400"/>
              <a:gd name="T83" fmla="*/ 199 h 399"/>
              <a:gd name="T84" fmla="*/ 394 w 400"/>
              <a:gd name="T85" fmla="*/ 245 h 399"/>
              <a:gd name="T86" fmla="*/ 378 w 400"/>
              <a:gd name="T87" fmla="*/ 287 h 399"/>
              <a:gd name="T88" fmla="*/ 356 w 400"/>
              <a:gd name="T89" fmla="*/ 325 h 399"/>
              <a:gd name="T90" fmla="*/ 324 w 400"/>
              <a:gd name="T91" fmla="*/ 355 h 399"/>
              <a:gd name="T92" fmla="*/ 288 w 400"/>
              <a:gd name="T93" fmla="*/ 379 h 399"/>
              <a:gd name="T94" fmla="*/ 246 w 400"/>
              <a:gd name="T95" fmla="*/ 395 h 399"/>
              <a:gd name="T96" fmla="*/ 200 w 400"/>
              <a:gd name="T97" fmla="*/ 399 h 399"/>
              <a:gd name="T98" fmla="*/ 154 w 400"/>
              <a:gd name="T99" fmla="*/ 395 h 399"/>
              <a:gd name="T100" fmla="*/ 112 w 400"/>
              <a:gd name="T101" fmla="*/ 379 h 399"/>
              <a:gd name="T102" fmla="*/ 74 w 400"/>
              <a:gd name="T103" fmla="*/ 355 h 399"/>
              <a:gd name="T104" fmla="*/ 44 w 400"/>
              <a:gd name="T105" fmla="*/ 325 h 399"/>
              <a:gd name="T106" fmla="*/ 20 w 400"/>
              <a:gd name="T107" fmla="*/ 287 h 399"/>
              <a:gd name="T108" fmla="*/ 4 w 400"/>
              <a:gd name="T109" fmla="*/ 245 h 399"/>
              <a:gd name="T110" fmla="*/ 0 w 400"/>
              <a:gd name="T111" fmla="*/ 199 h 399"/>
              <a:gd name="T112" fmla="*/ 4 w 400"/>
              <a:gd name="T113" fmla="*/ 155 h 399"/>
              <a:gd name="T114" fmla="*/ 20 w 400"/>
              <a:gd name="T115" fmla="*/ 112 h 399"/>
              <a:gd name="T116" fmla="*/ 44 w 400"/>
              <a:gd name="T117" fmla="*/ 74 h 399"/>
              <a:gd name="T118" fmla="*/ 74 w 400"/>
              <a:gd name="T119" fmla="*/ 44 h 399"/>
              <a:gd name="T120" fmla="*/ 112 w 400"/>
              <a:gd name="T121" fmla="*/ 20 h 399"/>
              <a:gd name="T122" fmla="*/ 154 w 400"/>
              <a:gd name="T123" fmla="*/ 4 h 399"/>
              <a:gd name="T124" fmla="*/ 200 w 400"/>
              <a:gd name="T125" fmla="*/ 0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0" h="399">
                <a:moveTo>
                  <a:pt x="288" y="104"/>
                </a:moveTo>
                <a:lnTo>
                  <a:pt x="192" y="315"/>
                </a:lnTo>
                <a:lnTo>
                  <a:pt x="192" y="199"/>
                </a:lnTo>
                <a:lnTo>
                  <a:pt x="76" y="199"/>
                </a:lnTo>
                <a:lnTo>
                  <a:pt x="288" y="104"/>
                </a:lnTo>
                <a:close/>
                <a:moveTo>
                  <a:pt x="200" y="16"/>
                </a:moveTo>
                <a:lnTo>
                  <a:pt x="158" y="20"/>
                </a:lnTo>
                <a:lnTo>
                  <a:pt x="118" y="34"/>
                </a:lnTo>
                <a:lnTo>
                  <a:pt x="84" y="56"/>
                </a:lnTo>
                <a:lnTo>
                  <a:pt x="56" y="84"/>
                </a:lnTo>
                <a:lnTo>
                  <a:pt x="34" y="118"/>
                </a:lnTo>
                <a:lnTo>
                  <a:pt x="20" y="157"/>
                </a:lnTo>
                <a:lnTo>
                  <a:pt x="16" y="199"/>
                </a:lnTo>
                <a:lnTo>
                  <a:pt x="20" y="243"/>
                </a:lnTo>
                <a:lnTo>
                  <a:pt x="34" y="281"/>
                </a:lnTo>
                <a:lnTo>
                  <a:pt x="56" y="315"/>
                </a:lnTo>
                <a:lnTo>
                  <a:pt x="84" y="343"/>
                </a:lnTo>
                <a:lnTo>
                  <a:pt x="118" y="365"/>
                </a:lnTo>
                <a:lnTo>
                  <a:pt x="158" y="379"/>
                </a:lnTo>
                <a:lnTo>
                  <a:pt x="200" y="383"/>
                </a:lnTo>
                <a:lnTo>
                  <a:pt x="242" y="379"/>
                </a:lnTo>
                <a:lnTo>
                  <a:pt x="280" y="365"/>
                </a:lnTo>
                <a:lnTo>
                  <a:pt x="314" y="343"/>
                </a:lnTo>
                <a:lnTo>
                  <a:pt x="342" y="315"/>
                </a:lnTo>
                <a:lnTo>
                  <a:pt x="364" y="281"/>
                </a:lnTo>
                <a:lnTo>
                  <a:pt x="378" y="243"/>
                </a:lnTo>
                <a:lnTo>
                  <a:pt x="384" y="199"/>
                </a:lnTo>
                <a:lnTo>
                  <a:pt x="378" y="157"/>
                </a:lnTo>
                <a:lnTo>
                  <a:pt x="364" y="118"/>
                </a:lnTo>
                <a:lnTo>
                  <a:pt x="342" y="84"/>
                </a:lnTo>
                <a:lnTo>
                  <a:pt x="314" y="56"/>
                </a:lnTo>
                <a:lnTo>
                  <a:pt x="280" y="34"/>
                </a:lnTo>
                <a:lnTo>
                  <a:pt x="242" y="20"/>
                </a:lnTo>
                <a:lnTo>
                  <a:pt x="200" y="16"/>
                </a:lnTo>
                <a:close/>
                <a:moveTo>
                  <a:pt x="200" y="0"/>
                </a:moveTo>
                <a:lnTo>
                  <a:pt x="246" y="4"/>
                </a:lnTo>
                <a:lnTo>
                  <a:pt x="288" y="20"/>
                </a:lnTo>
                <a:lnTo>
                  <a:pt x="324" y="44"/>
                </a:lnTo>
                <a:lnTo>
                  <a:pt x="356" y="74"/>
                </a:lnTo>
                <a:lnTo>
                  <a:pt x="378" y="112"/>
                </a:lnTo>
                <a:lnTo>
                  <a:pt x="394" y="155"/>
                </a:lnTo>
                <a:lnTo>
                  <a:pt x="400" y="199"/>
                </a:lnTo>
                <a:lnTo>
                  <a:pt x="394" y="245"/>
                </a:lnTo>
                <a:lnTo>
                  <a:pt x="378" y="287"/>
                </a:lnTo>
                <a:lnTo>
                  <a:pt x="356" y="325"/>
                </a:lnTo>
                <a:lnTo>
                  <a:pt x="324" y="355"/>
                </a:lnTo>
                <a:lnTo>
                  <a:pt x="288" y="379"/>
                </a:lnTo>
                <a:lnTo>
                  <a:pt x="246" y="395"/>
                </a:lnTo>
                <a:lnTo>
                  <a:pt x="200" y="399"/>
                </a:lnTo>
                <a:lnTo>
                  <a:pt x="154" y="395"/>
                </a:lnTo>
                <a:lnTo>
                  <a:pt x="112" y="379"/>
                </a:lnTo>
                <a:lnTo>
                  <a:pt x="74" y="355"/>
                </a:lnTo>
                <a:lnTo>
                  <a:pt x="44" y="325"/>
                </a:lnTo>
                <a:lnTo>
                  <a:pt x="20" y="287"/>
                </a:lnTo>
                <a:lnTo>
                  <a:pt x="4" y="245"/>
                </a:lnTo>
                <a:lnTo>
                  <a:pt x="0" y="199"/>
                </a:lnTo>
                <a:lnTo>
                  <a:pt x="4" y="155"/>
                </a:lnTo>
                <a:lnTo>
                  <a:pt x="20" y="112"/>
                </a:lnTo>
                <a:lnTo>
                  <a:pt x="44" y="74"/>
                </a:lnTo>
                <a:lnTo>
                  <a:pt x="74" y="44"/>
                </a:lnTo>
                <a:lnTo>
                  <a:pt x="112" y="20"/>
                </a:lnTo>
                <a:lnTo>
                  <a:pt x="154" y="4"/>
                </a:lnTo>
                <a:lnTo>
                  <a:pt x="200" y="0"/>
                </a:lnTo>
                <a:close/>
              </a:path>
            </a:pathLst>
          </a:custGeom>
          <a:solidFill>
            <a:schemeClr val="accent1"/>
          </a:solidFill>
          <a:ln w="0">
            <a:solidFill>
              <a:schemeClr val="accent1"/>
            </a:solidFill>
            <a:prstDash val="solid"/>
            <a:round/>
          </a:ln>
        </p:spPr>
        <p:txBody>
          <a:bodyPr vert="horz" wrap="square" lIns="91440" tIns="45720" rIns="91440" bIns="45720" numCol="1" anchor="t" anchorCtr="0" compatLnSpc="1"/>
          <a:lstStyle/>
          <a:p>
            <a:endParaRPr lang="zh-CN" altLang="en-US"/>
          </a:p>
        </p:txBody>
      </p:sp>
      <p:sp>
        <p:nvSpPr>
          <p:cNvPr id="26" name="Freeform 34"/>
          <p:cNvSpPr>
            <a:spLocks noEditPoints="1"/>
          </p:cNvSpPr>
          <p:nvPr/>
        </p:nvSpPr>
        <p:spPr bwMode="auto">
          <a:xfrm>
            <a:off x="4698300" y="4225753"/>
            <a:ext cx="462155" cy="462155"/>
          </a:xfrm>
          <a:custGeom>
            <a:avLst/>
            <a:gdLst>
              <a:gd name="T0" fmla="*/ 221 w 425"/>
              <a:gd name="T1" fmla="*/ 349 h 425"/>
              <a:gd name="T2" fmla="*/ 225 w 425"/>
              <a:gd name="T3" fmla="*/ 413 h 425"/>
              <a:gd name="T4" fmla="*/ 217 w 425"/>
              <a:gd name="T5" fmla="*/ 423 h 425"/>
              <a:gd name="T6" fmla="*/ 205 w 425"/>
              <a:gd name="T7" fmla="*/ 421 h 425"/>
              <a:gd name="T8" fmla="*/ 201 w 425"/>
              <a:gd name="T9" fmla="*/ 357 h 425"/>
              <a:gd name="T10" fmla="*/ 209 w 425"/>
              <a:gd name="T11" fmla="*/ 345 h 425"/>
              <a:gd name="T12" fmla="*/ 113 w 425"/>
              <a:gd name="T13" fmla="*/ 304 h 425"/>
              <a:gd name="T14" fmla="*/ 121 w 425"/>
              <a:gd name="T15" fmla="*/ 316 h 425"/>
              <a:gd name="T16" fmla="*/ 77 w 425"/>
              <a:gd name="T17" fmla="*/ 365 h 425"/>
              <a:gd name="T18" fmla="*/ 65 w 425"/>
              <a:gd name="T19" fmla="*/ 367 h 425"/>
              <a:gd name="T20" fmla="*/ 57 w 425"/>
              <a:gd name="T21" fmla="*/ 357 h 425"/>
              <a:gd name="T22" fmla="*/ 101 w 425"/>
              <a:gd name="T23" fmla="*/ 308 h 425"/>
              <a:gd name="T24" fmla="*/ 315 w 425"/>
              <a:gd name="T25" fmla="*/ 302 h 425"/>
              <a:gd name="T26" fmla="*/ 363 w 425"/>
              <a:gd name="T27" fmla="*/ 345 h 425"/>
              <a:gd name="T28" fmla="*/ 365 w 425"/>
              <a:gd name="T29" fmla="*/ 359 h 425"/>
              <a:gd name="T30" fmla="*/ 355 w 425"/>
              <a:gd name="T31" fmla="*/ 367 h 425"/>
              <a:gd name="T32" fmla="*/ 307 w 425"/>
              <a:gd name="T33" fmla="*/ 322 h 425"/>
              <a:gd name="T34" fmla="*/ 303 w 425"/>
              <a:gd name="T35" fmla="*/ 310 h 425"/>
              <a:gd name="T36" fmla="*/ 315 w 425"/>
              <a:gd name="T37" fmla="*/ 302 h 425"/>
              <a:gd name="T38" fmla="*/ 417 w 425"/>
              <a:gd name="T39" fmla="*/ 200 h 425"/>
              <a:gd name="T40" fmla="*/ 425 w 425"/>
              <a:gd name="T41" fmla="*/ 212 h 425"/>
              <a:gd name="T42" fmla="*/ 417 w 425"/>
              <a:gd name="T43" fmla="*/ 224 h 425"/>
              <a:gd name="T44" fmla="*/ 351 w 425"/>
              <a:gd name="T45" fmla="*/ 224 h 425"/>
              <a:gd name="T46" fmla="*/ 345 w 425"/>
              <a:gd name="T47" fmla="*/ 212 h 425"/>
              <a:gd name="T48" fmla="*/ 351 w 425"/>
              <a:gd name="T49" fmla="*/ 200 h 425"/>
              <a:gd name="T50" fmla="*/ 69 w 425"/>
              <a:gd name="T51" fmla="*/ 200 h 425"/>
              <a:gd name="T52" fmla="*/ 81 w 425"/>
              <a:gd name="T53" fmla="*/ 208 h 425"/>
              <a:gd name="T54" fmla="*/ 77 w 425"/>
              <a:gd name="T55" fmla="*/ 220 h 425"/>
              <a:gd name="T56" fmla="*/ 12 w 425"/>
              <a:gd name="T57" fmla="*/ 224 h 425"/>
              <a:gd name="T58" fmla="*/ 0 w 425"/>
              <a:gd name="T59" fmla="*/ 216 h 425"/>
              <a:gd name="T60" fmla="*/ 4 w 425"/>
              <a:gd name="T61" fmla="*/ 204 h 425"/>
              <a:gd name="T62" fmla="*/ 213 w 425"/>
              <a:gd name="T63" fmla="*/ 144 h 425"/>
              <a:gd name="T64" fmla="*/ 151 w 425"/>
              <a:gd name="T65" fmla="*/ 186 h 425"/>
              <a:gd name="T66" fmla="*/ 165 w 425"/>
              <a:gd name="T67" fmla="*/ 260 h 425"/>
              <a:gd name="T68" fmla="*/ 239 w 425"/>
              <a:gd name="T69" fmla="*/ 274 h 425"/>
              <a:gd name="T70" fmla="*/ 281 w 425"/>
              <a:gd name="T71" fmla="*/ 212 h 425"/>
              <a:gd name="T72" fmla="*/ 239 w 425"/>
              <a:gd name="T73" fmla="*/ 150 h 425"/>
              <a:gd name="T74" fmla="*/ 241 w 425"/>
              <a:gd name="T75" fmla="*/ 124 h 425"/>
              <a:gd name="T76" fmla="*/ 301 w 425"/>
              <a:gd name="T77" fmla="*/ 182 h 425"/>
              <a:gd name="T78" fmla="*/ 287 w 425"/>
              <a:gd name="T79" fmla="*/ 266 h 425"/>
              <a:gd name="T80" fmla="*/ 213 w 425"/>
              <a:gd name="T81" fmla="*/ 304 h 425"/>
              <a:gd name="T82" fmla="*/ 139 w 425"/>
              <a:gd name="T83" fmla="*/ 266 h 425"/>
              <a:gd name="T84" fmla="*/ 125 w 425"/>
              <a:gd name="T85" fmla="*/ 182 h 425"/>
              <a:gd name="T86" fmla="*/ 183 w 425"/>
              <a:gd name="T87" fmla="*/ 124 h 425"/>
              <a:gd name="T88" fmla="*/ 357 w 425"/>
              <a:gd name="T89" fmla="*/ 62 h 425"/>
              <a:gd name="T90" fmla="*/ 365 w 425"/>
              <a:gd name="T91" fmla="*/ 72 h 425"/>
              <a:gd name="T92" fmla="*/ 321 w 425"/>
              <a:gd name="T93" fmla="*/ 120 h 425"/>
              <a:gd name="T94" fmla="*/ 309 w 425"/>
              <a:gd name="T95" fmla="*/ 124 h 425"/>
              <a:gd name="T96" fmla="*/ 301 w 425"/>
              <a:gd name="T97" fmla="*/ 112 h 425"/>
              <a:gd name="T98" fmla="*/ 345 w 425"/>
              <a:gd name="T99" fmla="*/ 64 h 425"/>
              <a:gd name="T100" fmla="*/ 71 w 425"/>
              <a:gd name="T101" fmla="*/ 58 h 425"/>
              <a:gd name="T102" fmla="*/ 119 w 425"/>
              <a:gd name="T103" fmla="*/ 102 h 425"/>
              <a:gd name="T104" fmla="*/ 123 w 425"/>
              <a:gd name="T105" fmla="*/ 114 h 425"/>
              <a:gd name="T106" fmla="*/ 111 w 425"/>
              <a:gd name="T107" fmla="*/ 122 h 425"/>
              <a:gd name="T108" fmla="*/ 63 w 425"/>
              <a:gd name="T109" fmla="*/ 80 h 425"/>
              <a:gd name="T110" fmla="*/ 61 w 425"/>
              <a:gd name="T111" fmla="*/ 66 h 425"/>
              <a:gd name="T112" fmla="*/ 71 w 425"/>
              <a:gd name="T113" fmla="*/ 58 h 425"/>
              <a:gd name="T114" fmla="*/ 221 w 425"/>
              <a:gd name="T115" fmla="*/ 4 h 425"/>
              <a:gd name="T116" fmla="*/ 225 w 425"/>
              <a:gd name="T117" fmla="*/ 68 h 425"/>
              <a:gd name="T118" fmla="*/ 217 w 425"/>
              <a:gd name="T119" fmla="*/ 80 h 425"/>
              <a:gd name="T120" fmla="*/ 205 w 425"/>
              <a:gd name="T121" fmla="*/ 76 h 425"/>
              <a:gd name="T122" fmla="*/ 201 w 425"/>
              <a:gd name="T123" fmla="*/ 12 h 425"/>
              <a:gd name="T124" fmla="*/ 209 w 425"/>
              <a:gd name="T125" fmla="*/ 2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5" h="425">
                <a:moveTo>
                  <a:pt x="213" y="345"/>
                </a:moveTo>
                <a:lnTo>
                  <a:pt x="217" y="345"/>
                </a:lnTo>
                <a:lnTo>
                  <a:pt x="221" y="349"/>
                </a:lnTo>
                <a:lnTo>
                  <a:pt x="223" y="353"/>
                </a:lnTo>
                <a:lnTo>
                  <a:pt x="225" y="357"/>
                </a:lnTo>
                <a:lnTo>
                  <a:pt x="225" y="413"/>
                </a:lnTo>
                <a:lnTo>
                  <a:pt x="223" y="417"/>
                </a:lnTo>
                <a:lnTo>
                  <a:pt x="221" y="421"/>
                </a:lnTo>
                <a:lnTo>
                  <a:pt x="217" y="423"/>
                </a:lnTo>
                <a:lnTo>
                  <a:pt x="213" y="425"/>
                </a:lnTo>
                <a:lnTo>
                  <a:pt x="209" y="423"/>
                </a:lnTo>
                <a:lnTo>
                  <a:pt x="205" y="421"/>
                </a:lnTo>
                <a:lnTo>
                  <a:pt x="201" y="417"/>
                </a:lnTo>
                <a:lnTo>
                  <a:pt x="201" y="413"/>
                </a:lnTo>
                <a:lnTo>
                  <a:pt x="201" y="357"/>
                </a:lnTo>
                <a:lnTo>
                  <a:pt x="201" y="353"/>
                </a:lnTo>
                <a:lnTo>
                  <a:pt x="205" y="349"/>
                </a:lnTo>
                <a:lnTo>
                  <a:pt x="209" y="345"/>
                </a:lnTo>
                <a:lnTo>
                  <a:pt x="213" y="345"/>
                </a:lnTo>
                <a:close/>
                <a:moveTo>
                  <a:pt x="109" y="304"/>
                </a:moveTo>
                <a:lnTo>
                  <a:pt x="113" y="304"/>
                </a:lnTo>
                <a:lnTo>
                  <a:pt x="117" y="308"/>
                </a:lnTo>
                <a:lnTo>
                  <a:pt x="119" y="312"/>
                </a:lnTo>
                <a:lnTo>
                  <a:pt x="121" y="316"/>
                </a:lnTo>
                <a:lnTo>
                  <a:pt x="119" y="320"/>
                </a:lnTo>
                <a:lnTo>
                  <a:pt x="117" y="324"/>
                </a:lnTo>
                <a:lnTo>
                  <a:pt x="77" y="365"/>
                </a:lnTo>
                <a:lnTo>
                  <a:pt x="73" y="367"/>
                </a:lnTo>
                <a:lnTo>
                  <a:pt x="69" y="369"/>
                </a:lnTo>
                <a:lnTo>
                  <a:pt x="65" y="367"/>
                </a:lnTo>
                <a:lnTo>
                  <a:pt x="61" y="365"/>
                </a:lnTo>
                <a:lnTo>
                  <a:pt x="57" y="361"/>
                </a:lnTo>
                <a:lnTo>
                  <a:pt x="57" y="357"/>
                </a:lnTo>
                <a:lnTo>
                  <a:pt x="57" y="353"/>
                </a:lnTo>
                <a:lnTo>
                  <a:pt x="61" y="349"/>
                </a:lnTo>
                <a:lnTo>
                  <a:pt x="101" y="308"/>
                </a:lnTo>
                <a:lnTo>
                  <a:pt x="105" y="304"/>
                </a:lnTo>
                <a:lnTo>
                  <a:pt x="109" y="304"/>
                </a:lnTo>
                <a:close/>
                <a:moveTo>
                  <a:pt x="315" y="302"/>
                </a:moveTo>
                <a:lnTo>
                  <a:pt x="319" y="302"/>
                </a:lnTo>
                <a:lnTo>
                  <a:pt x="323" y="306"/>
                </a:lnTo>
                <a:lnTo>
                  <a:pt x="363" y="345"/>
                </a:lnTo>
                <a:lnTo>
                  <a:pt x="365" y="349"/>
                </a:lnTo>
                <a:lnTo>
                  <a:pt x="367" y="355"/>
                </a:lnTo>
                <a:lnTo>
                  <a:pt x="365" y="359"/>
                </a:lnTo>
                <a:lnTo>
                  <a:pt x="363" y="363"/>
                </a:lnTo>
                <a:lnTo>
                  <a:pt x="359" y="365"/>
                </a:lnTo>
                <a:lnTo>
                  <a:pt x="355" y="367"/>
                </a:lnTo>
                <a:lnTo>
                  <a:pt x="349" y="365"/>
                </a:lnTo>
                <a:lnTo>
                  <a:pt x="345" y="363"/>
                </a:lnTo>
                <a:lnTo>
                  <a:pt x="307" y="322"/>
                </a:lnTo>
                <a:lnTo>
                  <a:pt x="303" y="318"/>
                </a:lnTo>
                <a:lnTo>
                  <a:pt x="303" y="314"/>
                </a:lnTo>
                <a:lnTo>
                  <a:pt x="303" y="310"/>
                </a:lnTo>
                <a:lnTo>
                  <a:pt x="307" y="306"/>
                </a:lnTo>
                <a:lnTo>
                  <a:pt x="309" y="302"/>
                </a:lnTo>
                <a:lnTo>
                  <a:pt x="315" y="302"/>
                </a:lnTo>
                <a:close/>
                <a:moveTo>
                  <a:pt x="357" y="200"/>
                </a:moveTo>
                <a:lnTo>
                  <a:pt x="413" y="200"/>
                </a:lnTo>
                <a:lnTo>
                  <a:pt x="417" y="200"/>
                </a:lnTo>
                <a:lnTo>
                  <a:pt x="421" y="204"/>
                </a:lnTo>
                <a:lnTo>
                  <a:pt x="423" y="208"/>
                </a:lnTo>
                <a:lnTo>
                  <a:pt x="425" y="212"/>
                </a:lnTo>
                <a:lnTo>
                  <a:pt x="423" y="216"/>
                </a:lnTo>
                <a:lnTo>
                  <a:pt x="421" y="220"/>
                </a:lnTo>
                <a:lnTo>
                  <a:pt x="417" y="224"/>
                </a:lnTo>
                <a:lnTo>
                  <a:pt x="413" y="224"/>
                </a:lnTo>
                <a:lnTo>
                  <a:pt x="357" y="224"/>
                </a:lnTo>
                <a:lnTo>
                  <a:pt x="351" y="224"/>
                </a:lnTo>
                <a:lnTo>
                  <a:pt x="349" y="220"/>
                </a:lnTo>
                <a:lnTo>
                  <a:pt x="345" y="216"/>
                </a:lnTo>
                <a:lnTo>
                  <a:pt x="345" y="212"/>
                </a:lnTo>
                <a:lnTo>
                  <a:pt x="345" y="208"/>
                </a:lnTo>
                <a:lnTo>
                  <a:pt x="349" y="204"/>
                </a:lnTo>
                <a:lnTo>
                  <a:pt x="351" y="200"/>
                </a:lnTo>
                <a:lnTo>
                  <a:pt x="357" y="200"/>
                </a:lnTo>
                <a:close/>
                <a:moveTo>
                  <a:pt x="12" y="200"/>
                </a:moveTo>
                <a:lnTo>
                  <a:pt x="69" y="200"/>
                </a:lnTo>
                <a:lnTo>
                  <a:pt x="73" y="200"/>
                </a:lnTo>
                <a:lnTo>
                  <a:pt x="77" y="204"/>
                </a:lnTo>
                <a:lnTo>
                  <a:pt x="81" y="208"/>
                </a:lnTo>
                <a:lnTo>
                  <a:pt x="81" y="212"/>
                </a:lnTo>
                <a:lnTo>
                  <a:pt x="81" y="216"/>
                </a:lnTo>
                <a:lnTo>
                  <a:pt x="77" y="220"/>
                </a:lnTo>
                <a:lnTo>
                  <a:pt x="73" y="224"/>
                </a:lnTo>
                <a:lnTo>
                  <a:pt x="69" y="224"/>
                </a:lnTo>
                <a:lnTo>
                  <a:pt x="12" y="224"/>
                </a:lnTo>
                <a:lnTo>
                  <a:pt x="8" y="224"/>
                </a:lnTo>
                <a:lnTo>
                  <a:pt x="4" y="220"/>
                </a:lnTo>
                <a:lnTo>
                  <a:pt x="0" y="216"/>
                </a:lnTo>
                <a:lnTo>
                  <a:pt x="0" y="212"/>
                </a:lnTo>
                <a:lnTo>
                  <a:pt x="0" y="208"/>
                </a:lnTo>
                <a:lnTo>
                  <a:pt x="4" y="204"/>
                </a:lnTo>
                <a:lnTo>
                  <a:pt x="8" y="200"/>
                </a:lnTo>
                <a:lnTo>
                  <a:pt x="12" y="200"/>
                </a:lnTo>
                <a:close/>
                <a:moveTo>
                  <a:pt x="213" y="144"/>
                </a:moveTo>
                <a:lnTo>
                  <a:pt x="187" y="150"/>
                </a:lnTo>
                <a:lnTo>
                  <a:pt x="165" y="164"/>
                </a:lnTo>
                <a:lnTo>
                  <a:pt x="151" y="186"/>
                </a:lnTo>
                <a:lnTo>
                  <a:pt x="145" y="212"/>
                </a:lnTo>
                <a:lnTo>
                  <a:pt x="151" y="238"/>
                </a:lnTo>
                <a:lnTo>
                  <a:pt x="165" y="260"/>
                </a:lnTo>
                <a:lnTo>
                  <a:pt x="187" y="274"/>
                </a:lnTo>
                <a:lnTo>
                  <a:pt x="213" y="280"/>
                </a:lnTo>
                <a:lnTo>
                  <a:pt x="239" y="274"/>
                </a:lnTo>
                <a:lnTo>
                  <a:pt x="261" y="260"/>
                </a:lnTo>
                <a:lnTo>
                  <a:pt x="275" y="238"/>
                </a:lnTo>
                <a:lnTo>
                  <a:pt x="281" y="212"/>
                </a:lnTo>
                <a:lnTo>
                  <a:pt x="275" y="186"/>
                </a:lnTo>
                <a:lnTo>
                  <a:pt x="261" y="164"/>
                </a:lnTo>
                <a:lnTo>
                  <a:pt x="239" y="150"/>
                </a:lnTo>
                <a:lnTo>
                  <a:pt x="213" y="144"/>
                </a:lnTo>
                <a:close/>
                <a:moveTo>
                  <a:pt x="213" y="120"/>
                </a:moveTo>
                <a:lnTo>
                  <a:pt x="241" y="124"/>
                </a:lnTo>
                <a:lnTo>
                  <a:pt x="267" y="138"/>
                </a:lnTo>
                <a:lnTo>
                  <a:pt x="287" y="158"/>
                </a:lnTo>
                <a:lnTo>
                  <a:pt x="301" y="182"/>
                </a:lnTo>
                <a:lnTo>
                  <a:pt x="305" y="212"/>
                </a:lnTo>
                <a:lnTo>
                  <a:pt x="301" y="242"/>
                </a:lnTo>
                <a:lnTo>
                  <a:pt x="287" y="266"/>
                </a:lnTo>
                <a:lnTo>
                  <a:pt x="267" y="286"/>
                </a:lnTo>
                <a:lnTo>
                  <a:pt x="241" y="300"/>
                </a:lnTo>
                <a:lnTo>
                  <a:pt x="213" y="304"/>
                </a:lnTo>
                <a:lnTo>
                  <a:pt x="183" y="300"/>
                </a:lnTo>
                <a:lnTo>
                  <a:pt x="159" y="286"/>
                </a:lnTo>
                <a:lnTo>
                  <a:pt x="139" y="266"/>
                </a:lnTo>
                <a:lnTo>
                  <a:pt x="125" y="242"/>
                </a:lnTo>
                <a:lnTo>
                  <a:pt x="121" y="212"/>
                </a:lnTo>
                <a:lnTo>
                  <a:pt x="125" y="182"/>
                </a:lnTo>
                <a:lnTo>
                  <a:pt x="139" y="158"/>
                </a:lnTo>
                <a:lnTo>
                  <a:pt x="159" y="138"/>
                </a:lnTo>
                <a:lnTo>
                  <a:pt x="183" y="124"/>
                </a:lnTo>
                <a:lnTo>
                  <a:pt x="213" y="120"/>
                </a:lnTo>
                <a:close/>
                <a:moveTo>
                  <a:pt x="353" y="60"/>
                </a:moveTo>
                <a:lnTo>
                  <a:pt x="357" y="62"/>
                </a:lnTo>
                <a:lnTo>
                  <a:pt x="361" y="64"/>
                </a:lnTo>
                <a:lnTo>
                  <a:pt x="363" y="68"/>
                </a:lnTo>
                <a:lnTo>
                  <a:pt x="365" y="72"/>
                </a:lnTo>
                <a:lnTo>
                  <a:pt x="363" y="76"/>
                </a:lnTo>
                <a:lnTo>
                  <a:pt x="361" y="80"/>
                </a:lnTo>
                <a:lnTo>
                  <a:pt x="321" y="120"/>
                </a:lnTo>
                <a:lnTo>
                  <a:pt x="317" y="124"/>
                </a:lnTo>
                <a:lnTo>
                  <a:pt x="313" y="124"/>
                </a:lnTo>
                <a:lnTo>
                  <a:pt x="309" y="124"/>
                </a:lnTo>
                <a:lnTo>
                  <a:pt x="305" y="120"/>
                </a:lnTo>
                <a:lnTo>
                  <a:pt x="301" y="116"/>
                </a:lnTo>
                <a:lnTo>
                  <a:pt x="301" y="112"/>
                </a:lnTo>
                <a:lnTo>
                  <a:pt x="301" y="108"/>
                </a:lnTo>
                <a:lnTo>
                  <a:pt x="305" y="104"/>
                </a:lnTo>
                <a:lnTo>
                  <a:pt x="345" y="64"/>
                </a:lnTo>
                <a:lnTo>
                  <a:pt x="349" y="62"/>
                </a:lnTo>
                <a:lnTo>
                  <a:pt x="353" y="60"/>
                </a:lnTo>
                <a:close/>
                <a:moveTo>
                  <a:pt x="71" y="58"/>
                </a:moveTo>
                <a:lnTo>
                  <a:pt x="77" y="60"/>
                </a:lnTo>
                <a:lnTo>
                  <a:pt x="81" y="62"/>
                </a:lnTo>
                <a:lnTo>
                  <a:pt x="119" y="102"/>
                </a:lnTo>
                <a:lnTo>
                  <a:pt x="123" y="106"/>
                </a:lnTo>
                <a:lnTo>
                  <a:pt x="123" y="110"/>
                </a:lnTo>
                <a:lnTo>
                  <a:pt x="123" y="114"/>
                </a:lnTo>
                <a:lnTo>
                  <a:pt x="119" y="118"/>
                </a:lnTo>
                <a:lnTo>
                  <a:pt x="115" y="122"/>
                </a:lnTo>
                <a:lnTo>
                  <a:pt x="111" y="122"/>
                </a:lnTo>
                <a:lnTo>
                  <a:pt x="107" y="122"/>
                </a:lnTo>
                <a:lnTo>
                  <a:pt x="103" y="118"/>
                </a:lnTo>
                <a:lnTo>
                  <a:pt x="63" y="80"/>
                </a:lnTo>
                <a:lnTo>
                  <a:pt x="61" y="76"/>
                </a:lnTo>
                <a:lnTo>
                  <a:pt x="59" y="70"/>
                </a:lnTo>
                <a:lnTo>
                  <a:pt x="61" y="66"/>
                </a:lnTo>
                <a:lnTo>
                  <a:pt x="63" y="62"/>
                </a:lnTo>
                <a:lnTo>
                  <a:pt x="67" y="60"/>
                </a:lnTo>
                <a:lnTo>
                  <a:pt x="71" y="58"/>
                </a:lnTo>
                <a:close/>
                <a:moveTo>
                  <a:pt x="213" y="0"/>
                </a:moveTo>
                <a:lnTo>
                  <a:pt x="217" y="2"/>
                </a:lnTo>
                <a:lnTo>
                  <a:pt x="221" y="4"/>
                </a:lnTo>
                <a:lnTo>
                  <a:pt x="223" y="8"/>
                </a:lnTo>
                <a:lnTo>
                  <a:pt x="225" y="12"/>
                </a:lnTo>
                <a:lnTo>
                  <a:pt x="225" y="68"/>
                </a:lnTo>
                <a:lnTo>
                  <a:pt x="223" y="72"/>
                </a:lnTo>
                <a:lnTo>
                  <a:pt x="221" y="76"/>
                </a:lnTo>
                <a:lnTo>
                  <a:pt x="217" y="80"/>
                </a:lnTo>
                <a:lnTo>
                  <a:pt x="213" y="80"/>
                </a:lnTo>
                <a:lnTo>
                  <a:pt x="209" y="80"/>
                </a:lnTo>
                <a:lnTo>
                  <a:pt x="205" y="76"/>
                </a:lnTo>
                <a:lnTo>
                  <a:pt x="201" y="72"/>
                </a:lnTo>
                <a:lnTo>
                  <a:pt x="201" y="68"/>
                </a:lnTo>
                <a:lnTo>
                  <a:pt x="201" y="12"/>
                </a:lnTo>
                <a:lnTo>
                  <a:pt x="201" y="8"/>
                </a:lnTo>
                <a:lnTo>
                  <a:pt x="205" y="4"/>
                </a:lnTo>
                <a:lnTo>
                  <a:pt x="209" y="2"/>
                </a:lnTo>
                <a:lnTo>
                  <a:pt x="213" y="0"/>
                </a:lnTo>
                <a:close/>
              </a:path>
            </a:pathLst>
          </a:custGeom>
          <a:solidFill>
            <a:schemeClr val="accent1"/>
          </a:solidFill>
          <a:ln w="0">
            <a:solidFill>
              <a:schemeClr val="accent1"/>
            </a:solidFill>
            <a:prstDash val="solid"/>
            <a:round/>
          </a:ln>
        </p:spPr>
        <p:txBody>
          <a:bodyPr vert="horz" wrap="square" lIns="91440" tIns="45720" rIns="91440" bIns="45720" numCol="1" anchor="t" anchorCtr="0" compatLnSpc="1"/>
          <a:lstStyle/>
          <a:p>
            <a:endParaRPr lang="zh-CN" altLang="en-US"/>
          </a:p>
        </p:txBody>
      </p:sp>
      <p:sp>
        <p:nvSpPr>
          <p:cNvPr id="27" name="Freeform 47"/>
          <p:cNvSpPr>
            <a:spLocks noEditPoints="1"/>
          </p:cNvSpPr>
          <p:nvPr/>
        </p:nvSpPr>
        <p:spPr bwMode="auto">
          <a:xfrm>
            <a:off x="6775381" y="2165776"/>
            <a:ext cx="434969" cy="436057"/>
          </a:xfrm>
          <a:custGeom>
            <a:avLst/>
            <a:gdLst>
              <a:gd name="T0" fmla="*/ 216 w 400"/>
              <a:gd name="T1" fmla="*/ 240 h 401"/>
              <a:gd name="T2" fmla="*/ 200 w 400"/>
              <a:gd name="T3" fmla="*/ 224 h 401"/>
              <a:gd name="T4" fmla="*/ 158 w 400"/>
              <a:gd name="T5" fmla="*/ 70 h 401"/>
              <a:gd name="T6" fmla="*/ 64 w 400"/>
              <a:gd name="T7" fmla="*/ 142 h 401"/>
              <a:gd name="T8" fmla="*/ 50 w 400"/>
              <a:gd name="T9" fmla="*/ 262 h 401"/>
              <a:gd name="T10" fmla="*/ 120 w 400"/>
              <a:gd name="T11" fmla="*/ 355 h 401"/>
              <a:gd name="T12" fmla="*/ 240 w 400"/>
              <a:gd name="T13" fmla="*/ 371 h 401"/>
              <a:gd name="T14" fmla="*/ 334 w 400"/>
              <a:gd name="T15" fmla="*/ 298 h 401"/>
              <a:gd name="T16" fmla="*/ 350 w 400"/>
              <a:gd name="T17" fmla="*/ 178 h 401"/>
              <a:gd name="T18" fmla="*/ 278 w 400"/>
              <a:gd name="T19" fmla="*/ 86 h 401"/>
              <a:gd name="T20" fmla="*/ 200 w 400"/>
              <a:gd name="T21" fmla="*/ 48 h 401"/>
              <a:gd name="T22" fmla="*/ 320 w 400"/>
              <a:gd name="T23" fmla="*/ 98 h 401"/>
              <a:gd name="T24" fmla="*/ 372 w 400"/>
              <a:gd name="T25" fmla="*/ 220 h 401"/>
              <a:gd name="T26" fmla="*/ 320 w 400"/>
              <a:gd name="T27" fmla="*/ 343 h 401"/>
              <a:gd name="T28" fmla="*/ 308 w 400"/>
              <a:gd name="T29" fmla="*/ 353 h 401"/>
              <a:gd name="T30" fmla="*/ 200 w 400"/>
              <a:gd name="T31" fmla="*/ 393 h 401"/>
              <a:gd name="T32" fmla="*/ 90 w 400"/>
              <a:gd name="T33" fmla="*/ 353 h 401"/>
              <a:gd name="T34" fmla="*/ 78 w 400"/>
              <a:gd name="T35" fmla="*/ 343 h 401"/>
              <a:gd name="T36" fmla="*/ 28 w 400"/>
              <a:gd name="T37" fmla="*/ 220 h 401"/>
              <a:gd name="T38" fmla="*/ 78 w 400"/>
              <a:gd name="T39" fmla="*/ 98 h 401"/>
              <a:gd name="T40" fmla="*/ 200 w 400"/>
              <a:gd name="T41" fmla="*/ 48 h 401"/>
              <a:gd name="T42" fmla="*/ 302 w 400"/>
              <a:gd name="T43" fmla="*/ 18 h 401"/>
              <a:gd name="T44" fmla="*/ 292 w 400"/>
              <a:gd name="T45" fmla="*/ 22 h 401"/>
              <a:gd name="T46" fmla="*/ 380 w 400"/>
              <a:gd name="T47" fmla="*/ 96 h 401"/>
              <a:gd name="T48" fmla="*/ 382 w 400"/>
              <a:gd name="T49" fmla="*/ 88 h 401"/>
              <a:gd name="T50" fmla="*/ 368 w 400"/>
              <a:gd name="T51" fmla="*/ 40 h 401"/>
              <a:gd name="T52" fmla="*/ 320 w 400"/>
              <a:gd name="T53" fmla="*/ 16 h 401"/>
              <a:gd name="T54" fmla="*/ 46 w 400"/>
              <a:gd name="T55" fmla="*/ 26 h 401"/>
              <a:gd name="T56" fmla="*/ 16 w 400"/>
              <a:gd name="T57" fmla="*/ 80 h 401"/>
              <a:gd name="T58" fmla="*/ 20 w 400"/>
              <a:gd name="T59" fmla="*/ 96 h 401"/>
              <a:gd name="T60" fmla="*/ 108 w 400"/>
              <a:gd name="T61" fmla="*/ 24 h 401"/>
              <a:gd name="T62" fmla="*/ 102 w 400"/>
              <a:gd name="T63" fmla="*/ 20 h 401"/>
              <a:gd name="T64" fmla="*/ 80 w 400"/>
              <a:gd name="T65" fmla="*/ 16 h 401"/>
              <a:gd name="T66" fmla="*/ 364 w 400"/>
              <a:gd name="T67" fmla="*/ 14 h 401"/>
              <a:gd name="T68" fmla="*/ 398 w 400"/>
              <a:gd name="T69" fmla="*/ 64 h 401"/>
              <a:gd name="T70" fmla="*/ 394 w 400"/>
              <a:gd name="T71" fmla="*/ 110 h 401"/>
              <a:gd name="T72" fmla="*/ 264 w 400"/>
              <a:gd name="T73" fmla="*/ 20 h 401"/>
              <a:gd name="T74" fmla="*/ 286 w 400"/>
              <a:gd name="T75" fmla="*/ 8 h 401"/>
              <a:gd name="T76" fmla="*/ 80 w 400"/>
              <a:gd name="T77" fmla="*/ 0 h 401"/>
              <a:gd name="T78" fmla="*/ 126 w 400"/>
              <a:gd name="T79" fmla="*/ 14 h 401"/>
              <a:gd name="T80" fmla="*/ 12 w 400"/>
              <a:gd name="T81" fmla="*/ 124 h 401"/>
              <a:gd name="T82" fmla="*/ 2 w 400"/>
              <a:gd name="T83" fmla="*/ 96 h 401"/>
              <a:gd name="T84" fmla="*/ 8 w 400"/>
              <a:gd name="T85" fmla="*/ 46 h 401"/>
              <a:gd name="T86" fmla="*/ 54 w 400"/>
              <a:gd name="T87" fmla="*/ 4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0" h="401">
                <a:moveTo>
                  <a:pt x="200" y="96"/>
                </a:moveTo>
                <a:lnTo>
                  <a:pt x="216" y="96"/>
                </a:lnTo>
                <a:lnTo>
                  <a:pt x="216" y="240"/>
                </a:lnTo>
                <a:lnTo>
                  <a:pt x="120" y="240"/>
                </a:lnTo>
                <a:lnTo>
                  <a:pt x="120" y="224"/>
                </a:lnTo>
                <a:lnTo>
                  <a:pt x="200" y="224"/>
                </a:lnTo>
                <a:lnTo>
                  <a:pt x="200" y="96"/>
                </a:lnTo>
                <a:close/>
                <a:moveTo>
                  <a:pt x="200" y="64"/>
                </a:moveTo>
                <a:lnTo>
                  <a:pt x="158" y="70"/>
                </a:lnTo>
                <a:lnTo>
                  <a:pt x="120" y="86"/>
                </a:lnTo>
                <a:lnTo>
                  <a:pt x="90" y="110"/>
                </a:lnTo>
                <a:lnTo>
                  <a:pt x="64" y="142"/>
                </a:lnTo>
                <a:lnTo>
                  <a:pt x="50" y="178"/>
                </a:lnTo>
                <a:lnTo>
                  <a:pt x="44" y="220"/>
                </a:lnTo>
                <a:lnTo>
                  <a:pt x="50" y="262"/>
                </a:lnTo>
                <a:lnTo>
                  <a:pt x="64" y="298"/>
                </a:lnTo>
                <a:lnTo>
                  <a:pt x="90" y="331"/>
                </a:lnTo>
                <a:lnTo>
                  <a:pt x="120" y="355"/>
                </a:lnTo>
                <a:lnTo>
                  <a:pt x="158" y="371"/>
                </a:lnTo>
                <a:lnTo>
                  <a:pt x="200" y="377"/>
                </a:lnTo>
                <a:lnTo>
                  <a:pt x="240" y="371"/>
                </a:lnTo>
                <a:lnTo>
                  <a:pt x="278" y="355"/>
                </a:lnTo>
                <a:lnTo>
                  <a:pt x="310" y="331"/>
                </a:lnTo>
                <a:lnTo>
                  <a:pt x="334" y="298"/>
                </a:lnTo>
                <a:lnTo>
                  <a:pt x="350" y="262"/>
                </a:lnTo>
                <a:lnTo>
                  <a:pt x="356" y="220"/>
                </a:lnTo>
                <a:lnTo>
                  <a:pt x="350" y="178"/>
                </a:lnTo>
                <a:lnTo>
                  <a:pt x="334" y="142"/>
                </a:lnTo>
                <a:lnTo>
                  <a:pt x="310" y="110"/>
                </a:lnTo>
                <a:lnTo>
                  <a:pt x="278" y="86"/>
                </a:lnTo>
                <a:lnTo>
                  <a:pt x="240" y="70"/>
                </a:lnTo>
                <a:lnTo>
                  <a:pt x="200" y="64"/>
                </a:lnTo>
                <a:close/>
                <a:moveTo>
                  <a:pt x="200" y="48"/>
                </a:moveTo>
                <a:lnTo>
                  <a:pt x="246" y="54"/>
                </a:lnTo>
                <a:lnTo>
                  <a:pt x="286" y="72"/>
                </a:lnTo>
                <a:lnTo>
                  <a:pt x="320" y="98"/>
                </a:lnTo>
                <a:lnTo>
                  <a:pt x="348" y="134"/>
                </a:lnTo>
                <a:lnTo>
                  <a:pt x="366" y="174"/>
                </a:lnTo>
                <a:lnTo>
                  <a:pt x="372" y="220"/>
                </a:lnTo>
                <a:lnTo>
                  <a:pt x="366" y="266"/>
                </a:lnTo>
                <a:lnTo>
                  <a:pt x="348" y="306"/>
                </a:lnTo>
                <a:lnTo>
                  <a:pt x="320" y="343"/>
                </a:lnTo>
                <a:lnTo>
                  <a:pt x="368" y="389"/>
                </a:lnTo>
                <a:lnTo>
                  <a:pt x="356" y="401"/>
                </a:lnTo>
                <a:lnTo>
                  <a:pt x="308" y="353"/>
                </a:lnTo>
                <a:lnTo>
                  <a:pt x="276" y="375"/>
                </a:lnTo>
                <a:lnTo>
                  <a:pt x="240" y="389"/>
                </a:lnTo>
                <a:lnTo>
                  <a:pt x="200" y="393"/>
                </a:lnTo>
                <a:lnTo>
                  <a:pt x="160" y="389"/>
                </a:lnTo>
                <a:lnTo>
                  <a:pt x="122" y="375"/>
                </a:lnTo>
                <a:lnTo>
                  <a:pt x="90" y="353"/>
                </a:lnTo>
                <a:lnTo>
                  <a:pt x="44" y="399"/>
                </a:lnTo>
                <a:lnTo>
                  <a:pt x="32" y="389"/>
                </a:lnTo>
                <a:lnTo>
                  <a:pt x="78" y="343"/>
                </a:lnTo>
                <a:lnTo>
                  <a:pt x="52" y="306"/>
                </a:lnTo>
                <a:lnTo>
                  <a:pt x="34" y="266"/>
                </a:lnTo>
                <a:lnTo>
                  <a:pt x="28" y="220"/>
                </a:lnTo>
                <a:lnTo>
                  <a:pt x="34" y="174"/>
                </a:lnTo>
                <a:lnTo>
                  <a:pt x="52" y="134"/>
                </a:lnTo>
                <a:lnTo>
                  <a:pt x="78" y="98"/>
                </a:lnTo>
                <a:lnTo>
                  <a:pt x="112" y="72"/>
                </a:lnTo>
                <a:lnTo>
                  <a:pt x="154" y="54"/>
                </a:lnTo>
                <a:lnTo>
                  <a:pt x="200" y="48"/>
                </a:lnTo>
                <a:close/>
                <a:moveTo>
                  <a:pt x="320" y="16"/>
                </a:moveTo>
                <a:lnTo>
                  <a:pt x="310" y="16"/>
                </a:lnTo>
                <a:lnTo>
                  <a:pt x="302" y="18"/>
                </a:lnTo>
                <a:lnTo>
                  <a:pt x="298" y="20"/>
                </a:lnTo>
                <a:lnTo>
                  <a:pt x="294" y="22"/>
                </a:lnTo>
                <a:lnTo>
                  <a:pt x="292" y="22"/>
                </a:lnTo>
                <a:lnTo>
                  <a:pt x="292" y="24"/>
                </a:lnTo>
                <a:lnTo>
                  <a:pt x="292" y="24"/>
                </a:lnTo>
                <a:lnTo>
                  <a:pt x="380" y="96"/>
                </a:lnTo>
                <a:lnTo>
                  <a:pt x="380" y="96"/>
                </a:lnTo>
                <a:lnTo>
                  <a:pt x="382" y="92"/>
                </a:lnTo>
                <a:lnTo>
                  <a:pt x="382" y="88"/>
                </a:lnTo>
                <a:lnTo>
                  <a:pt x="384" y="80"/>
                </a:lnTo>
                <a:lnTo>
                  <a:pt x="380" y="58"/>
                </a:lnTo>
                <a:lnTo>
                  <a:pt x="368" y="40"/>
                </a:lnTo>
                <a:lnTo>
                  <a:pt x="352" y="26"/>
                </a:lnTo>
                <a:lnTo>
                  <a:pt x="336" y="18"/>
                </a:lnTo>
                <a:lnTo>
                  <a:pt x="320" y="16"/>
                </a:lnTo>
                <a:close/>
                <a:moveTo>
                  <a:pt x="80" y="16"/>
                </a:moveTo>
                <a:lnTo>
                  <a:pt x="64" y="18"/>
                </a:lnTo>
                <a:lnTo>
                  <a:pt x="46" y="26"/>
                </a:lnTo>
                <a:lnTo>
                  <a:pt x="30" y="40"/>
                </a:lnTo>
                <a:lnTo>
                  <a:pt x="20" y="58"/>
                </a:lnTo>
                <a:lnTo>
                  <a:pt x="16" y="80"/>
                </a:lnTo>
                <a:lnTo>
                  <a:pt x="16" y="88"/>
                </a:lnTo>
                <a:lnTo>
                  <a:pt x="18" y="92"/>
                </a:lnTo>
                <a:lnTo>
                  <a:pt x="20" y="96"/>
                </a:lnTo>
                <a:lnTo>
                  <a:pt x="20" y="96"/>
                </a:lnTo>
                <a:lnTo>
                  <a:pt x="108" y="24"/>
                </a:lnTo>
                <a:lnTo>
                  <a:pt x="108" y="24"/>
                </a:lnTo>
                <a:lnTo>
                  <a:pt x="106" y="22"/>
                </a:lnTo>
                <a:lnTo>
                  <a:pt x="104" y="22"/>
                </a:lnTo>
                <a:lnTo>
                  <a:pt x="102" y="20"/>
                </a:lnTo>
                <a:lnTo>
                  <a:pt x="96" y="18"/>
                </a:lnTo>
                <a:lnTo>
                  <a:pt x="90" y="16"/>
                </a:lnTo>
                <a:lnTo>
                  <a:pt x="80" y="16"/>
                </a:lnTo>
                <a:close/>
                <a:moveTo>
                  <a:pt x="320" y="0"/>
                </a:moveTo>
                <a:lnTo>
                  <a:pt x="344" y="4"/>
                </a:lnTo>
                <a:lnTo>
                  <a:pt x="364" y="14"/>
                </a:lnTo>
                <a:lnTo>
                  <a:pt x="380" y="28"/>
                </a:lnTo>
                <a:lnTo>
                  <a:pt x="390" y="46"/>
                </a:lnTo>
                <a:lnTo>
                  <a:pt x="398" y="64"/>
                </a:lnTo>
                <a:lnTo>
                  <a:pt x="400" y="80"/>
                </a:lnTo>
                <a:lnTo>
                  <a:pt x="398" y="96"/>
                </a:lnTo>
                <a:lnTo>
                  <a:pt x="394" y="110"/>
                </a:lnTo>
                <a:lnTo>
                  <a:pt x="390" y="120"/>
                </a:lnTo>
                <a:lnTo>
                  <a:pt x="388" y="124"/>
                </a:lnTo>
                <a:lnTo>
                  <a:pt x="264" y="20"/>
                </a:lnTo>
                <a:lnTo>
                  <a:pt x="266" y="18"/>
                </a:lnTo>
                <a:lnTo>
                  <a:pt x="274" y="14"/>
                </a:lnTo>
                <a:lnTo>
                  <a:pt x="286" y="8"/>
                </a:lnTo>
                <a:lnTo>
                  <a:pt x="302" y="2"/>
                </a:lnTo>
                <a:lnTo>
                  <a:pt x="320" y="0"/>
                </a:lnTo>
                <a:close/>
                <a:moveTo>
                  <a:pt x="80" y="0"/>
                </a:moveTo>
                <a:lnTo>
                  <a:pt x="98" y="2"/>
                </a:lnTo>
                <a:lnTo>
                  <a:pt x="114" y="8"/>
                </a:lnTo>
                <a:lnTo>
                  <a:pt x="126" y="14"/>
                </a:lnTo>
                <a:lnTo>
                  <a:pt x="132" y="18"/>
                </a:lnTo>
                <a:lnTo>
                  <a:pt x="136" y="20"/>
                </a:lnTo>
                <a:lnTo>
                  <a:pt x="12" y="124"/>
                </a:lnTo>
                <a:lnTo>
                  <a:pt x="10" y="120"/>
                </a:lnTo>
                <a:lnTo>
                  <a:pt x="6" y="110"/>
                </a:lnTo>
                <a:lnTo>
                  <a:pt x="2" y="96"/>
                </a:lnTo>
                <a:lnTo>
                  <a:pt x="0" y="80"/>
                </a:lnTo>
                <a:lnTo>
                  <a:pt x="2" y="64"/>
                </a:lnTo>
                <a:lnTo>
                  <a:pt x="8" y="46"/>
                </a:lnTo>
                <a:lnTo>
                  <a:pt x="18" y="28"/>
                </a:lnTo>
                <a:lnTo>
                  <a:pt x="34" y="14"/>
                </a:lnTo>
                <a:lnTo>
                  <a:pt x="54" y="4"/>
                </a:lnTo>
                <a:lnTo>
                  <a:pt x="80" y="0"/>
                </a:lnTo>
                <a:close/>
              </a:path>
            </a:pathLst>
          </a:custGeom>
          <a:solidFill>
            <a:schemeClr val="accent1"/>
          </a:solidFill>
          <a:ln w="0">
            <a:solidFill>
              <a:schemeClr val="accent1"/>
            </a:solidFill>
            <a:prstDash val="solid"/>
            <a:round/>
          </a:ln>
        </p:spPr>
        <p:txBody>
          <a:bodyPr vert="horz" wrap="square" lIns="91440" tIns="45720" rIns="91440" bIns="45720" numCol="1" anchor="t" anchorCtr="0" compatLnSpc="1"/>
          <a:lstStyle/>
          <a:p>
            <a:endParaRPr lang="zh-CN" altLang="en-US"/>
          </a:p>
        </p:txBody>
      </p:sp>
      <p:sp>
        <p:nvSpPr>
          <p:cNvPr id="28" name="TextBox 78"/>
          <p:cNvSpPr txBox="1"/>
          <p:nvPr/>
        </p:nvSpPr>
        <p:spPr>
          <a:xfrm>
            <a:off x="4929377" y="3415830"/>
            <a:ext cx="2063489" cy="646331"/>
          </a:xfrm>
          <a:prstGeom prst="rect">
            <a:avLst/>
          </a:prstGeom>
          <a:noFill/>
        </p:spPr>
        <p:txBody>
          <a:bodyPr wrap="square" rtlCol="0">
            <a:spAutoFit/>
          </a:bodyPr>
          <a:lstStyle/>
          <a:p>
            <a:pPr algn="ctr"/>
            <a:r>
              <a:rPr lang="zh-CN" altLang="en-US" sz="3600" b="1" dirty="0">
                <a:solidFill>
                  <a:schemeClr val="accent1"/>
                </a:solidFill>
                <a:latin typeface="微软雅黑" panose="020B0503020204020204" pitchFamily="34" charset="-122"/>
                <a:ea typeface="微软雅黑" panose="020B0503020204020204" pitchFamily="34" charset="-122"/>
              </a:rPr>
              <a:t>优势</a:t>
            </a:r>
          </a:p>
        </p:txBody>
      </p:sp>
      <p:sp>
        <p:nvSpPr>
          <p:cNvPr id="29" name="TextBox 79"/>
          <p:cNvSpPr txBox="1"/>
          <p:nvPr/>
        </p:nvSpPr>
        <p:spPr>
          <a:xfrm>
            <a:off x="459453" y="1752528"/>
            <a:ext cx="3439550" cy="830997"/>
          </a:xfrm>
          <a:prstGeom prst="rect">
            <a:avLst/>
          </a:prstGeom>
          <a:noFill/>
        </p:spPr>
        <p:txBody>
          <a:bodyPr wrap="square" rtlCol="0">
            <a:spAutoFit/>
          </a:bodyPr>
          <a:lstStyle/>
          <a:p>
            <a:pPr>
              <a:lnSpc>
                <a:spcPct val="150000"/>
              </a:lnSpc>
            </a:pPr>
            <a:r>
              <a:rPr lang="zh-CN" altLang="en-US" sz="1600" dirty="0">
                <a:latin typeface="微软雅黑" panose="020B0503020204020204" pitchFamily="34" charset="-122"/>
                <a:ea typeface="微软雅黑" panose="020B0503020204020204" pitchFamily="34" charset="-122"/>
              </a:rPr>
              <a:t>单击此处添加文本单击此处添加文本单击此处添加文本单击此处添加文本</a:t>
            </a:r>
          </a:p>
        </p:txBody>
      </p:sp>
      <p:sp>
        <p:nvSpPr>
          <p:cNvPr id="30" name="TextBox 80"/>
          <p:cNvSpPr txBox="1"/>
          <p:nvPr/>
        </p:nvSpPr>
        <p:spPr>
          <a:xfrm>
            <a:off x="8023242" y="1752528"/>
            <a:ext cx="3541229" cy="830997"/>
          </a:xfrm>
          <a:prstGeom prst="rect">
            <a:avLst/>
          </a:prstGeom>
          <a:noFill/>
        </p:spPr>
        <p:txBody>
          <a:bodyPr wrap="square" rtlCol="0">
            <a:spAutoFit/>
          </a:bodyPr>
          <a:lstStyle/>
          <a:p>
            <a:pPr>
              <a:lnSpc>
                <a:spcPct val="150000"/>
              </a:lnSpc>
            </a:pPr>
            <a:r>
              <a:rPr lang="zh-CN" altLang="en-US" sz="1600" dirty="0">
                <a:latin typeface="微软雅黑" panose="020B0503020204020204" pitchFamily="34" charset="-122"/>
                <a:ea typeface="微软雅黑" panose="020B0503020204020204" pitchFamily="34" charset="-122"/>
              </a:rPr>
              <a:t>单击此处添加文本单击此处添加文本单击此处添加文本单击此处添加文本</a:t>
            </a:r>
          </a:p>
        </p:txBody>
      </p:sp>
      <p:sp>
        <p:nvSpPr>
          <p:cNvPr id="31" name="TextBox 81"/>
          <p:cNvSpPr txBox="1"/>
          <p:nvPr/>
        </p:nvSpPr>
        <p:spPr>
          <a:xfrm>
            <a:off x="459453" y="4835035"/>
            <a:ext cx="3439550" cy="830997"/>
          </a:xfrm>
          <a:prstGeom prst="rect">
            <a:avLst/>
          </a:prstGeom>
          <a:noFill/>
        </p:spPr>
        <p:txBody>
          <a:bodyPr wrap="square" rtlCol="0">
            <a:spAutoFit/>
          </a:bodyPr>
          <a:lstStyle/>
          <a:p>
            <a:pPr>
              <a:lnSpc>
                <a:spcPct val="150000"/>
              </a:lnSpc>
            </a:pPr>
            <a:r>
              <a:rPr lang="zh-CN" altLang="en-US" sz="1600" dirty="0">
                <a:latin typeface="微软雅黑" panose="020B0503020204020204" pitchFamily="34" charset="-122"/>
                <a:ea typeface="微软雅黑" panose="020B0503020204020204" pitchFamily="34" charset="-122"/>
              </a:rPr>
              <a:t>单击此处添加文本单击此处添加文本单击此处添加文本单击此处添加文本</a:t>
            </a:r>
          </a:p>
        </p:txBody>
      </p:sp>
      <p:sp>
        <p:nvSpPr>
          <p:cNvPr id="32" name="TextBox 82"/>
          <p:cNvSpPr txBox="1"/>
          <p:nvPr/>
        </p:nvSpPr>
        <p:spPr>
          <a:xfrm>
            <a:off x="8023242" y="4835035"/>
            <a:ext cx="3541229" cy="830997"/>
          </a:xfrm>
          <a:prstGeom prst="rect">
            <a:avLst/>
          </a:prstGeom>
          <a:noFill/>
        </p:spPr>
        <p:txBody>
          <a:bodyPr wrap="square" rtlCol="0">
            <a:spAutoFit/>
          </a:bodyPr>
          <a:lstStyle/>
          <a:p>
            <a:pPr>
              <a:lnSpc>
                <a:spcPct val="150000"/>
              </a:lnSpc>
            </a:pPr>
            <a:r>
              <a:rPr lang="zh-CN" altLang="en-US" sz="1600" dirty="0">
                <a:latin typeface="微软雅黑" panose="020B0503020204020204" pitchFamily="34" charset="-122"/>
                <a:ea typeface="微软雅黑" panose="020B0503020204020204" pitchFamily="34" charset="-122"/>
              </a:rPr>
              <a:t>单击此处添加文本单击此处添加文本单击此处添加文本单击此处添加文本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500" fill="hold"/>
                                        <p:tgtEl>
                                          <p:spTgt spid="14"/>
                                        </p:tgtEl>
                                        <p:attrNameLst>
                                          <p:attrName>ppt_w</p:attrName>
                                        </p:attrNameLst>
                                      </p:cBhvr>
                                      <p:tavLst>
                                        <p:tav tm="0">
                                          <p:val>
                                            <p:fltVal val="0"/>
                                          </p:val>
                                        </p:tav>
                                        <p:tav tm="100000">
                                          <p:val>
                                            <p:strVal val="#ppt_w"/>
                                          </p:val>
                                        </p:tav>
                                      </p:tavLst>
                                    </p:anim>
                                    <p:anim calcmode="lin" valueType="num">
                                      <p:cBhvr>
                                        <p:cTn id="40" dur="500" fill="hold"/>
                                        <p:tgtEl>
                                          <p:spTgt spid="14"/>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p:cTn id="43" dur="500" fill="hold"/>
                                        <p:tgtEl>
                                          <p:spTgt spid="15"/>
                                        </p:tgtEl>
                                        <p:attrNameLst>
                                          <p:attrName>ppt_w</p:attrName>
                                        </p:attrNameLst>
                                      </p:cBhvr>
                                      <p:tavLst>
                                        <p:tav tm="0">
                                          <p:val>
                                            <p:fltVal val="0"/>
                                          </p:val>
                                        </p:tav>
                                        <p:tav tm="100000">
                                          <p:val>
                                            <p:strVal val="#ppt_w"/>
                                          </p:val>
                                        </p:tav>
                                      </p:tavLst>
                                    </p:anim>
                                    <p:anim calcmode="lin" valueType="num">
                                      <p:cBhvr>
                                        <p:cTn id="44" dur="500" fill="hold"/>
                                        <p:tgtEl>
                                          <p:spTgt spid="15"/>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fill="hold"/>
                                        <p:tgtEl>
                                          <p:spTgt spid="16"/>
                                        </p:tgtEl>
                                        <p:attrNameLst>
                                          <p:attrName>ppt_w</p:attrName>
                                        </p:attrNameLst>
                                      </p:cBhvr>
                                      <p:tavLst>
                                        <p:tav tm="0">
                                          <p:val>
                                            <p:fltVal val="0"/>
                                          </p:val>
                                        </p:tav>
                                        <p:tav tm="100000">
                                          <p:val>
                                            <p:strVal val="#ppt_w"/>
                                          </p:val>
                                        </p:tav>
                                      </p:tavLst>
                                    </p:anim>
                                    <p:anim calcmode="lin" valueType="num">
                                      <p:cBhvr>
                                        <p:cTn id="48" dur="500" fill="hold"/>
                                        <p:tgtEl>
                                          <p:spTgt spid="16"/>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p:cTn id="51" dur="500" fill="hold"/>
                                        <p:tgtEl>
                                          <p:spTgt spid="17"/>
                                        </p:tgtEl>
                                        <p:attrNameLst>
                                          <p:attrName>ppt_w</p:attrName>
                                        </p:attrNameLst>
                                      </p:cBhvr>
                                      <p:tavLst>
                                        <p:tav tm="0">
                                          <p:val>
                                            <p:fltVal val="0"/>
                                          </p:val>
                                        </p:tav>
                                        <p:tav tm="100000">
                                          <p:val>
                                            <p:strVal val="#ppt_w"/>
                                          </p:val>
                                        </p:tav>
                                      </p:tavLst>
                                    </p:anim>
                                    <p:anim calcmode="lin" valueType="num">
                                      <p:cBhvr>
                                        <p:cTn id="52" dur="500" fill="hold"/>
                                        <p:tgtEl>
                                          <p:spTgt spid="17"/>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500" fill="hold"/>
                                        <p:tgtEl>
                                          <p:spTgt spid="19"/>
                                        </p:tgtEl>
                                        <p:attrNameLst>
                                          <p:attrName>ppt_w</p:attrName>
                                        </p:attrNameLst>
                                      </p:cBhvr>
                                      <p:tavLst>
                                        <p:tav tm="0">
                                          <p:val>
                                            <p:fltVal val="0"/>
                                          </p:val>
                                        </p:tav>
                                        <p:tav tm="100000">
                                          <p:val>
                                            <p:strVal val="#ppt_w"/>
                                          </p:val>
                                        </p:tav>
                                      </p:tavLst>
                                    </p:anim>
                                    <p:anim calcmode="lin" valueType="num">
                                      <p:cBhvr>
                                        <p:cTn id="56" dur="500" fill="hold"/>
                                        <p:tgtEl>
                                          <p:spTgt spid="19"/>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p:cTn id="59" dur="500" fill="hold"/>
                                        <p:tgtEl>
                                          <p:spTgt spid="20"/>
                                        </p:tgtEl>
                                        <p:attrNameLst>
                                          <p:attrName>ppt_w</p:attrName>
                                        </p:attrNameLst>
                                      </p:cBhvr>
                                      <p:tavLst>
                                        <p:tav tm="0">
                                          <p:val>
                                            <p:fltVal val="0"/>
                                          </p:val>
                                        </p:tav>
                                        <p:tav tm="100000">
                                          <p:val>
                                            <p:strVal val="#ppt_w"/>
                                          </p:val>
                                        </p:tav>
                                      </p:tavLst>
                                    </p:anim>
                                    <p:anim calcmode="lin" valueType="num">
                                      <p:cBhvr>
                                        <p:cTn id="60" dur="500" fill="hold"/>
                                        <p:tgtEl>
                                          <p:spTgt spid="20"/>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p:cTn id="67" dur="500" fill="hold"/>
                                        <p:tgtEl>
                                          <p:spTgt spid="22"/>
                                        </p:tgtEl>
                                        <p:attrNameLst>
                                          <p:attrName>ppt_w</p:attrName>
                                        </p:attrNameLst>
                                      </p:cBhvr>
                                      <p:tavLst>
                                        <p:tav tm="0">
                                          <p:val>
                                            <p:fltVal val="0"/>
                                          </p:val>
                                        </p:tav>
                                        <p:tav tm="100000">
                                          <p:val>
                                            <p:strVal val="#ppt_w"/>
                                          </p:val>
                                        </p:tav>
                                      </p:tavLst>
                                    </p:anim>
                                    <p:anim calcmode="lin" valueType="num">
                                      <p:cBhvr>
                                        <p:cTn id="68" dur="500" fill="hold"/>
                                        <p:tgtEl>
                                          <p:spTgt spid="22"/>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0"/>
                                  </p:stCondLst>
                                  <p:childTnLst>
                                    <p:set>
                                      <p:cBhvr>
                                        <p:cTn id="70" dur="1" fill="hold">
                                          <p:stCondLst>
                                            <p:cond delay="0"/>
                                          </p:stCondLst>
                                        </p:cTn>
                                        <p:tgtEl>
                                          <p:spTgt spid="24"/>
                                        </p:tgtEl>
                                        <p:attrNameLst>
                                          <p:attrName>style.visibility</p:attrName>
                                        </p:attrNameLst>
                                      </p:cBhvr>
                                      <p:to>
                                        <p:strVal val="visible"/>
                                      </p:to>
                                    </p:set>
                                    <p:anim calcmode="lin" valueType="num">
                                      <p:cBhvr>
                                        <p:cTn id="71" dur="500" fill="hold"/>
                                        <p:tgtEl>
                                          <p:spTgt spid="24"/>
                                        </p:tgtEl>
                                        <p:attrNameLst>
                                          <p:attrName>ppt_w</p:attrName>
                                        </p:attrNameLst>
                                      </p:cBhvr>
                                      <p:tavLst>
                                        <p:tav tm="0">
                                          <p:val>
                                            <p:fltVal val="0"/>
                                          </p:val>
                                        </p:tav>
                                        <p:tav tm="100000">
                                          <p:val>
                                            <p:strVal val="#ppt_w"/>
                                          </p:val>
                                        </p:tav>
                                      </p:tavLst>
                                    </p:anim>
                                    <p:anim calcmode="lin" valueType="num">
                                      <p:cBhvr>
                                        <p:cTn id="72" dur="500" fill="hold"/>
                                        <p:tgtEl>
                                          <p:spTgt spid="24"/>
                                        </p:tgtEl>
                                        <p:attrNameLst>
                                          <p:attrName>ppt_h</p:attrName>
                                        </p:attrNameLst>
                                      </p:cBhvr>
                                      <p:tavLst>
                                        <p:tav tm="0">
                                          <p:val>
                                            <p:fltVal val="0"/>
                                          </p:val>
                                        </p:tav>
                                        <p:tav tm="100000">
                                          <p:val>
                                            <p:strVal val="#ppt_h"/>
                                          </p:val>
                                        </p:tav>
                                      </p:tavLst>
                                    </p:anim>
                                  </p:childTnLst>
                                </p:cTn>
                              </p:par>
                              <p:par>
                                <p:cTn id="73" presetID="23" presetClass="entr" presetSubtype="16" fill="hold" grpId="0" nodeType="withEffect">
                                  <p:stCondLst>
                                    <p:cond delay="0"/>
                                  </p:stCondLst>
                                  <p:childTnLst>
                                    <p:set>
                                      <p:cBhvr>
                                        <p:cTn id="74" dur="1" fill="hold">
                                          <p:stCondLst>
                                            <p:cond delay="0"/>
                                          </p:stCondLst>
                                        </p:cTn>
                                        <p:tgtEl>
                                          <p:spTgt spid="25"/>
                                        </p:tgtEl>
                                        <p:attrNameLst>
                                          <p:attrName>style.visibility</p:attrName>
                                        </p:attrNameLst>
                                      </p:cBhvr>
                                      <p:to>
                                        <p:strVal val="visible"/>
                                      </p:to>
                                    </p:set>
                                    <p:anim calcmode="lin" valueType="num">
                                      <p:cBhvr>
                                        <p:cTn id="75" dur="500" fill="hold"/>
                                        <p:tgtEl>
                                          <p:spTgt spid="25"/>
                                        </p:tgtEl>
                                        <p:attrNameLst>
                                          <p:attrName>ppt_w</p:attrName>
                                        </p:attrNameLst>
                                      </p:cBhvr>
                                      <p:tavLst>
                                        <p:tav tm="0">
                                          <p:val>
                                            <p:fltVal val="0"/>
                                          </p:val>
                                        </p:tav>
                                        <p:tav tm="100000">
                                          <p:val>
                                            <p:strVal val="#ppt_w"/>
                                          </p:val>
                                        </p:tav>
                                      </p:tavLst>
                                    </p:anim>
                                    <p:anim calcmode="lin" valueType="num">
                                      <p:cBhvr>
                                        <p:cTn id="76" dur="500" fill="hold"/>
                                        <p:tgtEl>
                                          <p:spTgt spid="25"/>
                                        </p:tgtEl>
                                        <p:attrNameLst>
                                          <p:attrName>ppt_h</p:attrName>
                                        </p:attrNameLst>
                                      </p:cBhvr>
                                      <p:tavLst>
                                        <p:tav tm="0">
                                          <p:val>
                                            <p:fltVal val="0"/>
                                          </p:val>
                                        </p:tav>
                                        <p:tav tm="100000">
                                          <p:val>
                                            <p:strVal val="#ppt_h"/>
                                          </p:val>
                                        </p:tav>
                                      </p:tavLst>
                                    </p:anim>
                                  </p:childTnLst>
                                </p:cTn>
                              </p:par>
                              <p:par>
                                <p:cTn id="77" presetID="23" presetClass="entr" presetSubtype="16" fill="hold" grpId="0" nodeType="withEffect">
                                  <p:stCondLst>
                                    <p:cond delay="0"/>
                                  </p:stCondLst>
                                  <p:childTnLst>
                                    <p:set>
                                      <p:cBhvr>
                                        <p:cTn id="78" dur="1" fill="hold">
                                          <p:stCondLst>
                                            <p:cond delay="0"/>
                                          </p:stCondLst>
                                        </p:cTn>
                                        <p:tgtEl>
                                          <p:spTgt spid="26"/>
                                        </p:tgtEl>
                                        <p:attrNameLst>
                                          <p:attrName>style.visibility</p:attrName>
                                        </p:attrNameLst>
                                      </p:cBhvr>
                                      <p:to>
                                        <p:strVal val="visible"/>
                                      </p:to>
                                    </p:set>
                                    <p:anim calcmode="lin" valueType="num">
                                      <p:cBhvr>
                                        <p:cTn id="79" dur="500" fill="hold"/>
                                        <p:tgtEl>
                                          <p:spTgt spid="26"/>
                                        </p:tgtEl>
                                        <p:attrNameLst>
                                          <p:attrName>ppt_w</p:attrName>
                                        </p:attrNameLst>
                                      </p:cBhvr>
                                      <p:tavLst>
                                        <p:tav tm="0">
                                          <p:val>
                                            <p:fltVal val="0"/>
                                          </p:val>
                                        </p:tav>
                                        <p:tav tm="100000">
                                          <p:val>
                                            <p:strVal val="#ppt_w"/>
                                          </p:val>
                                        </p:tav>
                                      </p:tavLst>
                                    </p:anim>
                                    <p:anim calcmode="lin" valueType="num">
                                      <p:cBhvr>
                                        <p:cTn id="80" dur="500" fill="hold"/>
                                        <p:tgtEl>
                                          <p:spTgt spid="26"/>
                                        </p:tgtEl>
                                        <p:attrNameLst>
                                          <p:attrName>ppt_h</p:attrName>
                                        </p:attrNameLst>
                                      </p:cBhvr>
                                      <p:tavLst>
                                        <p:tav tm="0">
                                          <p:val>
                                            <p:fltVal val="0"/>
                                          </p:val>
                                        </p:tav>
                                        <p:tav tm="100000">
                                          <p:val>
                                            <p:strVal val="#ppt_h"/>
                                          </p:val>
                                        </p:tav>
                                      </p:tavLst>
                                    </p:anim>
                                  </p:childTnLst>
                                </p:cTn>
                              </p:par>
                              <p:par>
                                <p:cTn id="81" presetID="23" presetClass="entr" presetSubtype="16" fill="hold" grpId="0" nodeType="withEffect">
                                  <p:stCondLst>
                                    <p:cond delay="0"/>
                                  </p:stCondLst>
                                  <p:childTnLst>
                                    <p:set>
                                      <p:cBhvr>
                                        <p:cTn id="82" dur="1" fill="hold">
                                          <p:stCondLst>
                                            <p:cond delay="0"/>
                                          </p:stCondLst>
                                        </p:cTn>
                                        <p:tgtEl>
                                          <p:spTgt spid="27"/>
                                        </p:tgtEl>
                                        <p:attrNameLst>
                                          <p:attrName>style.visibility</p:attrName>
                                        </p:attrNameLst>
                                      </p:cBhvr>
                                      <p:to>
                                        <p:strVal val="visible"/>
                                      </p:to>
                                    </p:set>
                                    <p:anim calcmode="lin" valueType="num">
                                      <p:cBhvr>
                                        <p:cTn id="83" dur="500" fill="hold"/>
                                        <p:tgtEl>
                                          <p:spTgt spid="27"/>
                                        </p:tgtEl>
                                        <p:attrNameLst>
                                          <p:attrName>ppt_w</p:attrName>
                                        </p:attrNameLst>
                                      </p:cBhvr>
                                      <p:tavLst>
                                        <p:tav tm="0">
                                          <p:val>
                                            <p:fltVal val="0"/>
                                          </p:val>
                                        </p:tav>
                                        <p:tav tm="100000">
                                          <p:val>
                                            <p:strVal val="#ppt_w"/>
                                          </p:val>
                                        </p:tav>
                                      </p:tavLst>
                                    </p:anim>
                                    <p:anim calcmode="lin" valueType="num">
                                      <p:cBhvr>
                                        <p:cTn id="84" dur="500" fill="hold"/>
                                        <p:tgtEl>
                                          <p:spTgt spid="27"/>
                                        </p:tgtEl>
                                        <p:attrNameLst>
                                          <p:attrName>ppt_h</p:attrName>
                                        </p:attrNameLst>
                                      </p:cBhvr>
                                      <p:tavLst>
                                        <p:tav tm="0">
                                          <p:val>
                                            <p:fltVal val="0"/>
                                          </p:val>
                                        </p:tav>
                                        <p:tav tm="100000">
                                          <p:val>
                                            <p:strVal val="#ppt_h"/>
                                          </p:val>
                                        </p:tav>
                                      </p:tavLst>
                                    </p:anim>
                                  </p:childTnLst>
                                </p:cTn>
                              </p:par>
                              <p:par>
                                <p:cTn id="85" presetID="23" presetClass="entr" presetSubtype="16" fill="hold" grpId="0" nodeType="withEffect">
                                  <p:stCondLst>
                                    <p:cond delay="0"/>
                                  </p:stCondLst>
                                  <p:childTnLst>
                                    <p:set>
                                      <p:cBhvr>
                                        <p:cTn id="86" dur="1" fill="hold">
                                          <p:stCondLst>
                                            <p:cond delay="0"/>
                                          </p:stCondLst>
                                        </p:cTn>
                                        <p:tgtEl>
                                          <p:spTgt spid="28"/>
                                        </p:tgtEl>
                                        <p:attrNameLst>
                                          <p:attrName>style.visibility</p:attrName>
                                        </p:attrNameLst>
                                      </p:cBhvr>
                                      <p:to>
                                        <p:strVal val="visible"/>
                                      </p:to>
                                    </p:set>
                                    <p:anim calcmode="lin" valueType="num">
                                      <p:cBhvr>
                                        <p:cTn id="87" dur="500" fill="hold"/>
                                        <p:tgtEl>
                                          <p:spTgt spid="28"/>
                                        </p:tgtEl>
                                        <p:attrNameLst>
                                          <p:attrName>ppt_w</p:attrName>
                                        </p:attrNameLst>
                                      </p:cBhvr>
                                      <p:tavLst>
                                        <p:tav tm="0">
                                          <p:val>
                                            <p:fltVal val="0"/>
                                          </p:val>
                                        </p:tav>
                                        <p:tav tm="100000">
                                          <p:val>
                                            <p:strVal val="#ppt_w"/>
                                          </p:val>
                                        </p:tav>
                                      </p:tavLst>
                                    </p:anim>
                                    <p:anim calcmode="lin" valueType="num">
                                      <p:cBhvr>
                                        <p:cTn id="88" dur="500" fill="hold"/>
                                        <p:tgtEl>
                                          <p:spTgt spid="28"/>
                                        </p:tgtEl>
                                        <p:attrNameLst>
                                          <p:attrName>ppt_h</p:attrName>
                                        </p:attrNameLst>
                                      </p:cBhvr>
                                      <p:tavLst>
                                        <p:tav tm="0">
                                          <p:val>
                                            <p:fltVal val="0"/>
                                          </p:val>
                                        </p:tav>
                                        <p:tav tm="100000">
                                          <p:val>
                                            <p:strVal val="#ppt_h"/>
                                          </p:val>
                                        </p:tav>
                                      </p:tavLst>
                                    </p:anim>
                                  </p:childTnLst>
                                </p:cTn>
                              </p:par>
                            </p:childTnLst>
                          </p:cTn>
                        </p:par>
                        <p:par>
                          <p:cTn id="89" fill="hold">
                            <p:stCondLst>
                              <p:cond delay="500"/>
                            </p:stCondLst>
                            <p:childTnLst>
                              <p:par>
                                <p:cTn id="90" presetID="12" presetClass="entr" presetSubtype="4" fill="hold" grpId="0" nodeType="afterEffect">
                                  <p:stCondLst>
                                    <p:cond delay="0"/>
                                  </p:stCondLst>
                                  <p:childTnLst>
                                    <p:set>
                                      <p:cBhvr>
                                        <p:cTn id="91" dur="1" fill="hold">
                                          <p:stCondLst>
                                            <p:cond delay="0"/>
                                          </p:stCondLst>
                                        </p:cTn>
                                        <p:tgtEl>
                                          <p:spTgt spid="29"/>
                                        </p:tgtEl>
                                        <p:attrNameLst>
                                          <p:attrName>style.visibility</p:attrName>
                                        </p:attrNameLst>
                                      </p:cBhvr>
                                      <p:to>
                                        <p:strVal val="visible"/>
                                      </p:to>
                                    </p:set>
                                    <p:anim calcmode="lin" valueType="num">
                                      <p:cBhvr additive="base">
                                        <p:cTn id="92" dur="500"/>
                                        <p:tgtEl>
                                          <p:spTgt spid="29"/>
                                        </p:tgtEl>
                                        <p:attrNameLst>
                                          <p:attrName>ppt_y</p:attrName>
                                        </p:attrNameLst>
                                      </p:cBhvr>
                                      <p:tavLst>
                                        <p:tav tm="0">
                                          <p:val>
                                            <p:strVal val="#ppt_y+#ppt_h*1.125000"/>
                                          </p:val>
                                        </p:tav>
                                        <p:tav tm="100000">
                                          <p:val>
                                            <p:strVal val="#ppt_y"/>
                                          </p:val>
                                        </p:tav>
                                      </p:tavLst>
                                    </p:anim>
                                    <p:animEffect transition="in" filter="wipe(up)">
                                      <p:cBhvr>
                                        <p:cTn id="93" dur="500"/>
                                        <p:tgtEl>
                                          <p:spTgt spid="29"/>
                                        </p:tgtEl>
                                      </p:cBhvr>
                                    </p:animEffect>
                                  </p:childTnLst>
                                </p:cTn>
                              </p:par>
                              <p:par>
                                <p:cTn id="94" presetID="12" presetClass="entr" presetSubtype="4" fill="hold" grpId="0" nodeType="withEffect">
                                  <p:stCondLst>
                                    <p:cond delay="0"/>
                                  </p:stCondLst>
                                  <p:childTnLst>
                                    <p:set>
                                      <p:cBhvr>
                                        <p:cTn id="95" dur="1" fill="hold">
                                          <p:stCondLst>
                                            <p:cond delay="0"/>
                                          </p:stCondLst>
                                        </p:cTn>
                                        <p:tgtEl>
                                          <p:spTgt spid="30"/>
                                        </p:tgtEl>
                                        <p:attrNameLst>
                                          <p:attrName>style.visibility</p:attrName>
                                        </p:attrNameLst>
                                      </p:cBhvr>
                                      <p:to>
                                        <p:strVal val="visible"/>
                                      </p:to>
                                    </p:set>
                                    <p:anim calcmode="lin" valueType="num">
                                      <p:cBhvr additive="base">
                                        <p:cTn id="96" dur="500"/>
                                        <p:tgtEl>
                                          <p:spTgt spid="30"/>
                                        </p:tgtEl>
                                        <p:attrNameLst>
                                          <p:attrName>ppt_y</p:attrName>
                                        </p:attrNameLst>
                                      </p:cBhvr>
                                      <p:tavLst>
                                        <p:tav tm="0">
                                          <p:val>
                                            <p:strVal val="#ppt_y+#ppt_h*1.125000"/>
                                          </p:val>
                                        </p:tav>
                                        <p:tav tm="100000">
                                          <p:val>
                                            <p:strVal val="#ppt_y"/>
                                          </p:val>
                                        </p:tav>
                                      </p:tavLst>
                                    </p:anim>
                                    <p:animEffect transition="in" filter="wipe(up)">
                                      <p:cBhvr>
                                        <p:cTn id="97" dur="500"/>
                                        <p:tgtEl>
                                          <p:spTgt spid="30"/>
                                        </p:tgtEl>
                                      </p:cBhvr>
                                    </p:animEffect>
                                  </p:childTnLst>
                                </p:cTn>
                              </p:par>
                              <p:par>
                                <p:cTn id="98" presetID="12" presetClass="entr" presetSubtype="4" fill="hold" grpId="0" nodeType="withEffect">
                                  <p:stCondLst>
                                    <p:cond delay="0"/>
                                  </p:stCondLst>
                                  <p:childTnLst>
                                    <p:set>
                                      <p:cBhvr>
                                        <p:cTn id="99" dur="1" fill="hold">
                                          <p:stCondLst>
                                            <p:cond delay="0"/>
                                          </p:stCondLst>
                                        </p:cTn>
                                        <p:tgtEl>
                                          <p:spTgt spid="31"/>
                                        </p:tgtEl>
                                        <p:attrNameLst>
                                          <p:attrName>style.visibility</p:attrName>
                                        </p:attrNameLst>
                                      </p:cBhvr>
                                      <p:to>
                                        <p:strVal val="visible"/>
                                      </p:to>
                                    </p:set>
                                    <p:anim calcmode="lin" valueType="num">
                                      <p:cBhvr additive="base">
                                        <p:cTn id="100" dur="500"/>
                                        <p:tgtEl>
                                          <p:spTgt spid="31"/>
                                        </p:tgtEl>
                                        <p:attrNameLst>
                                          <p:attrName>ppt_y</p:attrName>
                                        </p:attrNameLst>
                                      </p:cBhvr>
                                      <p:tavLst>
                                        <p:tav tm="0">
                                          <p:val>
                                            <p:strVal val="#ppt_y+#ppt_h*1.125000"/>
                                          </p:val>
                                        </p:tav>
                                        <p:tav tm="100000">
                                          <p:val>
                                            <p:strVal val="#ppt_y"/>
                                          </p:val>
                                        </p:tav>
                                      </p:tavLst>
                                    </p:anim>
                                    <p:animEffect transition="in" filter="wipe(up)">
                                      <p:cBhvr>
                                        <p:cTn id="101" dur="500"/>
                                        <p:tgtEl>
                                          <p:spTgt spid="31"/>
                                        </p:tgtEl>
                                      </p:cBhvr>
                                    </p:animEffect>
                                  </p:childTnLst>
                                </p:cTn>
                              </p:par>
                              <p:par>
                                <p:cTn id="102" presetID="12" presetClass="entr" presetSubtype="4" fill="hold" grpId="0" nodeType="withEffect">
                                  <p:stCondLst>
                                    <p:cond delay="0"/>
                                  </p:stCondLst>
                                  <p:childTnLst>
                                    <p:set>
                                      <p:cBhvr>
                                        <p:cTn id="103" dur="1" fill="hold">
                                          <p:stCondLst>
                                            <p:cond delay="0"/>
                                          </p:stCondLst>
                                        </p:cTn>
                                        <p:tgtEl>
                                          <p:spTgt spid="32"/>
                                        </p:tgtEl>
                                        <p:attrNameLst>
                                          <p:attrName>style.visibility</p:attrName>
                                        </p:attrNameLst>
                                      </p:cBhvr>
                                      <p:to>
                                        <p:strVal val="visible"/>
                                      </p:to>
                                    </p:set>
                                    <p:anim calcmode="lin" valueType="num">
                                      <p:cBhvr additive="base">
                                        <p:cTn id="104" dur="500"/>
                                        <p:tgtEl>
                                          <p:spTgt spid="32"/>
                                        </p:tgtEl>
                                        <p:attrNameLst>
                                          <p:attrName>ppt_y</p:attrName>
                                        </p:attrNameLst>
                                      </p:cBhvr>
                                      <p:tavLst>
                                        <p:tav tm="0">
                                          <p:val>
                                            <p:strVal val="#ppt_y+#ppt_h*1.125000"/>
                                          </p:val>
                                        </p:tav>
                                        <p:tav tm="100000">
                                          <p:val>
                                            <p:strVal val="#ppt_y"/>
                                          </p:val>
                                        </p:tav>
                                      </p:tavLst>
                                    </p:anim>
                                    <p:animEffect transition="in" filter="wipe(up)">
                                      <p:cBhvr>
                                        <p:cTn id="10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P spid="14" grpId="0" animBg="1"/>
      <p:bldP spid="15" grpId="0" animBg="1"/>
      <p:bldP spid="16" grpId="0" animBg="1"/>
      <p:bldP spid="17" grpId="0" animBg="1"/>
      <p:bldP spid="19" grpId="0" animBg="1"/>
      <p:bldP spid="20" grpId="0" animBg="1"/>
      <p:bldP spid="21" grpId="0" animBg="1"/>
      <p:bldP spid="22" grpId="0" animBg="1"/>
      <p:bldP spid="24" grpId="0" animBg="1"/>
      <p:bldP spid="25" grpId="0" animBg="1"/>
      <p:bldP spid="26" grpId="0" animBg="1"/>
      <p:bldP spid="27" grpId="0" animBg="1"/>
      <p:bldP spid="28" grpId="0"/>
      <p:bldP spid="29" grpId="0"/>
      <p:bldP spid="30" grpId="0"/>
      <p:bldP spid="31" grpId="0"/>
      <p:bldP spid="3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Freeform 7"/>
          <p:cNvSpPr/>
          <p:nvPr/>
        </p:nvSpPr>
        <p:spPr bwMode="auto">
          <a:xfrm>
            <a:off x="5671871" y="2579241"/>
            <a:ext cx="2329143" cy="2127647"/>
          </a:xfrm>
          <a:custGeom>
            <a:avLst/>
            <a:gdLst>
              <a:gd name="T0" fmla="*/ 2687 w 4137"/>
              <a:gd name="T1" fmla="*/ 148 h 3776"/>
              <a:gd name="T2" fmla="*/ 3629 w 4137"/>
              <a:gd name="T3" fmla="*/ 2303 h 3776"/>
              <a:gd name="T4" fmla="*/ 1466 w 4137"/>
              <a:gd name="T5" fmla="*/ 3265 h 3776"/>
              <a:gd name="T6" fmla="*/ 496 w 4137"/>
              <a:gd name="T7" fmla="*/ 1123 h 3776"/>
              <a:gd name="T8" fmla="*/ 348 w 4137"/>
              <a:gd name="T9" fmla="*/ 1066 h 3776"/>
              <a:gd name="T10" fmla="*/ 1409 w 4137"/>
              <a:gd name="T11" fmla="*/ 3413 h 3776"/>
              <a:gd name="T12" fmla="*/ 3777 w 4137"/>
              <a:gd name="T13" fmla="*/ 2360 h 3776"/>
              <a:gd name="T14" fmla="*/ 2744 w 4137"/>
              <a:gd name="T15" fmla="*/ 0 h 3776"/>
              <a:gd name="T16" fmla="*/ 2687 w 4137"/>
              <a:gd name="T17" fmla="*/ 148 h 3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37" h="3776">
                <a:moveTo>
                  <a:pt x="2687" y="148"/>
                </a:moveTo>
                <a:cubicBezTo>
                  <a:pt x="3536" y="487"/>
                  <a:pt x="3958" y="1447"/>
                  <a:pt x="3629" y="2303"/>
                </a:cubicBezTo>
                <a:cubicBezTo>
                  <a:pt x="3297" y="3166"/>
                  <a:pt x="2328" y="3597"/>
                  <a:pt x="1466" y="3265"/>
                </a:cubicBezTo>
                <a:cubicBezTo>
                  <a:pt x="610" y="2936"/>
                  <a:pt x="179" y="1980"/>
                  <a:pt x="496" y="1123"/>
                </a:cubicBezTo>
                <a:lnTo>
                  <a:pt x="348" y="1066"/>
                </a:lnTo>
                <a:cubicBezTo>
                  <a:pt x="0" y="2005"/>
                  <a:pt x="471" y="3053"/>
                  <a:pt x="1409" y="3413"/>
                </a:cubicBezTo>
                <a:cubicBezTo>
                  <a:pt x="2353" y="3776"/>
                  <a:pt x="3414" y="3305"/>
                  <a:pt x="3777" y="2360"/>
                </a:cubicBezTo>
                <a:cubicBezTo>
                  <a:pt x="4137" y="1422"/>
                  <a:pt x="3675" y="371"/>
                  <a:pt x="2744" y="0"/>
                </a:cubicBezTo>
                <a:lnTo>
                  <a:pt x="2687" y="148"/>
                </a:lnTo>
                <a:close/>
              </a:path>
            </a:pathLst>
          </a:custGeom>
          <a:solidFill>
            <a:schemeClr val="accent1"/>
          </a:solidFill>
          <a:ln>
            <a:noFill/>
          </a:ln>
        </p:spPr>
        <p:txBody>
          <a:bodyPr lIns="68562" tIns="34281" rIns="68562" bIns="34281"/>
          <a:lstStyle/>
          <a:p>
            <a:endParaRPr lang="zh-CN" altLang="en-US" sz="1400"/>
          </a:p>
        </p:txBody>
      </p:sp>
      <p:sp>
        <p:nvSpPr>
          <p:cNvPr id="5" name="Freeform 8"/>
          <p:cNvSpPr/>
          <p:nvPr/>
        </p:nvSpPr>
        <p:spPr bwMode="auto">
          <a:xfrm>
            <a:off x="3710488" y="3461495"/>
            <a:ext cx="2320812" cy="1964531"/>
          </a:xfrm>
          <a:custGeom>
            <a:avLst/>
            <a:gdLst>
              <a:gd name="T0" fmla="*/ 3119 w 4122"/>
              <a:gd name="T1" fmla="*/ 125 h 3487"/>
              <a:gd name="T2" fmla="*/ 3374 w 4122"/>
              <a:gd name="T3" fmla="*/ 2463 h 3487"/>
              <a:gd name="T4" fmla="*/ 1022 w 4122"/>
              <a:gd name="T5" fmla="*/ 2734 h 3487"/>
              <a:gd name="T6" fmla="*/ 737 w 4122"/>
              <a:gd name="T7" fmla="*/ 399 h 3487"/>
              <a:gd name="T8" fmla="*/ 613 w 4122"/>
              <a:gd name="T9" fmla="*/ 301 h 3487"/>
              <a:gd name="T10" fmla="*/ 923 w 4122"/>
              <a:gd name="T11" fmla="*/ 2858 h 3487"/>
              <a:gd name="T12" fmla="*/ 3498 w 4122"/>
              <a:gd name="T13" fmla="*/ 2561 h 3487"/>
              <a:gd name="T14" fmla="*/ 3218 w 4122"/>
              <a:gd name="T15" fmla="*/ 0 h 3487"/>
              <a:gd name="T16" fmla="*/ 3119 w 4122"/>
              <a:gd name="T17" fmla="*/ 125 h 3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22" h="3487">
                <a:moveTo>
                  <a:pt x="3119" y="125"/>
                </a:moveTo>
                <a:cubicBezTo>
                  <a:pt x="3828" y="702"/>
                  <a:pt x="3944" y="1744"/>
                  <a:pt x="3374" y="2463"/>
                </a:cubicBezTo>
                <a:cubicBezTo>
                  <a:pt x="2799" y="3187"/>
                  <a:pt x="1746" y="3308"/>
                  <a:pt x="1022" y="2734"/>
                </a:cubicBezTo>
                <a:cubicBezTo>
                  <a:pt x="303" y="2164"/>
                  <a:pt x="178" y="1123"/>
                  <a:pt x="737" y="399"/>
                </a:cubicBezTo>
                <a:lnTo>
                  <a:pt x="613" y="301"/>
                </a:lnTo>
                <a:cubicBezTo>
                  <a:pt x="0" y="1093"/>
                  <a:pt x="136" y="2234"/>
                  <a:pt x="923" y="2858"/>
                </a:cubicBezTo>
                <a:cubicBezTo>
                  <a:pt x="1716" y="3487"/>
                  <a:pt x="2869" y="3354"/>
                  <a:pt x="3498" y="2561"/>
                </a:cubicBezTo>
                <a:cubicBezTo>
                  <a:pt x="4122" y="1774"/>
                  <a:pt x="3996" y="632"/>
                  <a:pt x="3218" y="0"/>
                </a:cubicBezTo>
                <a:lnTo>
                  <a:pt x="3119" y="125"/>
                </a:lnTo>
                <a:close/>
              </a:path>
            </a:pathLst>
          </a:custGeom>
          <a:solidFill>
            <a:schemeClr val="accent1"/>
          </a:solidFill>
          <a:ln>
            <a:noFill/>
          </a:ln>
        </p:spPr>
        <p:txBody>
          <a:bodyPr lIns="68562" tIns="34281" rIns="68562" bIns="34281"/>
          <a:lstStyle/>
          <a:p>
            <a:endParaRPr lang="zh-CN" altLang="en-US" sz="1400"/>
          </a:p>
        </p:txBody>
      </p:sp>
      <p:sp>
        <p:nvSpPr>
          <p:cNvPr id="6" name="Freeform 9"/>
          <p:cNvSpPr/>
          <p:nvPr/>
        </p:nvSpPr>
        <p:spPr bwMode="auto">
          <a:xfrm>
            <a:off x="4037781" y="1393378"/>
            <a:ext cx="2206557" cy="2125266"/>
          </a:xfrm>
          <a:custGeom>
            <a:avLst/>
            <a:gdLst>
              <a:gd name="T0" fmla="*/ 1687 w 3919"/>
              <a:gd name="T1" fmla="*/ 3617 h 3773"/>
              <a:gd name="T2" fmla="*/ 309 w 3919"/>
              <a:gd name="T3" fmla="*/ 1711 h 3773"/>
              <a:gd name="T4" fmla="*/ 2219 w 3919"/>
              <a:gd name="T5" fmla="*/ 311 h 3773"/>
              <a:gd name="T6" fmla="*/ 3622 w 3919"/>
              <a:gd name="T7" fmla="*/ 2199 h 3773"/>
              <a:gd name="T8" fmla="*/ 3778 w 3919"/>
              <a:gd name="T9" fmla="*/ 2223 h 3773"/>
              <a:gd name="T10" fmla="*/ 2243 w 3919"/>
              <a:gd name="T11" fmla="*/ 155 h 3773"/>
              <a:gd name="T12" fmla="*/ 153 w 3919"/>
              <a:gd name="T13" fmla="*/ 1687 h 3773"/>
              <a:gd name="T14" fmla="*/ 1663 w 3919"/>
              <a:gd name="T15" fmla="*/ 3773 h 3773"/>
              <a:gd name="T16" fmla="*/ 1687 w 3919"/>
              <a:gd name="T17" fmla="*/ 3617 h 3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19" h="3773">
                <a:moveTo>
                  <a:pt x="1687" y="3617"/>
                </a:moveTo>
                <a:cubicBezTo>
                  <a:pt x="785" y="3466"/>
                  <a:pt x="170" y="2617"/>
                  <a:pt x="309" y="1711"/>
                </a:cubicBezTo>
                <a:cubicBezTo>
                  <a:pt x="450" y="797"/>
                  <a:pt x="1305" y="171"/>
                  <a:pt x="2219" y="311"/>
                </a:cubicBezTo>
                <a:cubicBezTo>
                  <a:pt x="3125" y="451"/>
                  <a:pt x="3749" y="1294"/>
                  <a:pt x="3622" y="2199"/>
                </a:cubicBezTo>
                <a:lnTo>
                  <a:pt x="3778" y="2223"/>
                </a:lnTo>
                <a:cubicBezTo>
                  <a:pt x="3919" y="1231"/>
                  <a:pt x="3236" y="308"/>
                  <a:pt x="2243" y="155"/>
                </a:cubicBezTo>
                <a:cubicBezTo>
                  <a:pt x="1243" y="0"/>
                  <a:pt x="307" y="687"/>
                  <a:pt x="153" y="1687"/>
                </a:cubicBezTo>
                <a:cubicBezTo>
                  <a:pt x="0" y="2680"/>
                  <a:pt x="675" y="3609"/>
                  <a:pt x="1663" y="3773"/>
                </a:cubicBezTo>
                <a:lnTo>
                  <a:pt x="1687" y="3617"/>
                </a:lnTo>
                <a:close/>
              </a:path>
            </a:pathLst>
          </a:custGeom>
          <a:solidFill>
            <a:schemeClr val="accent1"/>
          </a:solidFill>
          <a:ln>
            <a:noFill/>
          </a:ln>
        </p:spPr>
        <p:txBody>
          <a:bodyPr lIns="68562" tIns="34281" rIns="68562" bIns="34281"/>
          <a:lstStyle/>
          <a:p>
            <a:endParaRPr lang="zh-CN" altLang="en-US" sz="1400"/>
          </a:p>
        </p:txBody>
      </p:sp>
      <p:sp>
        <p:nvSpPr>
          <p:cNvPr id="7" name="Oval 10"/>
          <p:cNvSpPr>
            <a:spLocks noChangeArrowheads="1"/>
          </p:cNvSpPr>
          <p:nvPr/>
        </p:nvSpPr>
        <p:spPr bwMode="auto">
          <a:xfrm>
            <a:off x="3947329" y="1717228"/>
            <a:ext cx="654588" cy="653654"/>
          </a:xfrm>
          <a:prstGeom prst="ellipse">
            <a:avLst/>
          </a:prstGeom>
          <a:solidFill>
            <a:schemeClr val="accent1"/>
          </a:solidFill>
          <a:ln>
            <a:noFill/>
          </a:ln>
        </p:spPr>
        <p:txBody>
          <a:bodyPr lIns="68562" tIns="34281" rIns="68562" bIns="3428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400"/>
          </a:p>
        </p:txBody>
      </p:sp>
      <p:sp>
        <p:nvSpPr>
          <p:cNvPr id="8" name="Oval 11"/>
          <p:cNvSpPr>
            <a:spLocks noChangeArrowheads="1"/>
          </p:cNvSpPr>
          <p:nvPr/>
        </p:nvSpPr>
        <p:spPr bwMode="auto">
          <a:xfrm>
            <a:off x="4699510" y="4947394"/>
            <a:ext cx="653398" cy="653653"/>
          </a:xfrm>
          <a:prstGeom prst="ellipse">
            <a:avLst/>
          </a:prstGeom>
          <a:solidFill>
            <a:schemeClr val="accent1"/>
          </a:solidFill>
          <a:ln>
            <a:noFill/>
          </a:ln>
        </p:spPr>
        <p:txBody>
          <a:bodyPr lIns="68562" tIns="34281" rIns="68562" bIns="3428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400"/>
          </a:p>
        </p:txBody>
      </p:sp>
      <p:sp>
        <p:nvSpPr>
          <p:cNvPr id="9" name="Oval 12"/>
          <p:cNvSpPr>
            <a:spLocks noChangeArrowheads="1"/>
          </p:cNvSpPr>
          <p:nvPr/>
        </p:nvSpPr>
        <p:spPr bwMode="auto">
          <a:xfrm>
            <a:off x="7466633" y="3623419"/>
            <a:ext cx="653397" cy="653653"/>
          </a:xfrm>
          <a:prstGeom prst="ellipse">
            <a:avLst/>
          </a:prstGeom>
          <a:solidFill>
            <a:schemeClr val="accent1"/>
          </a:solidFill>
          <a:ln>
            <a:noFill/>
          </a:ln>
        </p:spPr>
        <p:txBody>
          <a:bodyPr lIns="68562" tIns="34281" rIns="68562" bIns="3428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400"/>
          </a:p>
        </p:txBody>
      </p:sp>
      <p:sp>
        <p:nvSpPr>
          <p:cNvPr id="10" name="TextBox 10"/>
          <p:cNvSpPr txBox="1">
            <a:spLocks noChangeArrowheads="1"/>
          </p:cNvSpPr>
          <p:nvPr/>
        </p:nvSpPr>
        <p:spPr bwMode="auto">
          <a:xfrm>
            <a:off x="3965182" y="1763663"/>
            <a:ext cx="581988" cy="4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latin typeface="微软雅黑" panose="020B0503020204020204" pitchFamily="34" charset="-122"/>
                <a:ea typeface="微软雅黑" panose="020B0503020204020204" pitchFamily="34" charset="-122"/>
              </a:rPr>
              <a:t>添加</a:t>
            </a:r>
            <a:endParaRPr lang="en-US" altLang="zh-CN" sz="1200">
              <a:latin typeface="微软雅黑" panose="020B0503020204020204" pitchFamily="34" charset="-122"/>
              <a:ea typeface="微软雅黑" panose="020B0503020204020204" pitchFamily="34" charset="-122"/>
            </a:endParaRPr>
          </a:p>
          <a:p>
            <a:pPr algn="ctr" eaLnBrk="1" hangingPunct="1"/>
            <a:r>
              <a:rPr lang="zh-CN" altLang="en-US" sz="1200">
                <a:latin typeface="微软雅黑" panose="020B0503020204020204" pitchFamily="34" charset="-122"/>
                <a:ea typeface="微软雅黑" panose="020B0503020204020204" pitchFamily="34" charset="-122"/>
              </a:rPr>
              <a:t>标题</a:t>
            </a:r>
            <a:endParaRPr lang="en-US" altLang="zh-CN" sz="1200">
              <a:latin typeface="微软雅黑" panose="020B0503020204020204" pitchFamily="34" charset="-122"/>
              <a:ea typeface="微软雅黑" panose="020B0503020204020204" pitchFamily="34" charset="-122"/>
            </a:endParaRPr>
          </a:p>
        </p:txBody>
      </p:sp>
      <p:sp>
        <p:nvSpPr>
          <p:cNvPr id="11" name="TextBox 11"/>
          <p:cNvSpPr txBox="1">
            <a:spLocks noChangeArrowheads="1"/>
          </p:cNvSpPr>
          <p:nvPr/>
        </p:nvSpPr>
        <p:spPr bwMode="auto">
          <a:xfrm>
            <a:off x="4110382" y="3885357"/>
            <a:ext cx="1349641" cy="71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r>
              <a:rPr lang="zh-CN" altLang="en-US" sz="1050" b="0">
                <a:latin typeface="微软雅黑" panose="020B0503020204020204" pitchFamily="34" charset="-122"/>
                <a:ea typeface="微软雅黑" panose="020B0503020204020204" pitchFamily="34" charset="-122"/>
              </a:rPr>
              <a:t>这里可以添加主要内容这里可以添加主要内容这里可以添加主要内容</a:t>
            </a:r>
          </a:p>
        </p:txBody>
      </p:sp>
      <p:sp>
        <p:nvSpPr>
          <p:cNvPr id="12" name="TextBox 12"/>
          <p:cNvSpPr txBox="1">
            <a:spLocks noChangeArrowheads="1"/>
          </p:cNvSpPr>
          <p:nvPr/>
        </p:nvSpPr>
        <p:spPr bwMode="auto">
          <a:xfrm>
            <a:off x="4593850" y="2109940"/>
            <a:ext cx="1348451" cy="71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r>
              <a:rPr lang="zh-CN" altLang="en-US" sz="1050" b="0" dirty="0">
                <a:latin typeface="微软雅黑" panose="020B0503020204020204" pitchFamily="34" charset="-122"/>
                <a:ea typeface="微软雅黑" panose="020B0503020204020204" pitchFamily="34" charset="-122"/>
              </a:rPr>
              <a:t>这里可以添加主要内容这里可以添加主要内容这里可以添加主要内容</a:t>
            </a:r>
          </a:p>
        </p:txBody>
      </p:sp>
      <p:sp>
        <p:nvSpPr>
          <p:cNvPr id="13" name="TextBox 13"/>
          <p:cNvSpPr txBox="1">
            <a:spLocks noChangeArrowheads="1"/>
          </p:cNvSpPr>
          <p:nvPr/>
        </p:nvSpPr>
        <p:spPr bwMode="auto">
          <a:xfrm>
            <a:off x="6136034" y="3097163"/>
            <a:ext cx="1349641" cy="71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r>
              <a:rPr lang="zh-CN" altLang="en-US" sz="1050" b="0" dirty="0">
                <a:latin typeface="微软雅黑" panose="020B0503020204020204" pitchFamily="34" charset="-122"/>
                <a:ea typeface="微软雅黑" panose="020B0503020204020204" pitchFamily="34" charset="-122"/>
              </a:rPr>
              <a:t>这里可以添加主要内容这里可以添加主要内容这里可以添加主要内容</a:t>
            </a:r>
          </a:p>
        </p:txBody>
      </p:sp>
      <p:sp>
        <p:nvSpPr>
          <p:cNvPr id="14" name="TextBox 14"/>
          <p:cNvSpPr txBox="1">
            <a:spLocks noChangeArrowheads="1"/>
          </p:cNvSpPr>
          <p:nvPr/>
        </p:nvSpPr>
        <p:spPr bwMode="auto">
          <a:xfrm>
            <a:off x="4723313" y="5029547"/>
            <a:ext cx="580798" cy="4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dirty="0">
                <a:latin typeface="微软雅黑" panose="020B0503020204020204" pitchFamily="34" charset="-122"/>
                <a:ea typeface="微软雅黑" panose="020B0503020204020204" pitchFamily="34" charset="-122"/>
              </a:rPr>
              <a:t>添加</a:t>
            </a:r>
            <a:endParaRPr lang="en-US" altLang="zh-CN" sz="1200" dirty="0">
              <a:latin typeface="微软雅黑" panose="020B0503020204020204" pitchFamily="34" charset="-122"/>
              <a:ea typeface="微软雅黑" panose="020B0503020204020204" pitchFamily="34" charset="-122"/>
            </a:endParaRPr>
          </a:p>
          <a:p>
            <a:pPr algn="ctr" eaLnBrk="1" hangingPunct="1"/>
            <a:r>
              <a:rPr lang="zh-CN" altLang="en-US" sz="1200" dirty="0">
                <a:latin typeface="微软雅黑" panose="020B0503020204020204" pitchFamily="34" charset="-122"/>
                <a:ea typeface="微软雅黑" panose="020B0503020204020204" pitchFamily="34" charset="-122"/>
              </a:rPr>
              <a:t>标题</a:t>
            </a:r>
            <a:endParaRPr lang="en-US" altLang="zh-CN" sz="1200" dirty="0">
              <a:latin typeface="微软雅黑" panose="020B0503020204020204" pitchFamily="34" charset="-122"/>
              <a:ea typeface="微软雅黑" panose="020B0503020204020204" pitchFamily="34" charset="-122"/>
            </a:endParaRPr>
          </a:p>
        </p:txBody>
      </p:sp>
      <p:sp>
        <p:nvSpPr>
          <p:cNvPr id="15" name="TextBox 15"/>
          <p:cNvSpPr txBox="1">
            <a:spLocks noChangeArrowheads="1"/>
          </p:cNvSpPr>
          <p:nvPr/>
        </p:nvSpPr>
        <p:spPr bwMode="auto">
          <a:xfrm>
            <a:off x="7516619" y="3718669"/>
            <a:ext cx="580798" cy="4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latin typeface="微软雅黑" panose="020B0503020204020204" pitchFamily="34" charset="-122"/>
                <a:ea typeface="微软雅黑" panose="020B0503020204020204" pitchFamily="34" charset="-122"/>
              </a:rPr>
              <a:t>添加</a:t>
            </a:r>
            <a:endParaRPr lang="en-US" altLang="zh-CN" sz="1200">
              <a:latin typeface="微软雅黑" panose="020B0503020204020204" pitchFamily="34" charset="-122"/>
              <a:ea typeface="微软雅黑" panose="020B0503020204020204" pitchFamily="34" charset="-122"/>
            </a:endParaRPr>
          </a:p>
          <a:p>
            <a:pPr algn="ctr" eaLnBrk="1" hangingPunct="1"/>
            <a:r>
              <a:rPr lang="zh-CN" altLang="en-US" sz="1200">
                <a:latin typeface="微软雅黑" panose="020B0503020204020204" pitchFamily="34" charset="-122"/>
                <a:ea typeface="微软雅黑" panose="020B0503020204020204" pitchFamily="34" charset="-122"/>
              </a:rPr>
              <a:t>标题</a:t>
            </a:r>
            <a:endParaRPr lang="en-US" altLang="zh-CN" sz="120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90"/>
                                          </p:val>
                                        </p:tav>
                                        <p:tav tm="100000">
                                          <p:val>
                                            <p:fltVal val="0"/>
                                          </p:val>
                                        </p:tav>
                                      </p:tavLst>
                                    </p:anim>
                                    <p:animEffect transition="in" filter="fade">
                                      <p:cBhvr>
                                        <p:cTn id="10" dur="500"/>
                                        <p:tgtEl>
                                          <p:spTgt spid="6"/>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 calcmode="lin" valueType="num">
                                      <p:cBhvr>
                                        <p:cTn id="15" dur="500" fill="hold"/>
                                        <p:tgtEl>
                                          <p:spTgt spid="4"/>
                                        </p:tgtEl>
                                        <p:attrNameLst>
                                          <p:attrName>style.rotation</p:attrName>
                                        </p:attrNameLst>
                                      </p:cBhvr>
                                      <p:tavLst>
                                        <p:tav tm="0">
                                          <p:val>
                                            <p:fltVal val="90"/>
                                          </p:val>
                                        </p:tav>
                                        <p:tav tm="100000">
                                          <p:val>
                                            <p:fltVal val="0"/>
                                          </p:val>
                                        </p:tav>
                                      </p:tavLst>
                                    </p:anim>
                                    <p:animEffect transition="in" filter="fade">
                                      <p:cBhvr>
                                        <p:cTn id="16" dur="500"/>
                                        <p:tgtEl>
                                          <p:spTgt spid="4"/>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 calcmode="lin" valueType="num">
                                      <p:cBhvr>
                                        <p:cTn id="21" dur="500" fill="hold"/>
                                        <p:tgtEl>
                                          <p:spTgt spid="5"/>
                                        </p:tgtEl>
                                        <p:attrNameLst>
                                          <p:attrName>style.rotation</p:attrName>
                                        </p:attrNameLst>
                                      </p:cBhvr>
                                      <p:tavLst>
                                        <p:tav tm="0">
                                          <p:val>
                                            <p:fltVal val="90"/>
                                          </p:val>
                                        </p:tav>
                                        <p:tav tm="100000">
                                          <p:val>
                                            <p:fltVal val="0"/>
                                          </p:val>
                                        </p:tav>
                                      </p:tavLst>
                                    </p:anim>
                                    <p:animEffect transition="in" filter="fade">
                                      <p:cBhvr>
                                        <p:cTn id="22" dur="500"/>
                                        <p:tgtEl>
                                          <p:spTgt spid="5"/>
                                        </p:tgtEl>
                                      </p:cBhvr>
                                    </p:animEffect>
                                  </p:childTnLst>
                                </p:cTn>
                              </p:par>
                            </p:childTnLst>
                          </p:cTn>
                        </p:par>
                        <p:par>
                          <p:cTn id="23" fill="hold">
                            <p:stCondLst>
                              <p:cond delay="500"/>
                            </p:stCondLst>
                            <p:childTnLst>
                              <p:par>
                                <p:cTn id="24" presetID="52" presetClass="entr" presetSubtype="0"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Scale>
                                      <p:cBhvr>
                                        <p:cTn id="26"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27" dur="1000" decel="50000" fill="hold">
                                          <p:stCondLst>
                                            <p:cond delay="0"/>
                                          </p:stCondLst>
                                        </p:cTn>
                                        <p:tgtEl>
                                          <p:spTgt spid="7"/>
                                        </p:tgtEl>
                                        <p:attrNameLst>
                                          <p:attrName>ppt_x</p:attrName>
                                          <p:attrName>ppt_y</p:attrName>
                                        </p:attrNameLst>
                                      </p:cBhvr>
                                      <p:rCtr x="0" y="0"/>
                                    </p:animMotion>
                                    <p:animEffect transition="in" filter="fade">
                                      <p:cBhvr>
                                        <p:cTn id="28" dur="1000"/>
                                        <p:tgtEl>
                                          <p:spTgt spid="7"/>
                                        </p:tgtEl>
                                      </p:cBhvr>
                                    </p:animEffect>
                                  </p:childTnLst>
                                </p:cTn>
                              </p:par>
                              <p:par>
                                <p:cTn id="29" presetID="52"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Scale>
                                      <p:cBhvr>
                                        <p:cTn id="31"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32" dur="1000" decel="50000" fill="hold">
                                          <p:stCondLst>
                                            <p:cond delay="0"/>
                                          </p:stCondLst>
                                        </p:cTn>
                                        <p:tgtEl>
                                          <p:spTgt spid="10"/>
                                        </p:tgtEl>
                                        <p:attrNameLst>
                                          <p:attrName>ppt_x</p:attrName>
                                          <p:attrName>ppt_y</p:attrName>
                                        </p:attrNameLst>
                                      </p:cBhvr>
                                      <p:rCtr x="0" y="0"/>
                                    </p:animMotion>
                                    <p:animEffect transition="in" filter="fade">
                                      <p:cBhvr>
                                        <p:cTn id="33" dur="1000"/>
                                        <p:tgtEl>
                                          <p:spTgt spid="10"/>
                                        </p:tgtEl>
                                      </p:cBhvr>
                                    </p:animEffect>
                                  </p:childTnLst>
                                </p:cTn>
                              </p:par>
                              <p:par>
                                <p:cTn id="34" presetID="52"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Scale>
                                      <p:cBhvr>
                                        <p:cTn id="36"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37" dur="1000" decel="50000" fill="hold">
                                          <p:stCondLst>
                                            <p:cond delay="0"/>
                                          </p:stCondLst>
                                        </p:cTn>
                                        <p:tgtEl>
                                          <p:spTgt spid="9"/>
                                        </p:tgtEl>
                                        <p:attrNameLst>
                                          <p:attrName>ppt_x</p:attrName>
                                          <p:attrName>ppt_y</p:attrName>
                                        </p:attrNameLst>
                                      </p:cBhvr>
                                      <p:rCtr x="0" y="0"/>
                                    </p:animMotion>
                                    <p:animEffect transition="in" filter="fade">
                                      <p:cBhvr>
                                        <p:cTn id="38" dur="1000"/>
                                        <p:tgtEl>
                                          <p:spTgt spid="9"/>
                                        </p:tgtEl>
                                      </p:cBhvr>
                                    </p:animEffect>
                                  </p:childTnLst>
                                </p:cTn>
                              </p:par>
                              <p:par>
                                <p:cTn id="39" presetID="52"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Scale>
                                      <p:cBhvr>
                                        <p:cTn id="41"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42" dur="1000" decel="50000" fill="hold">
                                          <p:stCondLst>
                                            <p:cond delay="0"/>
                                          </p:stCondLst>
                                        </p:cTn>
                                        <p:tgtEl>
                                          <p:spTgt spid="15"/>
                                        </p:tgtEl>
                                        <p:attrNameLst>
                                          <p:attrName>ppt_x</p:attrName>
                                          <p:attrName>ppt_y</p:attrName>
                                        </p:attrNameLst>
                                      </p:cBhvr>
                                      <p:rCtr x="0" y="0"/>
                                    </p:animMotion>
                                    <p:animEffect transition="in" filter="fade">
                                      <p:cBhvr>
                                        <p:cTn id="43" dur="1000"/>
                                        <p:tgtEl>
                                          <p:spTgt spid="15"/>
                                        </p:tgtEl>
                                      </p:cBhvr>
                                    </p:animEffect>
                                  </p:childTnLst>
                                </p:cTn>
                              </p:par>
                              <p:par>
                                <p:cTn id="44" presetID="52" presetClass="entr" presetSubtype="0" fill="hold" grpId="0" nodeType="withEffect">
                                  <p:stCondLst>
                                    <p:cond delay="0"/>
                                  </p:stCondLst>
                                  <p:childTnLst>
                                    <p:set>
                                      <p:cBhvr>
                                        <p:cTn id="45" dur="1" fill="hold">
                                          <p:stCondLst>
                                            <p:cond delay="0"/>
                                          </p:stCondLst>
                                        </p:cTn>
                                        <p:tgtEl>
                                          <p:spTgt spid="8"/>
                                        </p:tgtEl>
                                        <p:attrNameLst>
                                          <p:attrName>style.visibility</p:attrName>
                                        </p:attrNameLst>
                                      </p:cBhvr>
                                      <p:to>
                                        <p:strVal val="visible"/>
                                      </p:to>
                                    </p:set>
                                    <p:animScale>
                                      <p:cBhvr>
                                        <p:cTn id="46"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47" dur="1000" decel="50000" fill="hold">
                                          <p:stCondLst>
                                            <p:cond delay="0"/>
                                          </p:stCondLst>
                                        </p:cTn>
                                        <p:tgtEl>
                                          <p:spTgt spid="8"/>
                                        </p:tgtEl>
                                        <p:attrNameLst>
                                          <p:attrName>ppt_x</p:attrName>
                                          <p:attrName>ppt_y</p:attrName>
                                        </p:attrNameLst>
                                      </p:cBhvr>
                                      <p:rCtr x="0" y="0"/>
                                    </p:animMotion>
                                    <p:animEffect transition="in" filter="fade">
                                      <p:cBhvr>
                                        <p:cTn id="48" dur="1000"/>
                                        <p:tgtEl>
                                          <p:spTgt spid="8"/>
                                        </p:tgtEl>
                                      </p:cBhvr>
                                    </p:animEffect>
                                  </p:childTnLst>
                                </p:cTn>
                              </p:par>
                              <p:par>
                                <p:cTn id="49" presetID="52" presetClass="entr" presetSubtype="0"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Scale>
                                      <p:cBhvr>
                                        <p:cTn id="51"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52" dur="1000" decel="50000" fill="hold">
                                          <p:stCondLst>
                                            <p:cond delay="0"/>
                                          </p:stCondLst>
                                        </p:cTn>
                                        <p:tgtEl>
                                          <p:spTgt spid="14"/>
                                        </p:tgtEl>
                                        <p:attrNameLst>
                                          <p:attrName>ppt_x</p:attrName>
                                          <p:attrName>ppt_y</p:attrName>
                                        </p:attrNameLst>
                                      </p:cBhvr>
                                      <p:rCtr x="0" y="0"/>
                                    </p:animMotion>
                                    <p:animEffect transition="in" filter="fade">
                                      <p:cBhvr>
                                        <p:cTn id="53" dur="1000"/>
                                        <p:tgtEl>
                                          <p:spTgt spid="14"/>
                                        </p:tgtEl>
                                      </p:cBhvr>
                                    </p:animEffect>
                                  </p:childTnLst>
                                </p:cTn>
                              </p:par>
                            </p:childTnLst>
                          </p:cTn>
                        </p:par>
                        <p:par>
                          <p:cTn id="54" fill="hold">
                            <p:stCondLst>
                              <p:cond delay="1500"/>
                            </p:stCondLst>
                            <p:childTnLst>
                              <p:par>
                                <p:cTn id="55" presetID="22" presetClass="entr" presetSubtype="8"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left)">
                                      <p:cBhvr>
                                        <p:cTn id="57" dur="500"/>
                                        <p:tgtEl>
                                          <p:spTgt spid="12"/>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wipe(down)">
                                      <p:cBhvr>
                                        <p:cTn id="60" dur="500"/>
                                        <p:tgtEl>
                                          <p:spTgt spid="11"/>
                                        </p:tgtEl>
                                      </p:cBhvr>
                                    </p:animEffect>
                                  </p:childTnLst>
                                </p:cTn>
                              </p:par>
                              <p:par>
                                <p:cTn id="61" presetID="22" presetClass="entr" presetSubtype="2"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ipe(right)">
                                      <p:cBhvr>
                                        <p:cTn id="6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autoUpdateAnimBg="0"/>
      <p:bldP spid="8" grpId="0" animBg="1" autoUpdateAnimBg="0"/>
      <p:bldP spid="9" grpId="0" animBg="1" autoUpdateAnimBg="0"/>
      <p:bldP spid="10" grpId="0" autoUpdateAnimBg="0"/>
      <p:bldP spid="11" grpId="0" autoUpdateAnimBg="0"/>
      <p:bldP spid="12" grpId="0" autoUpdateAnimBg="0"/>
      <p:bldP spid="13" grpId="0" autoUpdateAnimBg="0"/>
      <p:bldP spid="14" grpId="0" autoUpdateAnimBg="0"/>
      <p:bldP spid="15"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 13"/>
          <p:cNvGrpSpPr/>
          <p:nvPr/>
        </p:nvGrpSpPr>
        <p:grpSpPr>
          <a:xfrm>
            <a:off x="7404094" y="2199700"/>
            <a:ext cx="2623872" cy="855058"/>
            <a:chOff x="8199418" y="2422525"/>
            <a:chExt cx="3365500" cy="1096737"/>
          </a:xfrm>
        </p:grpSpPr>
        <p:grpSp>
          <p:nvGrpSpPr>
            <p:cNvPr id="5" name="组 10"/>
            <p:cNvGrpSpPr/>
            <p:nvPr/>
          </p:nvGrpSpPr>
          <p:grpSpPr>
            <a:xfrm>
              <a:off x="8199418" y="2422525"/>
              <a:ext cx="3365500" cy="1096737"/>
              <a:chOff x="769918" y="2422525"/>
              <a:chExt cx="3365500" cy="1096737"/>
            </a:xfrm>
          </p:grpSpPr>
          <p:grpSp>
            <p:nvGrpSpPr>
              <p:cNvPr id="7" name="组 8"/>
              <p:cNvGrpSpPr/>
              <p:nvPr/>
            </p:nvGrpSpPr>
            <p:grpSpPr>
              <a:xfrm>
                <a:off x="769918" y="2422525"/>
                <a:ext cx="3365500" cy="1096737"/>
                <a:chOff x="-512538" y="2714625"/>
                <a:chExt cx="4515861" cy="1471612"/>
              </a:xfrm>
            </p:grpSpPr>
            <p:grpSp>
              <p:nvGrpSpPr>
                <p:cNvPr id="9" name="组 14"/>
                <p:cNvGrpSpPr/>
                <p:nvPr/>
              </p:nvGrpSpPr>
              <p:grpSpPr>
                <a:xfrm>
                  <a:off x="1128412" y="2714625"/>
                  <a:ext cx="2874911" cy="1471612"/>
                  <a:chOff x="1000930" y="2714625"/>
                  <a:chExt cx="2874911" cy="1471612"/>
                </a:xfrm>
                <a:solidFill>
                  <a:schemeClr val="accent4"/>
                </a:solidFill>
              </p:grpSpPr>
              <p:sp>
                <p:nvSpPr>
                  <p:cNvPr id="14" name="矩形 13"/>
                  <p:cNvSpPr/>
                  <p:nvPr/>
                </p:nvSpPr>
                <p:spPr>
                  <a:xfrm>
                    <a:off x="1000930" y="2714625"/>
                    <a:ext cx="2354618" cy="14716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5"/>
                  </a:p>
                </p:txBody>
              </p:sp>
              <p:sp>
                <p:nvSpPr>
                  <p:cNvPr id="15" name="矩形 14"/>
                  <p:cNvSpPr/>
                  <p:nvPr/>
                </p:nvSpPr>
                <p:spPr>
                  <a:xfrm rot="18900000">
                    <a:off x="2835254" y="2930137"/>
                    <a:ext cx="1040587" cy="10405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5"/>
                  </a:p>
                </p:txBody>
              </p:sp>
            </p:grpSp>
            <p:grpSp>
              <p:nvGrpSpPr>
                <p:cNvPr id="10" name="组 6"/>
                <p:cNvGrpSpPr/>
                <p:nvPr/>
              </p:nvGrpSpPr>
              <p:grpSpPr>
                <a:xfrm>
                  <a:off x="-512538" y="2714625"/>
                  <a:ext cx="4388379" cy="1471612"/>
                  <a:chOff x="-512538" y="2714625"/>
                  <a:chExt cx="4388379" cy="1471612"/>
                </a:xfrm>
              </p:grpSpPr>
              <p:sp>
                <p:nvSpPr>
                  <p:cNvPr id="12" name="矩形 11"/>
                  <p:cNvSpPr/>
                  <p:nvPr/>
                </p:nvSpPr>
                <p:spPr>
                  <a:xfrm>
                    <a:off x="-512538" y="2714625"/>
                    <a:ext cx="3868087" cy="1471612"/>
                  </a:xfrm>
                  <a:prstGeom prst="rect">
                    <a:avLst/>
                  </a:prstGeom>
                  <a:solidFill>
                    <a:schemeClr val="accent4">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5"/>
                  </a:p>
                </p:txBody>
              </p:sp>
              <p:sp>
                <p:nvSpPr>
                  <p:cNvPr id="13" name="矩形 12"/>
                  <p:cNvSpPr/>
                  <p:nvPr/>
                </p:nvSpPr>
                <p:spPr>
                  <a:xfrm rot="18900000">
                    <a:off x="2835254" y="2930137"/>
                    <a:ext cx="1040587" cy="1040587"/>
                  </a:xfrm>
                  <a:prstGeom prst="rect">
                    <a:avLst/>
                  </a:prstGeom>
                  <a:solidFill>
                    <a:schemeClr val="accent4">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5"/>
                  </a:p>
                </p:txBody>
              </p:sp>
            </p:grpSp>
            <p:sp>
              <p:nvSpPr>
                <p:cNvPr id="11" name="矩形 10"/>
                <p:cNvSpPr/>
                <p:nvPr/>
              </p:nvSpPr>
              <p:spPr>
                <a:xfrm rot="18900000">
                  <a:off x="2897795" y="2992678"/>
                  <a:ext cx="915504" cy="915504"/>
                </a:xfrm>
                <a:prstGeom prst="rect">
                  <a:avLst/>
                </a:prstGeom>
                <a:noFill/>
                <a:ln w="50800"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5"/>
                </a:p>
              </p:txBody>
            </p:sp>
          </p:grpSp>
          <p:sp>
            <p:nvSpPr>
              <p:cNvPr id="8" name="矩形 7"/>
              <p:cNvSpPr/>
              <p:nvPr/>
            </p:nvSpPr>
            <p:spPr>
              <a:xfrm>
                <a:off x="3367682" y="2740059"/>
                <a:ext cx="569946" cy="473722"/>
              </a:xfrm>
              <a:prstGeom prst="rect">
                <a:avLst/>
              </a:prstGeom>
            </p:spPr>
            <p:txBody>
              <a:bodyPr wrap="none">
                <a:spAutoFit/>
              </a:bodyPr>
              <a:lstStyle/>
              <a:p>
                <a:pPr algn="ctr"/>
                <a:r>
                  <a:rPr kumimoji="1" lang="en-US" altLang="zh-CN" sz="1800" b="1" dirty="0">
                    <a:solidFill>
                      <a:srgbClr val="FFFFFF"/>
                    </a:solidFill>
                  </a:rPr>
                  <a:t>04</a:t>
                </a:r>
                <a:endParaRPr lang="zh-CN" altLang="en-US" sz="1015" dirty="0"/>
              </a:p>
            </p:txBody>
          </p:sp>
        </p:grpSp>
        <p:sp>
          <p:nvSpPr>
            <p:cNvPr id="6" name="矩形 5"/>
            <p:cNvSpPr/>
            <p:nvPr/>
          </p:nvSpPr>
          <p:spPr>
            <a:xfrm>
              <a:off x="9303579" y="2768347"/>
              <a:ext cx="1217615" cy="387859"/>
            </a:xfrm>
            <a:prstGeom prst="rect">
              <a:avLst/>
            </a:prstGeom>
          </p:spPr>
          <p:txBody>
            <a:bodyPr wrap="none">
              <a:spAutoFit/>
            </a:bodyPr>
            <a:lstStyle/>
            <a:p>
              <a:pPr lvl="0" algn="r">
                <a:lnSpc>
                  <a:spcPct val="130000"/>
                </a:lnSpc>
              </a:pPr>
              <a:r>
                <a:rPr lang="en-US" altLang="zh-CN" sz="105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TITLE</a:t>
              </a:r>
              <a:r>
                <a:rPr lang="zh-CN" altLang="en-US" sz="105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105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HERE</a:t>
              </a:r>
            </a:p>
          </p:txBody>
        </p:sp>
      </p:grpSp>
      <p:grpSp>
        <p:nvGrpSpPr>
          <p:cNvPr id="16" name="组 17"/>
          <p:cNvGrpSpPr/>
          <p:nvPr/>
        </p:nvGrpSpPr>
        <p:grpSpPr>
          <a:xfrm>
            <a:off x="5508925" y="2199700"/>
            <a:ext cx="2623872" cy="855058"/>
            <a:chOff x="5768587" y="2422525"/>
            <a:chExt cx="3365500" cy="1096737"/>
          </a:xfrm>
        </p:grpSpPr>
        <p:grpSp>
          <p:nvGrpSpPr>
            <p:cNvPr id="17" name="组 61"/>
            <p:cNvGrpSpPr/>
            <p:nvPr/>
          </p:nvGrpSpPr>
          <p:grpSpPr>
            <a:xfrm>
              <a:off x="5768587" y="2422525"/>
              <a:ext cx="3365500" cy="1096737"/>
              <a:chOff x="769918" y="2422525"/>
              <a:chExt cx="3365500" cy="1096737"/>
            </a:xfrm>
          </p:grpSpPr>
          <p:grpSp>
            <p:nvGrpSpPr>
              <p:cNvPr id="19" name="组 62"/>
              <p:cNvGrpSpPr/>
              <p:nvPr/>
            </p:nvGrpSpPr>
            <p:grpSpPr>
              <a:xfrm>
                <a:off x="769918" y="2422525"/>
                <a:ext cx="3365500" cy="1096737"/>
                <a:chOff x="-512538" y="2714625"/>
                <a:chExt cx="4515861" cy="1471612"/>
              </a:xfrm>
            </p:grpSpPr>
            <p:grpSp>
              <p:nvGrpSpPr>
                <p:cNvPr id="21" name="组 64"/>
                <p:cNvGrpSpPr/>
                <p:nvPr/>
              </p:nvGrpSpPr>
              <p:grpSpPr>
                <a:xfrm>
                  <a:off x="1128412" y="2714625"/>
                  <a:ext cx="2874911" cy="1471612"/>
                  <a:chOff x="1000930" y="2714625"/>
                  <a:chExt cx="2874911" cy="1471612"/>
                </a:xfrm>
                <a:solidFill>
                  <a:schemeClr val="accent4"/>
                </a:solidFill>
              </p:grpSpPr>
              <p:sp>
                <p:nvSpPr>
                  <p:cNvPr id="26" name="矩形 25"/>
                  <p:cNvSpPr/>
                  <p:nvPr/>
                </p:nvSpPr>
                <p:spPr>
                  <a:xfrm>
                    <a:off x="1000930" y="2714625"/>
                    <a:ext cx="2354618" cy="14716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5"/>
                  </a:p>
                </p:txBody>
              </p:sp>
              <p:sp>
                <p:nvSpPr>
                  <p:cNvPr id="27" name="矩形 26"/>
                  <p:cNvSpPr/>
                  <p:nvPr/>
                </p:nvSpPr>
                <p:spPr>
                  <a:xfrm rot="18900000">
                    <a:off x="2835254" y="2930137"/>
                    <a:ext cx="1040587" cy="10405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5"/>
                  </a:p>
                </p:txBody>
              </p:sp>
            </p:grpSp>
            <p:grpSp>
              <p:nvGrpSpPr>
                <p:cNvPr id="22" name="组 65"/>
                <p:cNvGrpSpPr/>
                <p:nvPr/>
              </p:nvGrpSpPr>
              <p:grpSpPr>
                <a:xfrm>
                  <a:off x="-512538" y="2714625"/>
                  <a:ext cx="4388379" cy="1471612"/>
                  <a:chOff x="-512538" y="2714625"/>
                  <a:chExt cx="4388379" cy="1471612"/>
                </a:xfrm>
              </p:grpSpPr>
              <p:sp>
                <p:nvSpPr>
                  <p:cNvPr id="24" name="矩形 23"/>
                  <p:cNvSpPr/>
                  <p:nvPr/>
                </p:nvSpPr>
                <p:spPr>
                  <a:xfrm>
                    <a:off x="-512538" y="2714625"/>
                    <a:ext cx="3868087" cy="14716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5"/>
                  </a:p>
                </p:txBody>
              </p:sp>
              <p:sp>
                <p:nvSpPr>
                  <p:cNvPr id="25" name="矩形 24"/>
                  <p:cNvSpPr/>
                  <p:nvPr/>
                </p:nvSpPr>
                <p:spPr>
                  <a:xfrm rot="18900000">
                    <a:off x="2835254" y="2930137"/>
                    <a:ext cx="1040587" cy="104058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5"/>
                  </a:p>
                </p:txBody>
              </p:sp>
            </p:grpSp>
            <p:sp>
              <p:nvSpPr>
                <p:cNvPr id="23" name="矩形 22"/>
                <p:cNvSpPr/>
                <p:nvPr/>
              </p:nvSpPr>
              <p:spPr>
                <a:xfrm rot="18900000">
                  <a:off x="2897795" y="2992678"/>
                  <a:ext cx="915504" cy="915504"/>
                </a:xfrm>
                <a:prstGeom prst="rect">
                  <a:avLst/>
                </a:prstGeom>
                <a:noFill/>
                <a:ln w="50800"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5"/>
                </a:p>
              </p:txBody>
            </p:sp>
          </p:grpSp>
          <p:sp>
            <p:nvSpPr>
              <p:cNvPr id="20" name="矩形 19"/>
              <p:cNvSpPr/>
              <p:nvPr/>
            </p:nvSpPr>
            <p:spPr>
              <a:xfrm>
                <a:off x="3367682" y="2740059"/>
                <a:ext cx="569946" cy="473722"/>
              </a:xfrm>
              <a:prstGeom prst="rect">
                <a:avLst/>
              </a:prstGeom>
            </p:spPr>
            <p:txBody>
              <a:bodyPr wrap="none">
                <a:spAutoFit/>
              </a:bodyPr>
              <a:lstStyle/>
              <a:p>
                <a:pPr algn="ctr"/>
                <a:r>
                  <a:rPr kumimoji="1" lang="en-US" altLang="zh-CN" sz="1800" b="1" dirty="0">
                    <a:solidFill>
                      <a:srgbClr val="FFFFFF"/>
                    </a:solidFill>
                  </a:rPr>
                  <a:t>03</a:t>
                </a:r>
                <a:endParaRPr lang="zh-CN" altLang="en-US" sz="1015" dirty="0"/>
              </a:p>
            </p:txBody>
          </p:sp>
        </p:grpSp>
        <p:sp>
          <p:nvSpPr>
            <p:cNvPr id="18" name="矩形 17"/>
            <p:cNvSpPr/>
            <p:nvPr/>
          </p:nvSpPr>
          <p:spPr>
            <a:xfrm>
              <a:off x="6865895" y="2768347"/>
              <a:ext cx="1217615" cy="387859"/>
            </a:xfrm>
            <a:prstGeom prst="rect">
              <a:avLst/>
            </a:prstGeom>
          </p:spPr>
          <p:txBody>
            <a:bodyPr wrap="none">
              <a:spAutoFit/>
            </a:bodyPr>
            <a:lstStyle/>
            <a:p>
              <a:pPr lvl="0" algn="r">
                <a:lnSpc>
                  <a:spcPct val="130000"/>
                </a:lnSpc>
              </a:pPr>
              <a:r>
                <a:rPr lang="en-US" altLang="zh-CN" sz="105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TITLE</a:t>
              </a:r>
              <a:r>
                <a:rPr lang="zh-CN" altLang="en-US" sz="105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105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HERE</a:t>
              </a:r>
            </a:p>
          </p:txBody>
        </p:sp>
      </p:grpSp>
      <p:grpSp>
        <p:nvGrpSpPr>
          <p:cNvPr id="28" name="组 26"/>
          <p:cNvGrpSpPr/>
          <p:nvPr/>
        </p:nvGrpSpPr>
        <p:grpSpPr>
          <a:xfrm>
            <a:off x="3613757" y="2199698"/>
            <a:ext cx="2623872" cy="855058"/>
            <a:chOff x="3337757" y="2422522"/>
            <a:chExt cx="3365500" cy="1096737"/>
          </a:xfrm>
        </p:grpSpPr>
        <p:grpSp>
          <p:nvGrpSpPr>
            <p:cNvPr id="29" name="组 71"/>
            <p:cNvGrpSpPr/>
            <p:nvPr/>
          </p:nvGrpSpPr>
          <p:grpSpPr>
            <a:xfrm>
              <a:off x="3337757" y="2422522"/>
              <a:ext cx="3365500" cy="1096737"/>
              <a:chOff x="769918" y="2422525"/>
              <a:chExt cx="3365500" cy="1096737"/>
            </a:xfrm>
          </p:grpSpPr>
          <p:grpSp>
            <p:nvGrpSpPr>
              <p:cNvPr id="31" name="组 72"/>
              <p:cNvGrpSpPr/>
              <p:nvPr/>
            </p:nvGrpSpPr>
            <p:grpSpPr>
              <a:xfrm>
                <a:off x="769918" y="2422525"/>
                <a:ext cx="3365500" cy="1096737"/>
                <a:chOff x="-512538" y="2714625"/>
                <a:chExt cx="4515861" cy="1471612"/>
              </a:xfrm>
            </p:grpSpPr>
            <p:grpSp>
              <p:nvGrpSpPr>
                <p:cNvPr id="33" name="组 74"/>
                <p:cNvGrpSpPr/>
                <p:nvPr/>
              </p:nvGrpSpPr>
              <p:grpSpPr>
                <a:xfrm>
                  <a:off x="1128412" y="2714625"/>
                  <a:ext cx="2874911" cy="1471612"/>
                  <a:chOff x="1000930" y="2714625"/>
                  <a:chExt cx="2874911" cy="1471612"/>
                </a:xfrm>
                <a:solidFill>
                  <a:schemeClr val="accent4"/>
                </a:solidFill>
              </p:grpSpPr>
              <p:sp>
                <p:nvSpPr>
                  <p:cNvPr id="38" name="矩形 37"/>
                  <p:cNvSpPr/>
                  <p:nvPr/>
                </p:nvSpPr>
                <p:spPr>
                  <a:xfrm>
                    <a:off x="1000930" y="2714625"/>
                    <a:ext cx="2354618" cy="14716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5"/>
                  </a:p>
                </p:txBody>
              </p:sp>
              <p:sp>
                <p:nvSpPr>
                  <p:cNvPr id="39" name="矩形 38"/>
                  <p:cNvSpPr/>
                  <p:nvPr/>
                </p:nvSpPr>
                <p:spPr>
                  <a:xfrm rot="18900000">
                    <a:off x="2835254" y="2930137"/>
                    <a:ext cx="1040587" cy="10405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5"/>
                  </a:p>
                </p:txBody>
              </p:sp>
            </p:grpSp>
            <p:grpSp>
              <p:nvGrpSpPr>
                <p:cNvPr id="34" name="组 75"/>
                <p:cNvGrpSpPr/>
                <p:nvPr/>
              </p:nvGrpSpPr>
              <p:grpSpPr>
                <a:xfrm>
                  <a:off x="-512538" y="2714625"/>
                  <a:ext cx="4388379" cy="1471612"/>
                  <a:chOff x="-512538" y="2714625"/>
                  <a:chExt cx="4388379" cy="1471612"/>
                </a:xfrm>
              </p:grpSpPr>
              <p:sp>
                <p:nvSpPr>
                  <p:cNvPr id="36" name="矩形 35"/>
                  <p:cNvSpPr/>
                  <p:nvPr/>
                </p:nvSpPr>
                <p:spPr>
                  <a:xfrm>
                    <a:off x="-512538" y="2714625"/>
                    <a:ext cx="3868087" cy="14716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5"/>
                  </a:p>
                </p:txBody>
              </p:sp>
              <p:sp>
                <p:nvSpPr>
                  <p:cNvPr id="37" name="矩形 36"/>
                  <p:cNvSpPr/>
                  <p:nvPr/>
                </p:nvSpPr>
                <p:spPr>
                  <a:xfrm rot="18900000">
                    <a:off x="2835254" y="2930137"/>
                    <a:ext cx="1040587" cy="1040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5"/>
                  </a:p>
                </p:txBody>
              </p:sp>
            </p:grpSp>
            <p:sp>
              <p:nvSpPr>
                <p:cNvPr id="35" name="矩形 34"/>
                <p:cNvSpPr/>
                <p:nvPr/>
              </p:nvSpPr>
              <p:spPr>
                <a:xfrm rot="18900000">
                  <a:off x="2897795" y="2992678"/>
                  <a:ext cx="915504" cy="915504"/>
                </a:xfrm>
                <a:prstGeom prst="rect">
                  <a:avLst/>
                </a:prstGeom>
                <a:noFill/>
                <a:ln w="50800"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5"/>
                </a:p>
              </p:txBody>
            </p:sp>
          </p:grpSp>
          <p:sp>
            <p:nvSpPr>
              <p:cNvPr id="32" name="矩形 31"/>
              <p:cNvSpPr/>
              <p:nvPr/>
            </p:nvSpPr>
            <p:spPr>
              <a:xfrm>
                <a:off x="3367682" y="2740059"/>
                <a:ext cx="569946" cy="473722"/>
              </a:xfrm>
              <a:prstGeom prst="rect">
                <a:avLst/>
              </a:prstGeom>
            </p:spPr>
            <p:txBody>
              <a:bodyPr wrap="none">
                <a:spAutoFit/>
              </a:bodyPr>
              <a:lstStyle/>
              <a:p>
                <a:pPr algn="ctr"/>
                <a:r>
                  <a:rPr kumimoji="1" lang="en-US" altLang="zh-CN" sz="1800" b="1" dirty="0">
                    <a:solidFill>
                      <a:srgbClr val="FFFFFF"/>
                    </a:solidFill>
                  </a:rPr>
                  <a:t>02</a:t>
                </a:r>
                <a:endParaRPr lang="zh-CN" altLang="en-US" sz="1015" dirty="0"/>
              </a:p>
            </p:txBody>
          </p:sp>
        </p:grpSp>
        <p:sp>
          <p:nvSpPr>
            <p:cNvPr id="30" name="矩形 29"/>
            <p:cNvSpPr/>
            <p:nvPr/>
          </p:nvSpPr>
          <p:spPr>
            <a:xfrm>
              <a:off x="4438187" y="2768347"/>
              <a:ext cx="1217615" cy="387859"/>
            </a:xfrm>
            <a:prstGeom prst="rect">
              <a:avLst/>
            </a:prstGeom>
          </p:spPr>
          <p:txBody>
            <a:bodyPr wrap="none">
              <a:spAutoFit/>
            </a:bodyPr>
            <a:lstStyle/>
            <a:p>
              <a:pPr lvl="0" algn="r">
                <a:lnSpc>
                  <a:spcPct val="130000"/>
                </a:lnSpc>
              </a:pPr>
              <a:r>
                <a:rPr lang="en-US" altLang="zh-CN" sz="105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TITLE</a:t>
              </a:r>
              <a:r>
                <a:rPr lang="zh-CN" altLang="en-US" sz="105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105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HERE</a:t>
              </a:r>
            </a:p>
          </p:txBody>
        </p:sp>
      </p:grpSp>
      <p:grpSp>
        <p:nvGrpSpPr>
          <p:cNvPr id="40" name="组 59"/>
          <p:cNvGrpSpPr/>
          <p:nvPr/>
        </p:nvGrpSpPr>
        <p:grpSpPr>
          <a:xfrm>
            <a:off x="2144984" y="2206011"/>
            <a:ext cx="2197478" cy="855058"/>
            <a:chOff x="1453841" y="2406186"/>
            <a:chExt cx="2818586" cy="1096737"/>
          </a:xfrm>
        </p:grpSpPr>
        <p:grpSp>
          <p:nvGrpSpPr>
            <p:cNvPr id="41" name="组 81"/>
            <p:cNvGrpSpPr/>
            <p:nvPr/>
          </p:nvGrpSpPr>
          <p:grpSpPr>
            <a:xfrm>
              <a:off x="1453841" y="2406186"/>
              <a:ext cx="2818586" cy="1096737"/>
              <a:chOff x="1316832" y="2422525"/>
              <a:chExt cx="2818586" cy="1096737"/>
            </a:xfrm>
          </p:grpSpPr>
          <p:grpSp>
            <p:nvGrpSpPr>
              <p:cNvPr id="43" name="组 82"/>
              <p:cNvGrpSpPr/>
              <p:nvPr/>
            </p:nvGrpSpPr>
            <p:grpSpPr>
              <a:xfrm>
                <a:off x="1316832" y="2422525"/>
                <a:ext cx="2818586" cy="1096737"/>
                <a:chOff x="221317" y="2714625"/>
                <a:chExt cx="3782006" cy="1471612"/>
              </a:xfrm>
            </p:grpSpPr>
            <p:grpSp>
              <p:nvGrpSpPr>
                <p:cNvPr id="45" name="组 84"/>
                <p:cNvGrpSpPr/>
                <p:nvPr/>
              </p:nvGrpSpPr>
              <p:grpSpPr>
                <a:xfrm>
                  <a:off x="1128412" y="2714625"/>
                  <a:ext cx="2874911" cy="1471612"/>
                  <a:chOff x="1000930" y="2714625"/>
                  <a:chExt cx="2874911" cy="1471612"/>
                </a:xfrm>
                <a:solidFill>
                  <a:schemeClr val="accent4"/>
                </a:solidFill>
              </p:grpSpPr>
              <p:sp>
                <p:nvSpPr>
                  <p:cNvPr id="50" name="矩形 49"/>
                  <p:cNvSpPr/>
                  <p:nvPr/>
                </p:nvSpPr>
                <p:spPr>
                  <a:xfrm>
                    <a:off x="1000930" y="2714625"/>
                    <a:ext cx="2354618" cy="14716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5"/>
                  </a:p>
                </p:txBody>
              </p:sp>
              <p:sp>
                <p:nvSpPr>
                  <p:cNvPr id="51" name="矩形 50"/>
                  <p:cNvSpPr/>
                  <p:nvPr/>
                </p:nvSpPr>
                <p:spPr>
                  <a:xfrm rot="18900000">
                    <a:off x="2835254" y="2930137"/>
                    <a:ext cx="1040587" cy="10405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5"/>
                  </a:p>
                </p:txBody>
              </p:sp>
            </p:grpSp>
            <p:grpSp>
              <p:nvGrpSpPr>
                <p:cNvPr id="46" name="组 85"/>
                <p:cNvGrpSpPr/>
                <p:nvPr/>
              </p:nvGrpSpPr>
              <p:grpSpPr>
                <a:xfrm>
                  <a:off x="221317" y="2714625"/>
                  <a:ext cx="3654524" cy="1471612"/>
                  <a:chOff x="221317" y="2714625"/>
                  <a:chExt cx="3654524" cy="1471612"/>
                </a:xfrm>
              </p:grpSpPr>
              <p:sp>
                <p:nvSpPr>
                  <p:cNvPr id="48" name="矩形 47"/>
                  <p:cNvSpPr/>
                  <p:nvPr/>
                </p:nvSpPr>
                <p:spPr>
                  <a:xfrm>
                    <a:off x="221317" y="2714625"/>
                    <a:ext cx="3134232" cy="14716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5"/>
                  </a:p>
                </p:txBody>
              </p:sp>
              <p:sp>
                <p:nvSpPr>
                  <p:cNvPr id="49" name="矩形 48"/>
                  <p:cNvSpPr/>
                  <p:nvPr/>
                </p:nvSpPr>
                <p:spPr>
                  <a:xfrm rot="18900000">
                    <a:off x="2835254" y="2930137"/>
                    <a:ext cx="1040587" cy="1040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5"/>
                  </a:p>
                </p:txBody>
              </p:sp>
            </p:grpSp>
            <p:sp>
              <p:nvSpPr>
                <p:cNvPr id="47" name="矩形 46"/>
                <p:cNvSpPr/>
                <p:nvPr/>
              </p:nvSpPr>
              <p:spPr>
                <a:xfrm rot="18900000">
                  <a:off x="2897795" y="2992678"/>
                  <a:ext cx="915504" cy="915504"/>
                </a:xfrm>
                <a:prstGeom prst="rect">
                  <a:avLst/>
                </a:prstGeom>
                <a:noFill/>
                <a:ln w="50800"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015"/>
                </a:p>
              </p:txBody>
            </p:sp>
          </p:grpSp>
          <p:sp>
            <p:nvSpPr>
              <p:cNvPr id="44" name="矩形 43"/>
              <p:cNvSpPr/>
              <p:nvPr/>
            </p:nvSpPr>
            <p:spPr>
              <a:xfrm>
                <a:off x="3367681" y="2740059"/>
                <a:ext cx="569946" cy="473722"/>
              </a:xfrm>
              <a:prstGeom prst="rect">
                <a:avLst/>
              </a:prstGeom>
            </p:spPr>
            <p:txBody>
              <a:bodyPr wrap="none">
                <a:spAutoFit/>
              </a:bodyPr>
              <a:lstStyle/>
              <a:p>
                <a:pPr algn="ctr"/>
                <a:r>
                  <a:rPr kumimoji="1" lang="en-US" altLang="zh-CN" sz="1800" b="1" dirty="0">
                    <a:solidFill>
                      <a:srgbClr val="FFFFFF"/>
                    </a:solidFill>
                  </a:rPr>
                  <a:t>01</a:t>
                </a:r>
                <a:endParaRPr lang="zh-CN" altLang="en-US" sz="1015" dirty="0"/>
              </a:p>
            </p:txBody>
          </p:sp>
        </p:grpSp>
        <p:sp>
          <p:nvSpPr>
            <p:cNvPr id="42" name="矩形 41"/>
            <p:cNvSpPr/>
            <p:nvPr/>
          </p:nvSpPr>
          <p:spPr>
            <a:xfrm>
              <a:off x="1898405" y="2768348"/>
              <a:ext cx="1217614" cy="387859"/>
            </a:xfrm>
            <a:prstGeom prst="rect">
              <a:avLst/>
            </a:prstGeom>
          </p:spPr>
          <p:txBody>
            <a:bodyPr wrap="none">
              <a:spAutoFit/>
            </a:bodyPr>
            <a:lstStyle/>
            <a:p>
              <a:pPr lvl="0" algn="r">
                <a:lnSpc>
                  <a:spcPct val="130000"/>
                </a:lnSpc>
              </a:pPr>
              <a:r>
                <a:rPr lang="en-US" altLang="zh-CN" sz="105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TITLE</a:t>
              </a:r>
              <a:r>
                <a:rPr lang="zh-CN" altLang="en-US" sz="105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105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HERE</a:t>
              </a:r>
            </a:p>
          </p:txBody>
        </p:sp>
      </p:grpSp>
      <p:sp>
        <p:nvSpPr>
          <p:cNvPr id="52" name="文本框 51"/>
          <p:cNvSpPr txBox="1"/>
          <p:nvPr/>
        </p:nvSpPr>
        <p:spPr>
          <a:xfrm>
            <a:off x="2144985" y="3589872"/>
            <a:ext cx="1693591" cy="99257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标题数字等都可以通过点击和重新输入进行更改，顶部“开始”面板中可以对字体、字号、颜色、行距等进行修改。建议正文</a:t>
            </a:r>
            <a:r>
              <a:rPr lang="en-US" altLang="zh-CN" sz="9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8-14</a:t>
            </a: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号字，</a:t>
            </a:r>
            <a:r>
              <a:rPr lang="en-US" altLang="zh-CN" sz="9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1.3</a:t>
            </a: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倍字间距。</a:t>
            </a:r>
          </a:p>
        </p:txBody>
      </p:sp>
      <p:sp>
        <p:nvSpPr>
          <p:cNvPr id="53" name="矩形 52"/>
          <p:cNvSpPr/>
          <p:nvPr/>
        </p:nvSpPr>
        <p:spPr>
          <a:xfrm>
            <a:off x="2144984" y="3292033"/>
            <a:ext cx="1415772" cy="332399"/>
          </a:xfrm>
          <a:prstGeom prst="rect">
            <a:avLst/>
          </a:prstGeom>
        </p:spPr>
        <p:txBody>
          <a:bodyPr wrap="none">
            <a:spAutoFit/>
          </a:bodyPr>
          <a:lstStyle/>
          <a:p>
            <a:pPr lvl="0">
              <a:lnSpc>
                <a:spcPct val="130000"/>
              </a:lnSpc>
            </a:pPr>
            <a:r>
              <a:rPr lang="zh-CN" altLang="en-US" sz="1200"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点击此处添加标题</a:t>
            </a:r>
            <a:endParaRPr lang="en-US" altLang="zh-CN" sz="1200"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4" name="文本框 53"/>
          <p:cNvSpPr txBox="1"/>
          <p:nvPr/>
        </p:nvSpPr>
        <p:spPr>
          <a:xfrm>
            <a:off x="4040153" y="3589872"/>
            <a:ext cx="1693591" cy="99257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标题数字等都可以通过点击和重新输入进行更改，顶部“开始”面板中可以对字体、字号、颜色、行距等进行修改。建议正文</a:t>
            </a:r>
            <a:r>
              <a:rPr lang="en-US" altLang="zh-CN" sz="9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8-14</a:t>
            </a: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号字，</a:t>
            </a:r>
            <a:r>
              <a:rPr lang="en-US" altLang="zh-CN" sz="9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1.3</a:t>
            </a: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倍字间距。</a:t>
            </a:r>
          </a:p>
        </p:txBody>
      </p:sp>
      <p:sp>
        <p:nvSpPr>
          <p:cNvPr id="55" name="矩形 54"/>
          <p:cNvSpPr/>
          <p:nvPr/>
        </p:nvSpPr>
        <p:spPr>
          <a:xfrm>
            <a:off x="4040153" y="3292033"/>
            <a:ext cx="1415772" cy="332399"/>
          </a:xfrm>
          <a:prstGeom prst="rect">
            <a:avLst/>
          </a:prstGeom>
        </p:spPr>
        <p:txBody>
          <a:bodyPr wrap="none">
            <a:spAutoFit/>
          </a:bodyPr>
          <a:lstStyle/>
          <a:p>
            <a:pPr lvl="0">
              <a:lnSpc>
                <a:spcPct val="130000"/>
              </a:lnSpc>
            </a:pPr>
            <a:r>
              <a:rPr lang="zh-CN" altLang="en-US" sz="1200" b="1" dirty="0">
                <a:solidFill>
                  <a:schemeClr val="accent2"/>
                </a:solidFill>
                <a:latin typeface="微软雅黑" panose="020B0503020204020204" pitchFamily="34" charset="-122"/>
                <a:ea typeface="微软雅黑" panose="020B0503020204020204" pitchFamily="34" charset="-122"/>
                <a:cs typeface="微软雅黑" panose="020B0503020204020204" pitchFamily="34" charset="-122"/>
              </a:rPr>
              <a:t>点击此处添加标题</a:t>
            </a:r>
            <a:endParaRPr lang="en-US" altLang="zh-CN" sz="1200" b="1" dirty="0">
              <a:solidFill>
                <a:schemeClr val="accent2"/>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6" name="文本框 55"/>
          <p:cNvSpPr txBox="1"/>
          <p:nvPr/>
        </p:nvSpPr>
        <p:spPr>
          <a:xfrm>
            <a:off x="5935321" y="3589872"/>
            <a:ext cx="1693591" cy="99257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标题数字等都可以通过点击和重新输入进行更改，顶部“开始”面板中可以对字体、字号、颜色、行距等进行修改。建议正文</a:t>
            </a:r>
            <a:r>
              <a:rPr lang="en-US" altLang="zh-CN" sz="9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8-14</a:t>
            </a: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号字，</a:t>
            </a:r>
            <a:r>
              <a:rPr lang="en-US" altLang="zh-CN" sz="9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1.3</a:t>
            </a: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倍字间距。</a:t>
            </a:r>
          </a:p>
        </p:txBody>
      </p:sp>
      <p:sp>
        <p:nvSpPr>
          <p:cNvPr id="57" name="矩形 56"/>
          <p:cNvSpPr/>
          <p:nvPr/>
        </p:nvSpPr>
        <p:spPr>
          <a:xfrm>
            <a:off x="5935321" y="3292033"/>
            <a:ext cx="1415772" cy="332399"/>
          </a:xfrm>
          <a:prstGeom prst="rect">
            <a:avLst/>
          </a:prstGeom>
        </p:spPr>
        <p:txBody>
          <a:bodyPr wrap="none">
            <a:spAutoFit/>
          </a:bodyPr>
          <a:lstStyle/>
          <a:p>
            <a:pPr lvl="0">
              <a:lnSpc>
                <a:spcPct val="130000"/>
              </a:lnSpc>
            </a:pPr>
            <a:r>
              <a:rPr lang="zh-CN" altLang="en-US" sz="1200" b="1" dirty="0">
                <a:solidFill>
                  <a:schemeClr val="accent3"/>
                </a:solidFill>
                <a:latin typeface="微软雅黑" panose="020B0503020204020204" pitchFamily="34" charset="-122"/>
                <a:ea typeface="微软雅黑" panose="020B0503020204020204" pitchFamily="34" charset="-122"/>
                <a:cs typeface="微软雅黑" panose="020B0503020204020204" pitchFamily="34" charset="-122"/>
              </a:rPr>
              <a:t>点击此处添加标题</a:t>
            </a:r>
            <a:endParaRPr lang="en-US" altLang="zh-CN" sz="1200" b="1" dirty="0">
              <a:solidFill>
                <a:schemeClr val="accent3"/>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8" name="文本框 57"/>
          <p:cNvSpPr txBox="1"/>
          <p:nvPr/>
        </p:nvSpPr>
        <p:spPr>
          <a:xfrm>
            <a:off x="7830489" y="3589872"/>
            <a:ext cx="1693591" cy="99257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标题数字等都可以通过点击和重新输入进行更改，顶部“开始”面板中可以对字体、字号、颜色、行距等进行修改。建议正文</a:t>
            </a:r>
            <a:r>
              <a:rPr lang="en-US" altLang="zh-CN" sz="9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8-14</a:t>
            </a: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号字，</a:t>
            </a:r>
            <a:r>
              <a:rPr lang="en-US" altLang="zh-CN" sz="9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1.3</a:t>
            </a: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倍字间距。</a:t>
            </a:r>
          </a:p>
        </p:txBody>
      </p:sp>
      <p:sp>
        <p:nvSpPr>
          <p:cNvPr id="59" name="矩形 58"/>
          <p:cNvSpPr/>
          <p:nvPr/>
        </p:nvSpPr>
        <p:spPr>
          <a:xfrm>
            <a:off x="7830489" y="3292033"/>
            <a:ext cx="1415772" cy="332399"/>
          </a:xfrm>
          <a:prstGeom prst="rect">
            <a:avLst/>
          </a:prstGeom>
        </p:spPr>
        <p:txBody>
          <a:bodyPr wrap="none">
            <a:spAutoFit/>
          </a:bodyPr>
          <a:lstStyle/>
          <a:p>
            <a:pPr lvl="0">
              <a:lnSpc>
                <a:spcPct val="130000"/>
              </a:lnSpc>
            </a:pPr>
            <a:r>
              <a:rPr lang="zh-CN" altLang="en-US" sz="1200" b="1" dirty="0">
                <a:solidFill>
                  <a:schemeClr val="accent4">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点击此处添加标题</a:t>
            </a:r>
            <a:endParaRPr lang="en-US" altLang="zh-CN" sz="1200" b="1" dirty="0">
              <a:solidFill>
                <a:schemeClr val="accent4">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25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0-#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50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500" fill="hold"/>
                                        <p:tgtEl>
                                          <p:spTgt spid="28"/>
                                        </p:tgtEl>
                                        <p:attrNameLst>
                                          <p:attrName>ppt_x</p:attrName>
                                        </p:attrNameLst>
                                      </p:cBhvr>
                                      <p:tavLst>
                                        <p:tav tm="0">
                                          <p:val>
                                            <p:strVal val="0-#ppt_w/2"/>
                                          </p:val>
                                        </p:tav>
                                        <p:tav tm="100000">
                                          <p:val>
                                            <p:strVal val="#ppt_x"/>
                                          </p:val>
                                        </p:tav>
                                      </p:tavLst>
                                    </p:anim>
                                    <p:anim calcmode="lin" valueType="num">
                                      <p:cBhvr additive="base">
                                        <p:cTn id="16" dur="5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750"/>
                                  </p:stCondLst>
                                  <p:childTnLst>
                                    <p:set>
                                      <p:cBhvr>
                                        <p:cTn id="18" dur="1" fill="hold">
                                          <p:stCondLst>
                                            <p:cond delay="0"/>
                                          </p:stCondLst>
                                        </p:cTn>
                                        <p:tgtEl>
                                          <p:spTgt spid="40"/>
                                        </p:tgtEl>
                                        <p:attrNameLst>
                                          <p:attrName>style.visibility</p:attrName>
                                        </p:attrNameLst>
                                      </p:cBhvr>
                                      <p:to>
                                        <p:strVal val="visible"/>
                                      </p:to>
                                    </p:set>
                                    <p:anim calcmode="lin" valueType="num">
                                      <p:cBhvr additive="base">
                                        <p:cTn id="19" dur="500" fill="hold"/>
                                        <p:tgtEl>
                                          <p:spTgt spid="40"/>
                                        </p:tgtEl>
                                        <p:attrNameLst>
                                          <p:attrName>ppt_x</p:attrName>
                                        </p:attrNameLst>
                                      </p:cBhvr>
                                      <p:tavLst>
                                        <p:tav tm="0">
                                          <p:val>
                                            <p:strVal val="0-#ppt_w/2"/>
                                          </p:val>
                                        </p:tav>
                                        <p:tav tm="100000">
                                          <p:val>
                                            <p:strVal val="#ppt_x"/>
                                          </p:val>
                                        </p:tav>
                                      </p:tavLst>
                                    </p:anim>
                                    <p:anim calcmode="lin" valueType="num">
                                      <p:cBhvr additive="base">
                                        <p:cTn id="20" dur="500" fill="hold"/>
                                        <p:tgtEl>
                                          <p:spTgt spid="40"/>
                                        </p:tgtEl>
                                        <p:attrNameLst>
                                          <p:attrName>ppt_y</p:attrName>
                                        </p:attrNameLst>
                                      </p:cBhvr>
                                      <p:tavLst>
                                        <p:tav tm="0">
                                          <p:val>
                                            <p:strVal val="#ppt_y"/>
                                          </p:val>
                                        </p:tav>
                                        <p:tav tm="100000">
                                          <p:val>
                                            <p:strVal val="#ppt_y"/>
                                          </p:val>
                                        </p:tav>
                                      </p:tavLst>
                                    </p:anim>
                                  </p:childTnLst>
                                </p:cTn>
                              </p:par>
                              <p:par>
                                <p:cTn id="21" presetID="22" presetClass="entr" presetSubtype="1" fill="hold" grpId="0" nodeType="withEffect">
                                  <p:stCondLst>
                                    <p:cond delay="250"/>
                                  </p:stCondLst>
                                  <p:childTnLst>
                                    <p:set>
                                      <p:cBhvr>
                                        <p:cTn id="22" dur="1" fill="hold">
                                          <p:stCondLst>
                                            <p:cond delay="0"/>
                                          </p:stCondLst>
                                        </p:cTn>
                                        <p:tgtEl>
                                          <p:spTgt spid="59"/>
                                        </p:tgtEl>
                                        <p:attrNameLst>
                                          <p:attrName>style.visibility</p:attrName>
                                        </p:attrNameLst>
                                      </p:cBhvr>
                                      <p:to>
                                        <p:strVal val="visible"/>
                                      </p:to>
                                    </p:set>
                                    <p:animEffect transition="in" filter="wipe(up)">
                                      <p:cBhvr>
                                        <p:cTn id="23" dur="500"/>
                                        <p:tgtEl>
                                          <p:spTgt spid="59"/>
                                        </p:tgtEl>
                                      </p:cBhvr>
                                    </p:animEffect>
                                  </p:childTnLst>
                                </p:cTn>
                              </p:par>
                              <p:par>
                                <p:cTn id="24" presetID="22" presetClass="entr" presetSubtype="1" fill="hold" grpId="0" nodeType="withEffect">
                                  <p:stCondLst>
                                    <p:cond delay="250"/>
                                  </p:stCondLst>
                                  <p:childTnLst>
                                    <p:set>
                                      <p:cBhvr>
                                        <p:cTn id="25" dur="1" fill="hold">
                                          <p:stCondLst>
                                            <p:cond delay="0"/>
                                          </p:stCondLst>
                                        </p:cTn>
                                        <p:tgtEl>
                                          <p:spTgt spid="58"/>
                                        </p:tgtEl>
                                        <p:attrNameLst>
                                          <p:attrName>style.visibility</p:attrName>
                                        </p:attrNameLst>
                                      </p:cBhvr>
                                      <p:to>
                                        <p:strVal val="visible"/>
                                      </p:to>
                                    </p:set>
                                    <p:animEffect transition="in" filter="wipe(up)">
                                      <p:cBhvr>
                                        <p:cTn id="26" dur="500"/>
                                        <p:tgtEl>
                                          <p:spTgt spid="58"/>
                                        </p:tgtEl>
                                      </p:cBhvr>
                                    </p:animEffect>
                                  </p:childTnLst>
                                </p:cTn>
                              </p:par>
                              <p:par>
                                <p:cTn id="27" presetID="22" presetClass="entr" presetSubtype="1" fill="hold" grpId="0" nodeType="withEffect">
                                  <p:stCondLst>
                                    <p:cond delay="500"/>
                                  </p:stCondLst>
                                  <p:childTnLst>
                                    <p:set>
                                      <p:cBhvr>
                                        <p:cTn id="28" dur="1" fill="hold">
                                          <p:stCondLst>
                                            <p:cond delay="0"/>
                                          </p:stCondLst>
                                        </p:cTn>
                                        <p:tgtEl>
                                          <p:spTgt spid="57"/>
                                        </p:tgtEl>
                                        <p:attrNameLst>
                                          <p:attrName>style.visibility</p:attrName>
                                        </p:attrNameLst>
                                      </p:cBhvr>
                                      <p:to>
                                        <p:strVal val="visible"/>
                                      </p:to>
                                    </p:set>
                                    <p:animEffect transition="in" filter="wipe(up)">
                                      <p:cBhvr>
                                        <p:cTn id="29" dur="500"/>
                                        <p:tgtEl>
                                          <p:spTgt spid="57"/>
                                        </p:tgtEl>
                                      </p:cBhvr>
                                    </p:animEffect>
                                  </p:childTnLst>
                                </p:cTn>
                              </p:par>
                              <p:par>
                                <p:cTn id="30" presetID="22" presetClass="entr" presetSubtype="1" fill="hold" grpId="0" nodeType="withEffect">
                                  <p:stCondLst>
                                    <p:cond delay="500"/>
                                  </p:stCondLst>
                                  <p:childTnLst>
                                    <p:set>
                                      <p:cBhvr>
                                        <p:cTn id="31" dur="1" fill="hold">
                                          <p:stCondLst>
                                            <p:cond delay="0"/>
                                          </p:stCondLst>
                                        </p:cTn>
                                        <p:tgtEl>
                                          <p:spTgt spid="56"/>
                                        </p:tgtEl>
                                        <p:attrNameLst>
                                          <p:attrName>style.visibility</p:attrName>
                                        </p:attrNameLst>
                                      </p:cBhvr>
                                      <p:to>
                                        <p:strVal val="visible"/>
                                      </p:to>
                                    </p:set>
                                    <p:animEffect transition="in" filter="wipe(up)">
                                      <p:cBhvr>
                                        <p:cTn id="32" dur="500"/>
                                        <p:tgtEl>
                                          <p:spTgt spid="56"/>
                                        </p:tgtEl>
                                      </p:cBhvr>
                                    </p:animEffect>
                                  </p:childTnLst>
                                </p:cTn>
                              </p:par>
                              <p:par>
                                <p:cTn id="33" presetID="22" presetClass="entr" presetSubtype="1" fill="hold" grpId="0" nodeType="withEffect">
                                  <p:stCondLst>
                                    <p:cond delay="750"/>
                                  </p:stCondLst>
                                  <p:childTnLst>
                                    <p:set>
                                      <p:cBhvr>
                                        <p:cTn id="34" dur="1" fill="hold">
                                          <p:stCondLst>
                                            <p:cond delay="0"/>
                                          </p:stCondLst>
                                        </p:cTn>
                                        <p:tgtEl>
                                          <p:spTgt spid="55"/>
                                        </p:tgtEl>
                                        <p:attrNameLst>
                                          <p:attrName>style.visibility</p:attrName>
                                        </p:attrNameLst>
                                      </p:cBhvr>
                                      <p:to>
                                        <p:strVal val="visible"/>
                                      </p:to>
                                    </p:set>
                                    <p:animEffect transition="in" filter="wipe(up)">
                                      <p:cBhvr>
                                        <p:cTn id="35" dur="500"/>
                                        <p:tgtEl>
                                          <p:spTgt spid="55"/>
                                        </p:tgtEl>
                                      </p:cBhvr>
                                    </p:animEffect>
                                  </p:childTnLst>
                                </p:cTn>
                              </p:par>
                              <p:par>
                                <p:cTn id="36" presetID="22" presetClass="entr" presetSubtype="1" fill="hold" grpId="0" nodeType="withEffect">
                                  <p:stCondLst>
                                    <p:cond delay="750"/>
                                  </p:stCondLst>
                                  <p:childTnLst>
                                    <p:set>
                                      <p:cBhvr>
                                        <p:cTn id="37" dur="1" fill="hold">
                                          <p:stCondLst>
                                            <p:cond delay="0"/>
                                          </p:stCondLst>
                                        </p:cTn>
                                        <p:tgtEl>
                                          <p:spTgt spid="54"/>
                                        </p:tgtEl>
                                        <p:attrNameLst>
                                          <p:attrName>style.visibility</p:attrName>
                                        </p:attrNameLst>
                                      </p:cBhvr>
                                      <p:to>
                                        <p:strVal val="visible"/>
                                      </p:to>
                                    </p:set>
                                    <p:animEffect transition="in" filter="wipe(up)">
                                      <p:cBhvr>
                                        <p:cTn id="38" dur="500"/>
                                        <p:tgtEl>
                                          <p:spTgt spid="54"/>
                                        </p:tgtEl>
                                      </p:cBhvr>
                                    </p:animEffect>
                                  </p:childTnLst>
                                </p:cTn>
                              </p:par>
                              <p:par>
                                <p:cTn id="39" presetID="22" presetClass="entr" presetSubtype="1" fill="hold" grpId="0" nodeType="withEffect">
                                  <p:stCondLst>
                                    <p:cond delay="1000"/>
                                  </p:stCondLst>
                                  <p:childTnLst>
                                    <p:set>
                                      <p:cBhvr>
                                        <p:cTn id="40" dur="1" fill="hold">
                                          <p:stCondLst>
                                            <p:cond delay="0"/>
                                          </p:stCondLst>
                                        </p:cTn>
                                        <p:tgtEl>
                                          <p:spTgt spid="53"/>
                                        </p:tgtEl>
                                        <p:attrNameLst>
                                          <p:attrName>style.visibility</p:attrName>
                                        </p:attrNameLst>
                                      </p:cBhvr>
                                      <p:to>
                                        <p:strVal val="visible"/>
                                      </p:to>
                                    </p:set>
                                    <p:animEffect transition="in" filter="wipe(up)">
                                      <p:cBhvr>
                                        <p:cTn id="41" dur="500"/>
                                        <p:tgtEl>
                                          <p:spTgt spid="53"/>
                                        </p:tgtEl>
                                      </p:cBhvr>
                                    </p:animEffect>
                                  </p:childTnLst>
                                </p:cTn>
                              </p:par>
                              <p:par>
                                <p:cTn id="42" presetID="22" presetClass="entr" presetSubtype="1" fill="hold" grpId="0" nodeType="withEffect">
                                  <p:stCondLst>
                                    <p:cond delay="1000"/>
                                  </p:stCondLst>
                                  <p:childTnLst>
                                    <p:set>
                                      <p:cBhvr>
                                        <p:cTn id="43" dur="1" fill="hold">
                                          <p:stCondLst>
                                            <p:cond delay="0"/>
                                          </p:stCondLst>
                                        </p:cTn>
                                        <p:tgtEl>
                                          <p:spTgt spid="52"/>
                                        </p:tgtEl>
                                        <p:attrNameLst>
                                          <p:attrName>style.visibility</p:attrName>
                                        </p:attrNameLst>
                                      </p:cBhvr>
                                      <p:to>
                                        <p:strVal val="visible"/>
                                      </p:to>
                                    </p:set>
                                    <p:animEffect transition="in" filter="wipe(up)">
                                      <p:cBhvr>
                                        <p:cTn id="44"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P spid="54" grpId="0"/>
      <p:bldP spid="55" grpId="0"/>
      <p:bldP spid="56" grpId="0"/>
      <p:bldP spid="57" grpId="0"/>
      <p:bldP spid="58" grpId="0"/>
      <p:bldP spid="5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Freeform 6"/>
          <p:cNvSpPr/>
          <p:nvPr/>
        </p:nvSpPr>
        <p:spPr bwMode="auto">
          <a:xfrm>
            <a:off x="920750" y="2719388"/>
            <a:ext cx="2065338" cy="1787525"/>
          </a:xfrm>
          <a:custGeom>
            <a:avLst/>
            <a:gdLst>
              <a:gd name="T0" fmla="*/ 2147483646 w 2858"/>
              <a:gd name="T1" fmla="*/ 0 h 2475"/>
              <a:gd name="T2" fmla="*/ 2147483646 w 2858"/>
              <a:gd name="T3" fmla="*/ 2147483646 h 2475"/>
              <a:gd name="T4" fmla="*/ 2147483646 w 2858"/>
              <a:gd name="T5" fmla="*/ 2147483646 h 2475"/>
              <a:gd name="T6" fmla="*/ 2147483646 w 2858"/>
              <a:gd name="T7" fmla="*/ 2147483646 h 2475"/>
              <a:gd name="T8" fmla="*/ 2147483646 w 2858"/>
              <a:gd name="T9" fmla="*/ 2147483646 h 2475"/>
              <a:gd name="T10" fmla="*/ 2147483646 w 2858"/>
              <a:gd name="T11" fmla="*/ 2147483646 h 2475"/>
              <a:gd name="T12" fmla="*/ 2147483646 w 2858"/>
              <a:gd name="T13" fmla="*/ 2147483646 h 2475"/>
              <a:gd name="T14" fmla="*/ 2147483646 w 2858"/>
              <a:gd name="T15" fmla="*/ 2147483646 h 2475"/>
              <a:gd name="T16" fmla="*/ 0 w 2858"/>
              <a:gd name="T17" fmla="*/ 2147483646 h 2475"/>
              <a:gd name="T18" fmla="*/ 2147483646 w 2858"/>
              <a:gd name="T19" fmla="*/ 2147483646 h 2475"/>
              <a:gd name="T20" fmla="*/ 2147483646 w 2858"/>
              <a:gd name="T21" fmla="*/ 0 h 2475"/>
              <a:gd name="T22" fmla="*/ 2147483646 w 2858"/>
              <a:gd name="T23" fmla="*/ 0 h 2475"/>
              <a:gd name="T24" fmla="*/ 2147483646 w 2858"/>
              <a:gd name="T25" fmla="*/ 0 h 24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58" h="2475">
                <a:moveTo>
                  <a:pt x="2143" y="0"/>
                </a:moveTo>
                <a:lnTo>
                  <a:pt x="2501" y="619"/>
                </a:lnTo>
                <a:lnTo>
                  <a:pt x="2858" y="1238"/>
                </a:lnTo>
                <a:lnTo>
                  <a:pt x="2501" y="1856"/>
                </a:lnTo>
                <a:lnTo>
                  <a:pt x="2143" y="2475"/>
                </a:lnTo>
                <a:lnTo>
                  <a:pt x="1429" y="2475"/>
                </a:lnTo>
                <a:lnTo>
                  <a:pt x="714" y="2475"/>
                </a:lnTo>
                <a:lnTo>
                  <a:pt x="357" y="1856"/>
                </a:lnTo>
                <a:lnTo>
                  <a:pt x="0" y="1238"/>
                </a:lnTo>
                <a:lnTo>
                  <a:pt x="357" y="619"/>
                </a:lnTo>
                <a:lnTo>
                  <a:pt x="714" y="0"/>
                </a:lnTo>
                <a:lnTo>
                  <a:pt x="1429" y="0"/>
                </a:lnTo>
                <a:lnTo>
                  <a:pt x="2143" y="0"/>
                </a:lnTo>
                <a:close/>
              </a:path>
            </a:pathLst>
          </a:custGeom>
          <a:solidFill>
            <a:schemeClr val="bg1"/>
          </a:solidFill>
          <a:ln w="9" cap="flat" cmpd="sng">
            <a:solidFill>
              <a:schemeClr val="accent1"/>
            </a:solidFill>
            <a:round/>
          </a:ln>
        </p:spPr>
        <p:txBody>
          <a:bodyPr/>
          <a:lstStyle/>
          <a:p>
            <a:endParaRPr lang="zh-CN" altLang="en-US"/>
          </a:p>
        </p:txBody>
      </p:sp>
      <p:sp>
        <p:nvSpPr>
          <p:cNvPr id="5" name="Line 7"/>
          <p:cNvSpPr>
            <a:spLocks noChangeShapeType="1"/>
          </p:cNvSpPr>
          <p:nvPr/>
        </p:nvSpPr>
        <p:spPr bwMode="auto">
          <a:xfrm flipV="1">
            <a:off x="2473325" y="1884363"/>
            <a:ext cx="1055688" cy="833437"/>
          </a:xfrm>
          <a:prstGeom prst="line">
            <a:avLst/>
          </a:prstGeom>
          <a:noFill/>
          <a:ln w="9">
            <a:solidFill>
              <a:srgbClr val="2E2C2C"/>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 name="Line 8"/>
          <p:cNvSpPr>
            <a:spLocks noChangeShapeType="1"/>
          </p:cNvSpPr>
          <p:nvPr/>
        </p:nvSpPr>
        <p:spPr bwMode="auto">
          <a:xfrm flipV="1">
            <a:off x="2984500" y="3614738"/>
            <a:ext cx="549275" cy="0"/>
          </a:xfrm>
          <a:prstGeom prst="line">
            <a:avLst/>
          </a:prstGeom>
          <a:noFill/>
          <a:ln w="9">
            <a:solidFill>
              <a:srgbClr val="2E2C2C"/>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7" name="Rectangle 9"/>
          <p:cNvSpPr>
            <a:spLocks noChangeArrowheads="1"/>
          </p:cNvSpPr>
          <p:nvPr/>
        </p:nvSpPr>
        <p:spPr bwMode="auto">
          <a:xfrm>
            <a:off x="3533775" y="1252538"/>
            <a:ext cx="6884988" cy="1293812"/>
          </a:xfrm>
          <a:prstGeom prst="rect">
            <a:avLst/>
          </a:prstGeom>
          <a:solidFill>
            <a:schemeClr val="accent1"/>
          </a:solidFill>
          <a:ln w="9">
            <a:solidFill>
              <a:schemeClr val="accent1">
                <a:lumMod val="20000"/>
                <a:lumOff val="80000"/>
              </a:schemeClr>
            </a:solidFill>
            <a:miter lim="800000"/>
          </a:ln>
        </p:spPr>
        <p:txBody>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chemeClr val="tx1"/>
              </a:solidFill>
              <a:ea typeface="宋体" panose="02010600030101010101" pitchFamily="2" charset="-122"/>
            </a:endParaRPr>
          </a:p>
        </p:txBody>
      </p:sp>
      <p:sp>
        <p:nvSpPr>
          <p:cNvPr id="9" name="Rectangle 11"/>
          <p:cNvSpPr>
            <a:spLocks noChangeArrowheads="1"/>
          </p:cNvSpPr>
          <p:nvPr/>
        </p:nvSpPr>
        <p:spPr bwMode="auto">
          <a:xfrm>
            <a:off x="3533775" y="2998788"/>
            <a:ext cx="6884988" cy="1292225"/>
          </a:xfrm>
          <a:prstGeom prst="rect">
            <a:avLst/>
          </a:prstGeom>
          <a:solidFill>
            <a:schemeClr val="accent1"/>
          </a:solidFill>
          <a:ln w="9">
            <a:solidFill>
              <a:schemeClr val="accent1">
                <a:lumMod val="20000"/>
                <a:lumOff val="80000"/>
              </a:schemeClr>
            </a:solidFill>
            <a:miter lim="800000"/>
          </a:ln>
        </p:spPr>
        <p:txBody>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chemeClr val="tx1"/>
              </a:solidFill>
              <a:ea typeface="宋体" panose="02010600030101010101" pitchFamily="2" charset="-122"/>
            </a:endParaRPr>
          </a:p>
        </p:txBody>
      </p:sp>
      <p:sp>
        <p:nvSpPr>
          <p:cNvPr id="11" name="Line 13"/>
          <p:cNvSpPr>
            <a:spLocks noChangeShapeType="1"/>
          </p:cNvSpPr>
          <p:nvPr/>
        </p:nvSpPr>
        <p:spPr bwMode="auto">
          <a:xfrm>
            <a:off x="2473325" y="4506913"/>
            <a:ext cx="1055688" cy="833437"/>
          </a:xfrm>
          <a:prstGeom prst="line">
            <a:avLst/>
          </a:prstGeom>
          <a:noFill/>
          <a:ln w="9">
            <a:solidFill>
              <a:srgbClr val="2E2C2C"/>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2" name="Rectangle 14"/>
          <p:cNvSpPr>
            <a:spLocks noChangeArrowheads="1"/>
          </p:cNvSpPr>
          <p:nvPr/>
        </p:nvSpPr>
        <p:spPr bwMode="auto">
          <a:xfrm>
            <a:off x="3533775" y="4751388"/>
            <a:ext cx="6884988" cy="1293812"/>
          </a:xfrm>
          <a:prstGeom prst="rect">
            <a:avLst/>
          </a:prstGeom>
          <a:solidFill>
            <a:schemeClr val="accent1"/>
          </a:solidFill>
          <a:ln w="9">
            <a:solidFill>
              <a:schemeClr val="accent1">
                <a:lumMod val="20000"/>
                <a:lumOff val="80000"/>
              </a:schemeClr>
            </a:solidFill>
            <a:miter lim="800000"/>
          </a:ln>
        </p:spPr>
        <p:txBody>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chemeClr val="tx1"/>
              </a:solidFill>
              <a:ea typeface="宋体" panose="02010600030101010101" pitchFamily="2" charset="-122"/>
            </a:endParaRPr>
          </a:p>
        </p:txBody>
      </p:sp>
      <p:sp>
        <p:nvSpPr>
          <p:cNvPr id="15" name="TextBox 16"/>
          <p:cNvSpPr txBox="1">
            <a:spLocks noChangeArrowheads="1"/>
          </p:cNvSpPr>
          <p:nvPr/>
        </p:nvSpPr>
        <p:spPr bwMode="auto">
          <a:xfrm>
            <a:off x="3721100" y="1577975"/>
            <a:ext cx="62658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800">
                <a:solidFill>
                  <a:schemeClr val="tx1"/>
                </a:solidFill>
                <a:latin typeface="微软雅黑" panose="020B0503020204020204" pitchFamily="34" charset="-122"/>
              </a:rPr>
              <a:t>这里可以添加主要内容这里可以添加主要内容这里可以添加主要内容这里可以添加主要内容可以添加主要内容</a:t>
            </a:r>
          </a:p>
        </p:txBody>
      </p:sp>
      <p:sp>
        <p:nvSpPr>
          <p:cNvPr id="17" name="TextBox 18"/>
          <p:cNvSpPr txBox="1">
            <a:spLocks noChangeArrowheads="1"/>
          </p:cNvSpPr>
          <p:nvPr/>
        </p:nvSpPr>
        <p:spPr bwMode="auto">
          <a:xfrm>
            <a:off x="3721100" y="3311525"/>
            <a:ext cx="62658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800">
                <a:solidFill>
                  <a:schemeClr val="tx1"/>
                </a:solidFill>
                <a:latin typeface="微软雅黑" panose="020B0503020204020204" pitchFamily="34" charset="-122"/>
              </a:rPr>
              <a:t>这里可以添加主要内容这里可以添加主要内容这里可以添加主要内容这里可以添加主要内容可以添加主要内容</a:t>
            </a:r>
          </a:p>
        </p:txBody>
      </p:sp>
      <p:sp>
        <p:nvSpPr>
          <p:cNvPr id="19" name="TextBox 20"/>
          <p:cNvSpPr txBox="1">
            <a:spLocks noChangeArrowheads="1"/>
          </p:cNvSpPr>
          <p:nvPr/>
        </p:nvSpPr>
        <p:spPr bwMode="auto">
          <a:xfrm>
            <a:off x="3721100" y="5057775"/>
            <a:ext cx="62658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800">
                <a:solidFill>
                  <a:schemeClr val="tx1"/>
                </a:solidFill>
                <a:latin typeface="微软雅黑" panose="020B0503020204020204" pitchFamily="34" charset="-122"/>
              </a:rPr>
              <a:t>这里可以添加主要内容这里可以添加主要内容这里可以添加主要内容这里可以添加主要内容可以添加主要内容</a:t>
            </a:r>
          </a:p>
        </p:txBody>
      </p:sp>
      <p:sp>
        <p:nvSpPr>
          <p:cNvPr id="20" name="TextBox 21"/>
          <p:cNvSpPr txBox="1">
            <a:spLocks noChangeArrowheads="1"/>
          </p:cNvSpPr>
          <p:nvPr/>
        </p:nvSpPr>
        <p:spPr bwMode="auto">
          <a:xfrm>
            <a:off x="1204913" y="3230563"/>
            <a:ext cx="1498600" cy="89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zh-CN" altLang="en-US" sz="2600">
                <a:solidFill>
                  <a:schemeClr val="tx1"/>
                </a:solidFill>
                <a:latin typeface="微软雅黑" panose="020B0503020204020204" pitchFamily="34" charset="-122"/>
              </a:rPr>
              <a:t>实践难点</a:t>
            </a:r>
            <a:endParaRPr lang="en-US" sz="2600">
              <a:solidFill>
                <a:schemeClr val="tx1"/>
              </a:solidFill>
              <a:latin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20"/>
                                        </p:tgtEl>
                                        <p:attrNameLst>
                                          <p:attrName>style.visibility</p:attrName>
                                        </p:attrNameLst>
                                      </p:cBhvr>
                                      <p:to>
                                        <p:strVal val="visible"/>
                                      </p:to>
                                    </p:set>
                                    <p:anim calcmode="lin" valueType="num">
                                      <p:cBhvr>
                                        <p:cTn id="14" dur="500" fill="hold"/>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0"/>
                                        </p:tgtEl>
                                        <p:attrNameLst>
                                          <p:attrName>ppt_y</p:attrName>
                                        </p:attrNameLst>
                                      </p:cBhvr>
                                      <p:tavLst>
                                        <p:tav tm="0">
                                          <p:val>
                                            <p:strVal val="#ppt_y"/>
                                          </p:val>
                                        </p:tav>
                                        <p:tav tm="100000">
                                          <p:val>
                                            <p:strVal val="#ppt_y"/>
                                          </p:val>
                                        </p:tav>
                                      </p:tavLst>
                                    </p:anim>
                                    <p:anim calcmode="lin" valueType="num">
                                      <p:cBhvr>
                                        <p:cTn id="16" dur="500" fill="hold"/>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0"/>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0"/>
                                        </p:tgtEl>
                                      </p:cBhvr>
                                    </p:animEffect>
                                  </p:childTnLst>
                                </p:cTn>
                              </p:par>
                            </p:childTnLst>
                          </p:cTn>
                        </p:par>
                        <p:par>
                          <p:cTn id="19" fill="hold">
                            <p:stCondLst>
                              <p:cond delay="1649"/>
                            </p:stCondLst>
                            <p:childTnLst>
                              <p:par>
                                <p:cTn id="20" presetID="22" presetClass="entr" presetSubtype="8"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500"/>
                                        <p:tgtEl>
                                          <p:spTgt spid="6"/>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childTnLst>
                          </p:cTn>
                        </p:par>
                        <p:par>
                          <p:cTn id="29" fill="hold">
                            <p:stCondLst>
                              <p:cond delay="2149"/>
                            </p:stCondLst>
                            <p:childTnLst>
                              <p:par>
                                <p:cTn id="30" presetID="22" presetClass="entr" presetSubtype="8"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500"/>
                                        <p:tgtEl>
                                          <p:spTgt spid="15"/>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left)">
                                      <p:cBhvr>
                                        <p:cTn id="35" dur="500"/>
                                        <p:tgtEl>
                                          <p:spTgt spid="7"/>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left)">
                                      <p:cBhvr>
                                        <p:cTn id="38" dur="500"/>
                                        <p:tgtEl>
                                          <p:spTgt spid="17"/>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left)">
                                      <p:cBhvr>
                                        <p:cTn id="41" dur="500"/>
                                        <p:tgtEl>
                                          <p:spTgt spid="9"/>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left)">
                                      <p:cBhvr>
                                        <p:cTn id="44" dur="500"/>
                                        <p:tgtEl>
                                          <p:spTgt spid="19"/>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autoUpdateAnimBg="0"/>
      <p:bldP spid="9" grpId="0" animBg="1" autoUpdateAnimBg="0"/>
      <p:bldP spid="11" grpId="0" animBg="1"/>
      <p:bldP spid="12" grpId="0" animBg="1" autoUpdateAnimBg="0"/>
      <p:bldP spid="15" grpId="0" autoUpdateAnimBg="0"/>
      <p:bldP spid="17" grpId="0" autoUpdateAnimBg="0"/>
      <p:bldP spid="19" grpId="0" autoUpdateAnimBg="0"/>
      <p:bldP spid="2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1"/>
          <p:cNvSpPr txBox="1"/>
          <p:nvPr/>
        </p:nvSpPr>
        <p:spPr>
          <a:xfrm>
            <a:off x="1360055" y="2782459"/>
            <a:ext cx="2095487" cy="1569660"/>
          </a:xfrm>
          <a:prstGeom prst="rect">
            <a:avLst/>
          </a:prstGeom>
          <a:noFill/>
        </p:spPr>
        <p:txBody>
          <a:bodyPr wrap="square" rtlCol="0">
            <a:spAutoFit/>
          </a:bodyPr>
          <a:lstStyle/>
          <a:p>
            <a:pPr defTabSz="1176655"/>
            <a:r>
              <a:rPr lang="en-US" altLang="zh-CN" sz="9600" dirty="0">
                <a:ln>
                  <a:solidFill>
                    <a:schemeClr val="accent1"/>
                  </a:solidFill>
                </a:ln>
                <a:solidFill>
                  <a:schemeClr val="accent1"/>
                </a:solidFill>
                <a:latin typeface="黑体" panose="02010609060101010101" pitchFamily="2" charset="-122"/>
                <a:ea typeface="黑体" panose="02010609060101010101" pitchFamily="2" charset="-122"/>
              </a:rPr>
              <a:t>01</a:t>
            </a:r>
            <a:endParaRPr lang="zh-CN" altLang="en-US" sz="9600" dirty="0">
              <a:ln>
                <a:solidFill>
                  <a:schemeClr val="accent1"/>
                </a:solidFill>
              </a:ln>
              <a:solidFill>
                <a:schemeClr val="accent1"/>
              </a:solidFill>
              <a:latin typeface="黑体" panose="02010609060101010101" pitchFamily="2" charset="-122"/>
              <a:ea typeface="黑体" panose="02010609060101010101" pitchFamily="2" charset="-122"/>
            </a:endParaRPr>
          </a:p>
        </p:txBody>
      </p:sp>
      <p:sp>
        <p:nvSpPr>
          <p:cNvPr id="5" name="Subtitle 9"/>
          <p:cNvSpPr txBox="1"/>
          <p:nvPr/>
        </p:nvSpPr>
        <p:spPr>
          <a:xfrm>
            <a:off x="3070921" y="2922854"/>
            <a:ext cx="6572802" cy="1304074"/>
          </a:xfrm>
          <a:prstGeom prst="rect">
            <a:avLst/>
          </a:prstGeom>
        </p:spPr>
        <p:txBody>
          <a:bodyPr vert="horz" wrap="square" lIns="102742" tIns="51371" rIns="102742" bIns="51371" rtlCol="0">
            <a:spAutoFit/>
          </a:bodyPr>
          <a:lstStyle>
            <a:defPPr>
              <a:defRPr lang="zh-CN"/>
            </a:defPPr>
            <a:lvl1pPr indent="0" algn="r" defTabSz="1087755">
              <a:lnSpc>
                <a:spcPct val="100000"/>
              </a:lnSpc>
              <a:spcBef>
                <a:spcPct val="20000"/>
              </a:spcBef>
              <a:buFont typeface="Arial" panose="020B0604020202020204"/>
              <a:buNone/>
              <a:defRPr sz="2000">
                <a:solidFill>
                  <a:schemeClr val="accent2"/>
                </a:solidFill>
                <a:latin typeface="微软雅黑" panose="020B0503020204020204" pitchFamily="34" charset="-122"/>
                <a:ea typeface="微软雅黑" panose="020B0503020204020204" pitchFamily="34" charset="-122"/>
                <a:cs typeface="Open Sans Light"/>
              </a:defRPr>
            </a:lvl1pPr>
            <a:lvl2pPr marL="1087755" indent="0" algn="ctr" defTabSz="1087755">
              <a:lnSpc>
                <a:spcPct val="130000"/>
              </a:lnSpc>
              <a:spcBef>
                <a:spcPct val="20000"/>
              </a:spcBef>
              <a:buFont typeface="Arial" panose="020B0604020202020204"/>
              <a:buNone/>
              <a:defRPr sz="3100">
                <a:solidFill>
                  <a:schemeClr val="tx1">
                    <a:tint val="75000"/>
                  </a:schemeClr>
                </a:solidFill>
                <a:latin typeface="Open Sans"/>
                <a:cs typeface="Open Sans"/>
              </a:defRPr>
            </a:lvl2pPr>
            <a:lvl3pPr marL="2174875" indent="0" algn="ctr" defTabSz="1087755">
              <a:lnSpc>
                <a:spcPct val="130000"/>
              </a:lnSpc>
              <a:spcBef>
                <a:spcPct val="20000"/>
              </a:spcBef>
              <a:buFont typeface="Arial" panose="020B0604020202020204"/>
              <a:buNone/>
              <a:defRPr sz="3100">
                <a:solidFill>
                  <a:schemeClr val="tx1">
                    <a:tint val="75000"/>
                  </a:schemeClr>
                </a:solidFill>
                <a:latin typeface="Open Sans"/>
                <a:cs typeface="Open Sans"/>
              </a:defRPr>
            </a:lvl3pPr>
            <a:lvl4pPr marL="3262630" indent="0" algn="ctr" defTabSz="1087755">
              <a:lnSpc>
                <a:spcPct val="130000"/>
              </a:lnSpc>
              <a:spcBef>
                <a:spcPct val="20000"/>
              </a:spcBef>
              <a:buFont typeface="Arial" panose="020B0604020202020204"/>
              <a:buNone/>
              <a:defRPr sz="3100">
                <a:solidFill>
                  <a:schemeClr val="tx1">
                    <a:tint val="75000"/>
                  </a:schemeClr>
                </a:solidFill>
                <a:latin typeface="Open Sans"/>
                <a:cs typeface="Open Sans"/>
              </a:defRPr>
            </a:lvl4pPr>
            <a:lvl5pPr marL="4349750" indent="0" algn="ctr" defTabSz="1087755">
              <a:lnSpc>
                <a:spcPct val="130000"/>
              </a:lnSpc>
              <a:spcBef>
                <a:spcPct val="20000"/>
              </a:spcBef>
              <a:buFont typeface="Arial" panose="020B0604020202020204"/>
              <a:buNone/>
              <a:defRPr sz="3100">
                <a:solidFill>
                  <a:schemeClr val="tx1">
                    <a:tint val="75000"/>
                  </a:schemeClr>
                </a:solidFill>
                <a:latin typeface="Open Sans"/>
                <a:cs typeface="Open Sans"/>
              </a:defRPr>
            </a:lvl5pPr>
            <a:lvl6pPr marL="5437505" indent="0" algn="ctr" defTabSz="1087755">
              <a:spcBef>
                <a:spcPct val="20000"/>
              </a:spcBef>
              <a:buFont typeface="Arial" panose="020B0604020202020204"/>
              <a:buNone/>
              <a:defRPr sz="4800">
                <a:solidFill>
                  <a:schemeClr val="tx1">
                    <a:tint val="75000"/>
                  </a:schemeClr>
                </a:solidFill>
              </a:defRPr>
            </a:lvl6pPr>
            <a:lvl7pPr marL="6524625" indent="0" algn="ctr" defTabSz="1087755">
              <a:spcBef>
                <a:spcPct val="20000"/>
              </a:spcBef>
              <a:buFont typeface="Arial" panose="020B0604020202020204"/>
              <a:buNone/>
              <a:defRPr sz="4800">
                <a:solidFill>
                  <a:schemeClr val="tx1">
                    <a:tint val="75000"/>
                  </a:schemeClr>
                </a:solidFill>
              </a:defRPr>
            </a:lvl7pPr>
            <a:lvl8pPr marL="7612380" indent="0" algn="ctr" defTabSz="1087755">
              <a:spcBef>
                <a:spcPct val="20000"/>
              </a:spcBef>
              <a:buFont typeface="Arial" panose="020B0604020202020204"/>
              <a:buNone/>
              <a:defRPr sz="4800">
                <a:solidFill>
                  <a:schemeClr val="tx1">
                    <a:tint val="75000"/>
                  </a:schemeClr>
                </a:solidFill>
              </a:defRPr>
            </a:lvl8pPr>
            <a:lvl9pPr marL="8699500" indent="0" algn="ctr" defTabSz="1087755">
              <a:spcBef>
                <a:spcPct val="20000"/>
              </a:spcBef>
              <a:buFont typeface="Arial" panose="020B0604020202020204"/>
              <a:buNone/>
              <a:defRPr sz="4800">
                <a:solidFill>
                  <a:schemeClr val="tx1">
                    <a:tint val="75000"/>
                  </a:schemeClr>
                </a:solidFill>
              </a:defRPr>
            </a:lvl9pPr>
          </a:lstStyle>
          <a:p>
            <a:pPr marL="0" lvl="1" algn="l"/>
            <a:r>
              <a:rPr lang="zh-CN" altLang="en-US" sz="6000" b="1" dirty="0">
                <a:solidFill>
                  <a:schemeClr val="accent1"/>
                </a:solidFill>
                <a:latin typeface="+mj-ea"/>
              </a:rPr>
              <a:t>输入标题文字内容</a:t>
            </a:r>
            <a:endParaRPr lang="en-US" altLang="zh-CN" sz="6000" b="1" dirty="0">
              <a:solidFill>
                <a:schemeClr val="accent1"/>
              </a:solidFill>
              <a:latin typeface="+mj-ea"/>
            </a:endParaRPr>
          </a:p>
        </p:txBody>
      </p:sp>
      <p:grpSp>
        <p:nvGrpSpPr>
          <p:cNvPr id="6" name="组合 5"/>
          <p:cNvGrpSpPr/>
          <p:nvPr/>
        </p:nvGrpSpPr>
        <p:grpSpPr>
          <a:xfrm>
            <a:off x="9643723" y="3506848"/>
            <a:ext cx="720080" cy="72008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7" name="椭圆 6"/>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3839838" y="2024052"/>
              <a:ext cx="1098122" cy="1098122"/>
            </a:xfrm>
            <a:prstGeom prst="ellipse">
              <a:avLst/>
            </a:prstGeom>
            <a:solidFill>
              <a:schemeClr val="bg1">
                <a:lumMod val="8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9" name="组合 8"/>
          <p:cNvGrpSpPr/>
          <p:nvPr/>
        </p:nvGrpSpPr>
        <p:grpSpPr>
          <a:xfrm>
            <a:off x="9427699" y="4213236"/>
            <a:ext cx="360040" cy="36004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0" name="椭圆 9"/>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3839838" y="2024052"/>
              <a:ext cx="1098122" cy="1098122"/>
            </a:xfrm>
            <a:prstGeom prst="ellipse">
              <a:avLst/>
            </a:prstGeom>
            <a:solidFill>
              <a:schemeClr val="bg1">
                <a:lumMod val="8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2" name="组合 11"/>
          <p:cNvGrpSpPr/>
          <p:nvPr/>
        </p:nvGrpSpPr>
        <p:grpSpPr>
          <a:xfrm>
            <a:off x="7901403" y="3948591"/>
            <a:ext cx="946294" cy="946294"/>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3" name="椭圆 12"/>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3839838" y="2024052"/>
              <a:ext cx="1098122" cy="1098122"/>
            </a:xfrm>
            <a:prstGeom prst="ellipse">
              <a:avLst/>
            </a:prstGeom>
            <a:solidFill>
              <a:schemeClr val="bg1">
                <a:lumMod val="8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5" name="组合 14"/>
          <p:cNvGrpSpPr/>
          <p:nvPr/>
        </p:nvGrpSpPr>
        <p:grpSpPr>
          <a:xfrm>
            <a:off x="9064844" y="4616524"/>
            <a:ext cx="222188" cy="222188"/>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6" name="椭圆 15"/>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3839838" y="2024052"/>
              <a:ext cx="1098122" cy="1098122"/>
            </a:xfrm>
            <a:prstGeom prst="ellipse">
              <a:avLst/>
            </a:prstGeom>
            <a:solidFill>
              <a:schemeClr val="bg1">
                <a:lumMod val="9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8" name="组合 17"/>
          <p:cNvGrpSpPr/>
          <p:nvPr/>
        </p:nvGrpSpPr>
        <p:grpSpPr>
          <a:xfrm>
            <a:off x="9036368" y="2533258"/>
            <a:ext cx="720080" cy="720080"/>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19" name="椭圆 18"/>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3839838" y="2024052"/>
              <a:ext cx="1098122" cy="1098122"/>
            </a:xfrm>
            <a:prstGeom prst="ellipse">
              <a:avLst/>
            </a:prstGeom>
            <a:solidFill>
              <a:schemeClr val="bg1">
                <a:lumMod val="85000"/>
              </a:schemeClr>
            </a:solidFill>
            <a:ln>
              <a:solidFill>
                <a:schemeClr val="accent1">
                  <a:lumMod val="75000"/>
                </a:schemeClr>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21" name="组合 20"/>
          <p:cNvGrpSpPr/>
          <p:nvPr/>
        </p:nvGrpSpPr>
        <p:grpSpPr>
          <a:xfrm>
            <a:off x="9368104" y="3347242"/>
            <a:ext cx="222188" cy="222188"/>
            <a:chOff x="3724323" y="1908536"/>
            <a:chExt cx="1329153" cy="1329153"/>
          </a:xfrm>
          <a:gradFill>
            <a:gsLst>
              <a:gs pos="62000">
                <a:srgbClr val="C69135"/>
              </a:gs>
              <a:gs pos="34200">
                <a:srgbClr val="E6D38F"/>
              </a:gs>
              <a:gs pos="0">
                <a:srgbClr val="FCD860"/>
              </a:gs>
              <a:gs pos="100000">
                <a:srgbClr val="F1DF97"/>
              </a:gs>
            </a:gsLst>
            <a:lin ang="12000000" scaled="0"/>
          </a:gradFill>
        </p:grpSpPr>
        <p:sp>
          <p:nvSpPr>
            <p:cNvPr id="22" name="椭圆 21"/>
            <p:cNvSpPr/>
            <p:nvPr/>
          </p:nvSpPr>
          <p:spPr>
            <a:xfrm>
              <a:off x="3724323" y="1908536"/>
              <a:ext cx="1329153" cy="1329153"/>
            </a:xfrm>
            <a:prstGeom prst="ellipse">
              <a:avLst/>
            </a:prstGeom>
            <a:solidFill>
              <a:schemeClr val="accent1">
                <a:lumMod val="75000"/>
              </a:schemeClr>
            </a:solidFill>
            <a:ln w="28575">
              <a:solidFill>
                <a:schemeClr val="accent1">
                  <a:lumMod val="75000"/>
                </a:schemeClr>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3839838" y="2024052"/>
              <a:ext cx="1098122" cy="1098122"/>
            </a:xfrm>
            <a:prstGeom prst="ellipse">
              <a:avLst/>
            </a:prstGeom>
            <a:solidFill>
              <a:schemeClr val="bg1">
                <a:lumMod val="9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300"/>
                                        <p:tgtEl>
                                          <p:spTgt spid="5">
                                            <p:txEl>
                                              <p:pRg st="0" end="0"/>
                                            </p:txEl>
                                          </p:spTgt>
                                        </p:tgtEl>
                                      </p:cBhvr>
                                    </p:animEffect>
                                  </p:childTnLst>
                                </p:cTn>
                              </p:par>
                              <p:par>
                                <p:cTn id="12" presetID="2" presetClass="entr" presetSubtype="6" fill="hold" nodeType="withEffect">
                                  <p:stCondLst>
                                    <p:cond delay="75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1+#ppt_w/2"/>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par>
                                <p:cTn id="16" presetID="2" presetClass="entr" presetSubtype="6" fill="hold" nodeType="withEffect">
                                  <p:stCondLst>
                                    <p:cond delay="75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1+#ppt_w/2"/>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par>
                                <p:cTn id="20" presetID="2" presetClass="entr" presetSubtype="6" fill="hold" nodeType="withEffect">
                                  <p:stCondLst>
                                    <p:cond delay="75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1+#ppt_w/2"/>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par>
                                <p:cTn id="24" presetID="2" presetClass="entr" presetSubtype="6" fill="hold" nodeType="withEffect">
                                  <p:stCondLst>
                                    <p:cond delay="75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1+#ppt_w/2"/>
                                          </p:val>
                                        </p:tav>
                                        <p:tav tm="100000">
                                          <p:val>
                                            <p:strVal val="#ppt_x"/>
                                          </p:val>
                                        </p:tav>
                                      </p:tavLst>
                                    </p:anim>
                                    <p:anim calcmode="lin" valueType="num">
                                      <p:cBhvr additive="base">
                                        <p:cTn id="27" dur="500" fill="hold"/>
                                        <p:tgtEl>
                                          <p:spTgt spid="15"/>
                                        </p:tgtEl>
                                        <p:attrNameLst>
                                          <p:attrName>ppt_y</p:attrName>
                                        </p:attrNameLst>
                                      </p:cBhvr>
                                      <p:tavLst>
                                        <p:tav tm="0">
                                          <p:val>
                                            <p:strVal val="1+#ppt_h/2"/>
                                          </p:val>
                                        </p:tav>
                                        <p:tav tm="100000">
                                          <p:val>
                                            <p:strVal val="#ppt_y"/>
                                          </p:val>
                                        </p:tav>
                                      </p:tavLst>
                                    </p:anim>
                                  </p:childTnLst>
                                </p:cTn>
                              </p:par>
                              <p:par>
                                <p:cTn id="28" presetID="2" presetClass="entr" presetSubtype="6" fill="hold" nodeType="withEffect">
                                  <p:stCondLst>
                                    <p:cond delay="75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fill="hold"/>
                                        <p:tgtEl>
                                          <p:spTgt spid="18"/>
                                        </p:tgtEl>
                                        <p:attrNameLst>
                                          <p:attrName>ppt_x</p:attrName>
                                        </p:attrNameLst>
                                      </p:cBhvr>
                                      <p:tavLst>
                                        <p:tav tm="0">
                                          <p:val>
                                            <p:strVal val="1+#ppt_w/2"/>
                                          </p:val>
                                        </p:tav>
                                        <p:tav tm="100000">
                                          <p:val>
                                            <p:strVal val="#ppt_x"/>
                                          </p:val>
                                        </p:tav>
                                      </p:tavLst>
                                    </p:anim>
                                    <p:anim calcmode="lin" valueType="num">
                                      <p:cBhvr additive="base">
                                        <p:cTn id="31" dur="500" fill="hold"/>
                                        <p:tgtEl>
                                          <p:spTgt spid="18"/>
                                        </p:tgtEl>
                                        <p:attrNameLst>
                                          <p:attrName>ppt_y</p:attrName>
                                        </p:attrNameLst>
                                      </p:cBhvr>
                                      <p:tavLst>
                                        <p:tav tm="0">
                                          <p:val>
                                            <p:strVal val="1+#ppt_h/2"/>
                                          </p:val>
                                        </p:tav>
                                        <p:tav tm="100000">
                                          <p:val>
                                            <p:strVal val="#ppt_y"/>
                                          </p:val>
                                        </p:tav>
                                      </p:tavLst>
                                    </p:anim>
                                  </p:childTnLst>
                                </p:cTn>
                              </p:par>
                              <p:par>
                                <p:cTn id="32" presetID="2" presetClass="entr" presetSubtype="6" fill="hold" nodeType="withEffect">
                                  <p:stCondLst>
                                    <p:cond delay="750"/>
                                  </p:stCondLst>
                                  <p:childTnLst>
                                    <p:set>
                                      <p:cBhvr>
                                        <p:cTn id="33" dur="1" fill="hold">
                                          <p:stCondLst>
                                            <p:cond delay="0"/>
                                          </p:stCondLst>
                                        </p:cTn>
                                        <p:tgtEl>
                                          <p:spTgt spid="21"/>
                                        </p:tgtEl>
                                        <p:attrNameLst>
                                          <p:attrName>style.visibility</p:attrName>
                                        </p:attrNameLst>
                                      </p:cBhvr>
                                      <p:to>
                                        <p:strVal val="visible"/>
                                      </p:to>
                                    </p:set>
                                    <p:anim calcmode="lin" valueType="num">
                                      <p:cBhvr additive="base">
                                        <p:cTn id="34" dur="500" fill="hold"/>
                                        <p:tgtEl>
                                          <p:spTgt spid="21"/>
                                        </p:tgtEl>
                                        <p:attrNameLst>
                                          <p:attrName>ppt_x</p:attrName>
                                        </p:attrNameLst>
                                      </p:cBhvr>
                                      <p:tavLst>
                                        <p:tav tm="0">
                                          <p:val>
                                            <p:strVal val="1+#ppt_w/2"/>
                                          </p:val>
                                        </p:tav>
                                        <p:tav tm="100000">
                                          <p:val>
                                            <p:strVal val="#ppt_x"/>
                                          </p:val>
                                        </p:tav>
                                      </p:tavLst>
                                    </p:anim>
                                    <p:anim calcmode="lin" valueType="num">
                                      <p:cBhvr additive="base">
                                        <p:cTn id="3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椭圆 7"/>
          <p:cNvSpPr/>
          <p:nvPr/>
        </p:nvSpPr>
        <p:spPr>
          <a:xfrm>
            <a:off x="4322668" y="3147677"/>
            <a:ext cx="3856079" cy="906479"/>
          </a:xfrm>
          <a:custGeom>
            <a:avLst/>
            <a:gdLst>
              <a:gd name="connsiteX0" fmla="*/ 5141438 w 5232878"/>
              <a:gd name="connsiteY0" fmla="*/ 0 h 1208638"/>
              <a:gd name="connsiteX1" fmla="*/ 2570719 w 5232878"/>
              <a:gd name="connsiteY1" fmla="*/ 1208638 h 1208638"/>
              <a:gd name="connsiteX2" fmla="*/ 0 w 5232878"/>
              <a:gd name="connsiteY2" fmla="*/ 0 h 1208638"/>
              <a:gd name="connsiteX3" fmla="*/ 5232878 w 5232878"/>
              <a:gd name="connsiteY3" fmla="*/ 91440 h 1208638"/>
              <a:gd name="connsiteX0-1" fmla="*/ 5141438 w 5141438"/>
              <a:gd name="connsiteY0-2" fmla="*/ 0 h 1208638"/>
              <a:gd name="connsiteX1-3" fmla="*/ 2570719 w 5141438"/>
              <a:gd name="connsiteY1-4" fmla="*/ 1208638 h 1208638"/>
              <a:gd name="connsiteX2-5" fmla="*/ 0 w 5141438"/>
              <a:gd name="connsiteY2-6" fmla="*/ 0 h 1208638"/>
            </a:gdLst>
            <a:ahLst/>
            <a:cxnLst>
              <a:cxn ang="0">
                <a:pos x="connsiteX0-1" y="connsiteY0-2"/>
              </a:cxn>
              <a:cxn ang="0">
                <a:pos x="connsiteX1-3" y="connsiteY1-4"/>
              </a:cxn>
              <a:cxn ang="0">
                <a:pos x="connsiteX2-5" y="connsiteY2-6"/>
              </a:cxn>
            </a:cxnLst>
            <a:rect l="l" t="t" r="r" b="b"/>
            <a:pathLst>
              <a:path w="5141438" h="1208638">
                <a:moveTo>
                  <a:pt x="5141438" y="0"/>
                </a:moveTo>
                <a:cubicBezTo>
                  <a:pt x="4741027" y="708082"/>
                  <a:pt x="3740838" y="1208638"/>
                  <a:pt x="2570719" y="1208638"/>
                </a:cubicBezTo>
                <a:cubicBezTo>
                  <a:pt x="1400600" y="1208638"/>
                  <a:pt x="400411" y="708082"/>
                  <a:pt x="0" y="0"/>
                </a:cubicBezTo>
              </a:path>
            </a:pathLst>
          </a:cu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panose="020B0503020204020204" pitchFamily="34" charset="-122"/>
              <a:ea typeface="微软雅黑" panose="020B0503020204020204" pitchFamily="34" charset="-122"/>
            </a:endParaRPr>
          </a:p>
        </p:txBody>
      </p:sp>
      <p:cxnSp>
        <p:nvCxnSpPr>
          <p:cNvPr id="5" name="直接连接符 4"/>
          <p:cNvCxnSpPr>
            <a:endCxn id="4" idx="1"/>
          </p:cNvCxnSpPr>
          <p:nvPr/>
        </p:nvCxnSpPr>
        <p:spPr>
          <a:xfrm>
            <a:off x="6247940" y="2698477"/>
            <a:ext cx="2768" cy="135568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 name="TextBox 40"/>
          <p:cNvSpPr txBox="1"/>
          <p:nvPr/>
        </p:nvSpPr>
        <p:spPr>
          <a:xfrm>
            <a:off x="3388199" y="3703037"/>
            <a:ext cx="1458162" cy="729430"/>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此处添加文本内容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此次添加文本内容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此次添加文本内容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7" name="TextBox 41"/>
          <p:cNvSpPr txBox="1"/>
          <p:nvPr/>
        </p:nvSpPr>
        <p:spPr>
          <a:xfrm>
            <a:off x="4666341" y="4474452"/>
            <a:ext cx="1458162" cy="729430"/>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此次添加文本内容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此次添加文本内容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此次添加文本内容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8" name="TextBox 42"/>
          <p:cNvSpPr txBox="1"/>
          <p:nvPr/>
        </p:nvSpPr>
        <p:spPr>
          <a:xfrm>
            <a:off x="6425666" y="4474452"/>
            <a:ext cx="1458162" cy="729430"/>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此次添加文本内容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此次添加文本内容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此次添加文本内容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9" name="TextBox 43"/>
          <p:cNvSpPr txBox="1"/>
          <p:nvPr/>
        </p:nvSpPr>
        <p:spPr>
          <a:xfrm>
            <a:off x="7690677" y="3749457"/>
            <a:ext cx="1458162" cy="729430"/>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此次添加文本内容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此次添加文本内容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此次添加文本内容</a:t>
            </a:r>
            <a:endPar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10" name="组合 9"/>
          <p:cNvGrpSpPr/>
          <p:nvPr/>
        </p:nvGrpSpPr>
        <p:grpSpPr>
          <a:xfrm>
            <a:off x="5463037" y="1408669"/>
            <a:ext cx="1563386" cy="1563386"/>
            <a:chOff x="2848131" y="1860029"/>
            <a:chExt cx="3807502" cy="3807502"/>
          </a:xfrm>
          <a:solidFill>
            <a:schemeClr val="accent1"/>
          </a:solidFill>
        </p:grpSpPr>
        <p:sp>
          <p:nvSpPr>
            <p:cNvPr id="11" name="椭圆 10"/>
            <p:cNvSpPr/>
            <p:nvPr/>
          </p:nvSpPr>
          <p:spPr>
            <a:xfrm>
              <a:off x="2848131" y="1860029"/>
              <a:ext cx="3807502" cy="3807502"/>
            </a:xfrm>
            <a:prstGeom prst="ellipse">
              <a:avLst/>
            </a:prstGeom>
            <a:grpFill/>
            <a:ln>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2" name="文本框 91"/>
            <p:cNvSpPr txBox="1"/>
            <p:nvPr/>
          </p:nvSpPr>
          <p:spPr>
            <a:xfrm>
              <a:off x="3222772" y="3335068"/>
              <a:ext cx="3073218" cy="1011912"/>
            </a:xfrm>
            <a:prstGeom prst="rect">
              <a:avLst/>
            </a:prstGeom>
            <a:grpFill/>
            <a:ln>
              <a:noFill/>
            </a:ln>
          </p:spPr>
          <p:txBody>
            <a:bodyPr wrap="none" rtlCol="0">
              <a:spAutoFit/>
            </a:bodyPr>
            <a:lstStyle/>
            <a:p>
              <a:pPr algn="ctr"/>
              <a:r>
                <a:rPr lang="zh-CN" altLang="en-US" sz="2100" b="1" dirty="0">
                  <a:solidFill>
                    <a:schemeClr val="bg1"/>
                  </a:solidFill>
                  <a:latin typeface="微软雅黑" panose="020B0503020204020204" pitchFamily="34" charset="-122"/>
                  <a:ea typeface="微软雅黑" panose="020B0503020204020204" pitchFamily="34" charset="-122"/>
                </a:rPr>
                <a:t>您的标题</a:t>
              </a:r>
              <a:endParaRPr lang="en-US" altLang="zh-CN" sz="2100" b="1" dirty="0">
                <a:solidFill>
                  <a:schemeClr val="bg1"/>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3841861" y="2723506"/>
            <a:ext cx="806358" cy="806358"/>
            <a:chOff x="2800449" y="3260788"/>
            <a:chExt cx="1075144" cy="1075144"/>
          </a:xfrm>
          <a:solidFill>
            <a:schemeClr val="accent1"/>
          </a:solidFill>
        </p:grpSpPr>
        <p:sp>
          <p:nvSpPr>
            <p:cNvPr id="14" name="椭圆 13"/>
            <p:cNvSpPr/>
            <p:nvPr/>
          </p:nvSpPr>
          <p:spPr>
            <a:xfrm>
              <a:off x="2800449" y="3260788"/>
              <a:ext cx="1075144" cy="1075144"/>
            </a:xfrm>
            <a:prstGeom prst="ellipse">
              <a:avLst/>
            </a:prstGeom>
            <a:grp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5" name="Freeform 12"/>
            <p:cNvSpPr>
              <a:spLocks noEditPoints="1"/>
            </p:cNvSpPr>
            <p:nvPr/>
          </p:nvSpPr>
          <p:spPr bwMode="black">
            <a:xfrm>
              <a:off x="3115247" y="3529914"/>
              <a:ext cx="450199" cy="498101"/>
            </a:xfrm>
            <a:custGeom>
              <a:avLst/>
              <a:gdLst>
                <a:gd name="T0" fmla="*/ 709 w 709"/>
                <a:gd name="T1" fmla="*/ 570 h 709"/>
                <a:gd name="T2" fmla="*/ 373 w 709"/>
                <a:gd name="T3" fmla="*/ 709 h 709"/>
                <a:gd name="T4" fmla="*/ 373 w 709"/>
                <a:gd name="T5" fmla="*/ 294 h 709"/>
                <a:gd name="T6" fmla="*/ 709 w 709"/>
                <a:gd name="T7" fmla="*/ 154 h 709"/>
                <a:gd name="T8" fmla="*/ 709 w 709"/>
                <a:gd name="T9" fmla="*/ 570 h 709"/>
                <a:gd name="T10" fmla="*/ 335 w 709"/>
                <a:gd name="T11" fmla="*/ 294 h 709"/>
                <a:gd name="T12" fmla="*/ 0 w 709"/>
                <a:gd name="T13" fmla="*/ 154 h 709"/>
                <a:gd name="T14" fmla="*/ 0 w 709"/>
                <a:gd name="T15" fmla="*/ 570 h 709"/>
                <a:gd name="T16" fmla="*/ 335 w 709"/>
                <a:gd name="T17" fmla="*/ 709 h 709"/>
                <a:gd name="T18" fmla="*/ 335 w 709"/>
                <a:gd name="T19" fmla="*/ 294 h 709"/>
                <a:gd name="T20" fmla="*/ 354 w 709"/>
                <a:gd name="T21" fmla="*/ 0 h 709"/>
                <a:gd name="T22" fmla="*/ 0 w 709"/>
                <a:gd name="T23" fmla="*/ 126 h 709"/>
                <a:gd name="T24" fmla="*/ 354 w 709"/>
                <a:gd name="T25" fmla="*/ 268 h 709"/>
                <a:gd name="T26" fmla="*/ 709 w 709"/>
                <a:gd name="T27" fmla="*/ 126 h 709"/>
                <a:gd name="T28" fmla="*/ 354 w 709"/>
                <a:gd name="T29" fmla="*/ 0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9" h="709">
                  <a:moveTo>
                    <a:pt x="709" y="570"/>
                  </a:moveTo>
                  <a:lnTo>
                    <a:pt x="373" y="709"/>
                  </a:lnTo>
                  <a:lnTo>
                    <a:pt x="373" y="294"/>
                  </a:lnTo>
                  <a:lnTo>
                    <a:pt x="709" y="154"/>
                  </a:lnTo>
                  <a:lnTo>
                    <a:pt x="709" y="570"/>
                  </a:lnTo>
                  <a:close/>
                  <a:moveTo>
                    <a:pt x="335" y="294"/>
                  </a:moveTo>
                  <a:lnTo>
                    <a:pt x="0" y="154"/>
                  </a:lnTo>
                  <a:lnTo>
                    <a:pt x="0" y="570"/>
                  </a:lnTo>
                  <a:lnTo>
                    <a:pt x="335" y="709"/>
                  </a:lnTo>
                  <a:lnTo>
                    <a:pt x="335" y="294"/>
                  </a:lnTo>
                  <a:close/>
                  <a:moveTo>
                    <a:pt x="354" y="0"/>
                  </a:moveTo>
                  <a:lnTo>
                    <a:pt x="0" y="126"/>
                  </a:lnTo>
                  <a:lnTo>
                    <a:pt x="354" y="268"/>
                  </a:lnTo>
                  <a:lnTo>
                    <a:pt x="709" y="126"/>
                  </a:lnTo>
                  <a:lnTo>
                    <a:pt x="354" y="0"/>
                  </a:lnTo>
                  <a:close/>
                </a:path>
              </a:pathLst>
            </a:custGeom>
            <a:grpFill/>
            <a:ln>
              <a:solidFill>
                <a:schemeClr val="bg1"/>
              </a:solidFill>
            </a:ln>
          </p:spPr>
          <p:txBody>
            <a:bodyPr vert="horz" wrap="square" lIns="82305" tIns="41153" rIns="82305" bIns="41153"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endParaRPr lang="en-US" sz="1800">
                <a:solidFill>
                  <a:srgbClr val="FFFFFF"/>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4950779" y="3386036"/>
            <a:ext cx="806358" cy="806358"/>
            <a:chOff x="4279007" y="4144161"/>
            <a:chExt cx="1075144" cy="1075144"/>
          </a:xfrm>
          <a:solidFill>
            <a:schemeClr val="accent1"/>
          </a:solidFill>
        </p:grpSpPr>
        <p:sp>
          <p:nvSpPr>
            <p:cNvPr id="17" name="椭圆 16"/>
            <p:cNvSpPr/>
            <p:nvPr/>
          </p:nvSpPr>
          <p:spPr>
            <a:xfrm>
              <a:off x="4279007" y="4144161"/>
              <a:ext cx="1075144" cy="1075144"/>
            </a:xfrm>
            <a:prstGeom prst="ellipse">
              <a:avLst/>
            </a:prstGeom>
            <a:grp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pic>
          <p:nvPicPr>
            <p:cNvPr id="18" name="Picture 5" descr="C:\Users\Jonahs\Dropbox\Projects SCOTT\MEET Windows Azure\source\Background\tile-icon-CDN.png"/>
            <p:cNvPicPr>
              <a:picLocks noChangeAspect="1" noChangeArrowheads="1"/>
            </p:cNvPicPr>
            <p:nvPr/>
          </p:nvPicPr>
          <p:blipFill>
            <a:blip r:embed="rId3" cstate="email"/>
            <a:srcRect/>
            <a:stretch>
              <a:fillRect/>
            </a:stretch>
          </p:blipFill>
          <p:spPr bwMode="auto">
            <a:xfrm>
              <a:off x="4503176" y="4333642"/>
              <a:ext cx="638782" cy="638616"/>
            </a:xfrm>
            <a:prstGeom prst="rect">
              <a:avLst/>
            </a:prstGeom>
            <a:grpFill/>
            <a:ln>
              <a:noFill/>
            </a:ln>
          </p:spPr>
        </p:pic>
      </p:grpSp>
      <p:grpSp>
        <p:nvGrpSpPr>
          <p:cNvPr id="19" name="组合 18"/>
          <p:cNvGrpSpPr/>
          <p:nvPr/>
        </p:nvGrpSpPr>
        <p:grpSpPr>
          <a:xfrm>
            <a:off x="6629742" y="3454559"/>
            <a:ext cx="806358" cy="806358"/>
            <a:chOff x="6517624" y="4235525"/>
            <a:chExt cx="1075144" cy="1075144"/>
          </a:xfrm>
          <a:solidFill>
            <a:schemeClr val="accent1"/>
          </a:solidFill>
        </p:grpSpPr>
        <p:sp>
          <p:nvSpPr>
            <p:cNvPr id="20" name="椭圆 19"/>
            <p:cNvSpPr/>
            <p:nvPr/>
          </p:nvSpPr>
          <p:spPr>
            <a:xfrm>
              <a:off x="6517624" y="4235525"/>
              <a:ext cx="1075144" cy="1075144"/>
            </a:xfrm>
            <a:prstGeom prst="ellipse">
              <a:avLst/>
            </a:prstGeom>
            <a:grp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pic>
          <p:nvPicPr>
            <p:cNvPr id="21" name="Picture 10" descr="C:\Users\Jonahs\Dropbox\Projects SCOTT\MEET Windows Azure\source\Background\tile-icon-network.png"/>
            <p:cNvPicPr>
              <a:picLocks noChangeAspect="1" noChangeArrowheads="1"/>
            </p:cNvPicPr>
            <p:nvPr/>
          </p:nvPicPr>
          <p:blipFill>
            <a:blip r:embed="rId4" cstate="email"/>
            <a:srcRect/>
            <a:stretch>
              <a:fillRect/>
            </a:stretch>
          </p:blipFill>
          <p:spPr bwMode="auto">
            <a:xfrm>
              <a:off x="6731404" y="4453789"/>
              <a:ext cx="638782" cy="638616"/>
            </a:xfrm>
            <a:prstGeom prst="rect">
              <a:avLst/>
            </a:prstGeom>
            <a:grpFill/>
            <a:ln>
              <a:noFill/>
            </a:ln>
          </p:spPr>
        </p:pic>
      </p:grpSp>
      <p:grpSp>
        <p:nvGrpSpPr>
          <p:cNvPr id="22" name="组合 21"/>
          <p:cNvGrpSpPr/>
          <p:nvPr/>
        </p:nvGrpSpPr>
        <p:grpSpPr>
          <a:xfrm>
            <a:off x="7775568" y="2723506"/>
            <a:ext cx="806358" cy="806358"/>
            <a:chOff x="8045392" y="3260788"/>
            <a:chExt cx="1075144" cy="1075144"/>
          </a:xfrm>
          <a:solidFill>
            <a:schemeClr val="accent1"/>
          </a:solidFill>
        </p:grpSpPr>
        <p:sp>
          <p:nvSpPr>
            <p:cNvPr id="23" name="椭圆 22"/>
            <p:cNvSpPr/>
            <p:nvPr/>
          </p:nvSpPr>
          <p:spPr>
            <a:xfrm>
              <a:off x="8045392" y="3260788"/>
              <a:ext cx="1075144" cy="1075144"/>
            </a:xfrm>
            <a:prstGeom prst="ellipse">
              <a:avLst/>
            </a:prstGeom>
            <a:grp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4" name="Freeform 45"/>
            <p:cNvSpPr>
              <a:spLocks noEditPoints="1"/>
            </p:cNvSpPr>
            <p:nvPr/>
          </p:nvSpPr>
          <p:spPr bwMode="black">
            <a:xfrm>
              <a:off x="8341545" y="3499152"/>
              <a:ext cx="470167" cy="507079"/>
            </a:xfrm>
            <a:custGeom>
              <a:avLst/>
              <a:gdLst>
                <a:gd name="T0" fmla="*/ 135 w 140"/>
                <a:gd name="T1" fmla="*/ 85 h 151"/>
                <a:gd name="T2" fmla="*/ 140 w 140"/>
                <a:gd name="T3" fmla="*/ 96 h 151"/>
                <a:gd name="T4" fmla="*/ 134 w 140"/>
                <a:gd name="T5" fmla="*/ 106 h 151"/>
                <a:gd name="T6" fmla="*/ 137 w 140"/>
                <a:gd name="T7" fmla="*/ 117 h 151"/>
                <a:gd name="T8" fmla="*/ 129 w 140"/>
                <a:gd name="T9" fmla="*/ 128 h 151"/>
                <a:gd name="T10" fmla="*/ 128 w 140"/>
                <a:gd name="T11" fmla="*/ 137 h 151"/>
                <a:gd name="T12" fmla="*/ 116 w 140"/>
                <a:gd name="T13" fmla="*/ 148 h 151"/>
                <a:gd name="T14" fmla="*/ 65 w 140"/>
                <a:gd name="T15" fmla="*/ 148 h 151"/>
                <a:gd name="T16" fmla="*/ 33 w 140"/>
                <a:gd name="T17" fmla="*/ 142 h 151"/>
                <a:gd name="T18" fmla="*/ 33 w 140"/>
                <a:gd name="T19" fmla="*/ 82 h 151"/>
                <a:gd name="T20" fmla="*/ 34 w 140"/>
                <a:gd name="T21" fmla="*/ 82 h 151"/>
                <a:gd name="T22" fmla="*/ 34 w 140"/>
                <a:gd name="T23" fmla="*/ 82 h 151"/>
                <a:gd name="T24" fmla="*/ 37 w 140"/>
                <a:gd name="T25" fmla="*/ 82 h 151"/>
                <a:gd name="T26" fmla="*/ 60 w 140"/>
                <a:gd name="T27" fmla="*/ 48 h 151"/>
                <a:gd name="T28" fmla="*/ 68 w 140"/>
                <a:gd name="T29" fmla="*/ 39 h 151"/>
                <a:gd name="T30" fmla="*/ 81 w 140"/>
                <a:gd name="T31" fmla="*/ 3 h 151"/>
                <a:gd name="T32" fmla="*/ 97 w 140"/>
                <a:gd name="T33" fmla="*/ 8 h 151"/>
                <a:gd name="T34" fmla="*/ 99 w 140"/>
                <a:gd name="T35" fmla="*/ 35 h 151"/>
                <a:gd name="T36" fmla="*/ 90 w 140"/>
                <a:gd name="T37" fmla="*/ 60 h 151"/>
                <a:gd name="T38" fmla="*/ 130 w 140"/>
                <a:gd name="T39" fmla="*/ 62 h 151"/>
                <a:gd name="T40" fmla="*/ 140 w 140"/>
                <a:gd name="T41" fmla="*/ 77 h 151"/>
                <a:gd name="T42" fmla="*/ 135 w 140"/>
                <a:gd name="T43" fmla="*/ 85 h 151"/>
                <a:gd name="T44" fmla="*/ 30 w 140"/>
                <a:gd name="T45" fmla="*/ 137 h 151"/>
                <a:gd name="T46" fmla="*/ 30 w 140"/>
                <a:gd name="T47" fmla="*/ 137 h 151"/>
                <a:gd name="T48" fmla="*/ 30 w 140"/>
                <a:gd name="T49" fmla="*/ 82 h 151"/>
                <a:gd name="T50" fmla="*/ 23 w 140"/>
                <a:gd name="T51" fmla="*/ 76 h 151"/>
                <a:gd name="T52" fmla="*/ 7 w 140"/>
                <a:gd name="T53" fmla="*/ 76 h 151"/>
                <a:gd name="T54" fmla="*/ 0 w 140"/>
                <a:gd name="T55" fmla="*/ 82 h 151"/>
                <a:gd name="T56" fmla="*/ 0 w 140"/>
                <a:gd name="T57" fmla="*/ 137 h 151"/>
                <a:gd name="T58" fmla="*/ 7 w 140"/>
                <a:gd name="T59" fmla="*/ 144 h 151"/>
                <a:gd name="T60" fmla="*/ 23 w 140"/>
                <a:gd name="T61" fmla="*/ 144 h 151"/>
                <a:gd name="T62" fmla="*/ 30 w 140"/>
                <a:gd name="T63" fmla="*/ 137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 h="151">
                  <a:moveTo>
                    <a:pt x="135" y="85"/>
                  </a:moveTo>
                  <a:cubicBezTo>
                    <a:pt x="135" y="88"/>
                    <a:pt x="140" y="93"/>
                    <a:pt x="140" y="96"/>
                  </a:cubicBezTo>
                  <a:cubicBezTo>
                    <a:pt x="140" y="99"/>
                    <a:pt x="134" y="103"/>
                    <a:pt x="134" y="106"/>
                  </a:cubicBezTo>
                  <a:cubicBezTo>
                    <a:pt x="133" y="109"/>
                    <a:pt x="137" y="114"/>
                    <a:pt x="137" y="117"/>
                  </a:cubicBezTo>
                  <a:cubicBezTo>
                    <a:pt x="137" y="121"/>
                    <a:pt x="130" y="125"/>
                    <a:pt x="129" y="128"/>
                  </a:cubicBezTo>
                  <a:cubicBezTo>
                    <a:pt x="128" y="130"/>
                    <a:pt x="129" y="135"/>
                    <a:pt x="128" y="137"/>
                  </a:cubicBezTo>
                  <a:cubicBezTo>
                    <a:pt x="127" y="141"/>
                    <a:pt x="120" y="147"/>
                    <a:pt x="116" y="148"/>
                  </a:cubicBezTo>
                  <a:cubicBezTo>
                    <a:pt x="104" y="151"/>
                    <a:pt x="65" y="148"/>
                    <a:pt x="65" y="148"/>
                  </a:cubicBezTo>
                  <a:cubicBezTo>
                    <a:pt x="65" y="148"/>
                    <a:pt x="65" y="148"/>
                    <a:pt x="33" y="142"/>
                  </a:cubicBezTo>
                  <a:cubicBezTo>
                    <a:pt x="33" y="142"/>
                    <a:pt x="33" y="142"/>
                    <a:pt x="33" y="82"/>
                  </a:cubicBezTo>
                  <a:cubicBezTo>
                    <a:pt x="33" y="82"/>
                    <a:pt x="33" y="82"/>
                    <a:pt x="34" y="82"/>
                  </a:cubicBezTo>
                  <a:cubicBezTo>
                    <a:pt x="34" y="82"/>
                    <a:pt x="34" y="82"/>
                    <a:pt x="34" y="82"/>
                  </a:cubicBezTo>
                  <a:cubicBezTo>
                    <a:pt x="34" y="82"/>
                    <a:pt x="34" y="82"/>
                    <a:pt x="37" y="82"/>
                  </a:cubicBezTo>
                  <a:cubicBezTo>
                    <a:pt x="41" y="81"/>
                    <a:pt x="49" y="75"/>
                    <a:pt x="60" y="48"/>
                  </a:cubicBezTo>
                  <a:cubicBezTo>
                    <a:pt x="61" y="44"/>
                    <a:pt x="65" y="42"/>
                    <a:pt x="68" y="39"/>
                  </a:cubicBezTo>
                  <a:cubicBezTo>
                    <a:pt x="75" y="34"/>
                    <a:pt x="79" y="27"/>
                    <a:pt x="81" y="3"/>
                  </a:cubicBezTo>
                  <a:cubicBezTo>
                    <a:pt x="81" y="0"/>
                    <a:pt x="91" y="1"/>
                    <a:pt x="97" y="8"/>
                  </a:cubicBezTo>
                  <a:cubicBezTo>
                    <a:pt x="102" y="14"/>
                    <a:pt x="102" y="26"/>
                    <a:pt x="99" y="35"/>
                  </a:cubicBezTo>
                  <a:cubicBezTo>
                    <a:pt x="96" y="41"/>
                    <a:pt x="87" y="55"/>
                    <a:pt x="90" y="60"/>
                  </a:cubicBezTo>
                  <a:cubicBezTo>
                    <a:pt x="90" y="60"/>
                    <a:pt x="124" y="59"/>
                    <a:pt x="130" y="62"/>
                  </a:cubicBezTo>
                  <a:cubicBezTo>
                    <a:pt x="134" y="63"/>
                    <a:pt x="140" y="72"/>
                    <a:pt x="140" y="77"/>
                  </a:cubicBezTo>
                  <a:cubicBezTo>
                    <a:pt x="140" y="79"/>
                    <a:pt x="136" y="83"/>
                    <a:pt x="135" y="85"/>
                  </a:cubicBezTo>
                  <a:close/>
                  <a:moveTo>
                    <a:pt x="30" y="137"/>
                  </a:moveTo>
                  <a:cubicBezTo>
                    <a:pt x="30" y="137"/>
                    <a:pt x="30" y="137"/>
                    <a:pt x="30" y="137"/>
                  </a:cubicBezTo>
                  <a:cubicBezTo>
                    <a:pt x="30" y="137"/>
                    <a:pt x="30" y="137"/>
                    <a:pt x="30" y="82"/>
                  </a:cubicBezTo>
                  <a:cubicBezTo>
                    <a:pt x="30" y="79"/>
                    <a:pt x="27" y="76"/>
                    <a:pt x="23" y="76"/>
                  </a:cubicBezTo>
                  <a:cubicBezTo>
                    <a:pt x="23" y="76"/>
                    <a:pt x="23" y="76"/>
                    <a:pt x="7" y="76"/>
                  </a:cubicBezTo>
                  <a:cubicBezTo>
                    <a:pt x="3" y="76"/>
                    <a:pt x="0" y="79"/>
                    <a:pt x="0" y="82"/>
                  </a:cubicBezTo>
                  <a:cubicBezTo>
                    <a:pt x="0" y="82"/>
                    <a:pt x="0" y="82"/>
                    <a:pt x="0" y="137"/>
                  </a:cubicBezTo>
                  <a:cubicBezTo>
                    <a:pt x="0" y="141"/>
                    <a:pt x="3" y="144"/>
                    <a:pt x="7" y="144"/>
                  </a:cubicBezTo>
                  <a:cubicBezTo>
                    <a:pt x="7" y="144"/>
                    <a:pt x="7" y="144"/>
                    <a:pt x="23" y="144"/>
                  </a:cubicBezTo>
                  <a:cubicBezTo>
                    <a:pt x="27" y="144"/>
                    <a:pt x="30" y="141"/>
                    <a:pt x="30" y="137"/>
                  </a:cubicBezTo>
                  <a:close/>
                </a:path>
              </a:pathLst>
            </a:custGeom>
            <a:grpFill/>
            <a:ln w="9525">
              <a:solidFill>
                <a:schemeClr val="bg1"/>
              </a:solidFill>
              <a:round/>
            </a:ln>
          </p:spPr>
          <p:txBody>
            <a:bodyPr vert="horz" wrap="square" lIns="68568" tIns="34285" rIns="68568" bIns="34285"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defTabSz="513715"/>
              <a:endParaRPr lang="en-US">
                <a:solidFill>
                  <a:srgbClr val="FFFFFF"/>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2000"/>
                            </p:stCondLst>
                            <p:childTnLst>
                              <p:par>
                                <p:cTn id="19" presetID="42" presetClass="entr" presetSubtype="0"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1000"/>
                                        <p:tgtEl>
                                          <p:spTgt spid="16"/>
                                        </p:tgtEl>
                                      </p:cBhvr>
                                    </p:animEffect>
                                    <p:anim calcmode="lin" valueType="num">
                                      <p:cBhvr>
                                        <p:cTn id="27" dur="1000" fill="hold"/>
                                        <p:tgtEl>
                                          <p:spTgt spid="16"/>
                                        </p:tgtEl>
                                        <p:attrNameLst>
                                          <p:attrName>ppt_x</p:attrName>
                                        </p:attrNameLst>
                                      </p:cBhvr>
                                      <p:tavLst>
                                        <p:tav tm="0">
                                          <p:val>
                                            <p:strVal val="#ppt_x"/>
                                          </p:val>
                                        </p:tav>
                                        <p:tav tm="100000">
                                          <p:val>
                                            <p:strVal val="#ppt_x"/>
                                          </p:val>
                                        </p:tav>
                                      </p:tavLst>
                                    </p:anim>
                                    <p:anim calcmode="lin" valueType="num">
                                      <p:cBhvr>
                                        <p:cTn id="28" dur="1000" fill="hold"/>
                                        <p:tgtEl>
                                          <p:spTgt spid="16"/>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1000"/>
                                        <p:tgtEl>
                                          <p:spTgt spid="19"/>
                                        </p:tgtEl>
                                      </p:cBhvr>
                                    </p:animEffect>
                                    <p:anim calcmode="lin" valueType="num">
                                      <p:cBhvr>
                                        <p:cTn id="32" dur="1000" fill="hold"/>
                                        <p:tgtEl>
                                          <p:spTgt spid="19"/>
                                        </p:tgtEl>
                                        <p:attrNameLst>
                                          <p:attrName>ppt_x</p:attrName>
                                        </p:attrNameLst>
                                      </p:cBhvr>
                                      <p:tavLst>
                                        <p:tav tm="0">
                                          <p:val>
                                            <p:strVal val="#ppt_x"/>
                                          </p:val>
                                        </p:tav>
                                        <p:tav tm="100000">
                                          <p:val>
                                            <p:strVal val="#ppt_x"/>
                                          </p:val>
                                        </p:tav>
                                      </p:tavLst>
                                    </p:anim>
                                    <p:anim calcmode="lin" valueType="num">
                                      <p:cBhvr>
                                        <p:cTn id="33" dur="1000" fill="hold"/>
                                        <p:tgtEl>
                                          <p:spTgt spid="19"/>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1000"/>
                                        <p:tgtEl>
                                          <p:spTgt spid="22"/>
                                        </p:tgtEl>
                                      </p:cBhvr>
                                    </p:animEffect>
                                    <p:anim calcmode="lin" valueType="num">
                                      <p:cBhvr>
                                        <p:cTn id="37" dur="1000" fill="hold"/>
                                        <p:tgtEl>
                                          <p:spTgt spid="22"/>
                                        </p:tgtEl>
                                        <p:attrNameLst>
                                          <p:attrName>ppt_x</p:attrName>
                                        </p:attrNameLst>
                                      </p:cBhvr>
                                      <p:tavLst>
                                        <p:tav tm="0">
                                          <p:val>
                                            <p:strVal val="#ppt_x"/>
                                          </p:val>
                                        </p:tav>
                                        <p:tav tm="100000">
                                          <p:val>
                                            <p:strVal val="#ppt_x"/>
                                          </p:val>
                                        </p:tav>
                                      </p:tavLst>
                                    </p:anim>
                                    <p:anim calcmode="lin" valueType="num">
                                      <p:cBhvr>
                                        <p:cTn id="38" dur="1000" fill="hold"/>
                                        <p:tgtEl>
                                          <p:spTgt spid="22"/>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1000"/>
                                        <p:tgtEl>
                                          <p:spTgt spid="6"/>
                                        </p:tgtEl>
                                      </p:cBhvr>
                                    </p:animEffect>
                                    <p:anim calcmode="lin" valueType="num">
                                      <p:cBhvr>
                                        <p:cTn id="42" dur="1000" fill="hold"/>
                                        <p:tgtEl>
                                          <p:spTgt spid="6"/>
                                        </p:tgtEl>
                                        <p:attrNameLst>
                                          <p:attrName>ppt_x</p:attrName>
                                        </p:attrNameLst>
                                      </p:cBhvr>
                                      <p:tavLst>
                                        <p:tav tm="0">
                                          <p:val>
                                            <p:strVal val="#ppt_x"/>
                                          </p:val>
                                        </p:tav>
                                        <p:tav tm="100000">
                                          <p:val>
                                            <p:strVal val="#ppt_x"/>
                                          </p:val>
                                        </p:tav>
                                      </p:tavLst>
                                    </p:anim>
                                    <p:anim calcmode="lin" valueType="num">
                                      <p:cBhvr>
                                        <p:cTn id="43" dur="1000" fill="hold"/>
                                        <p:tgtEl>
                                          <p:spTgt spid="6"/>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fade">
                                      <p:cBhvr>
                                        <p:cTn id="46" dur="1000"/>
                                        <p:tgtEl>
                                          <p:spTgt spid="7"/>
                                        </p:tgtEl>
                                      </p:cBhvr>
                                    </p:animEffect>
                                    <p:anim calcmode="lin" valueType="num">
                                      <p:cBhvr>
                                        <p:cTn id="47" dur="1000" fill="hold"/>
                                        <p:tgtEl>
                                          <p:spTgt spid="7"/>
                                        </p:tgtEl>
                                        <p:attrNameLst>
                                          <p:attrName>ppt_x</p:attrName>
                                        </p:attrNameLst>
                                      </p:cBhvr>
                                      <p:tavLst>
                                        <p:tav tm="0">
                                          <p:val>
                                            <p:strVal val="#ppt_x"/>
                                          </p:val>
                                        </p:tav>
                                        <p:tav tm="100000">
                                          <p:val>
                                            <p:strVal val="#ppt_x"/>
                                          </p:val>
                                        </p:tav>
                                      </p:tavLst>
                                    </p:anim>
                                    <p:anim calcmode="lin" valueType="num">
                                      <p:cBhvr>
                                        <p:cTn id="48" dur="1000" fill="hold"/>
                                        <p:tgtEl>
                                          <p:spTgt spid="7"/>
                                        </p:tgtEl>
                                        <p:attrNameLst>
                                          <p:attrName>ppt_y</p:attrName>
                                        </p:attrNameLst>
                                      </p:cBhvr>
                                      <p:tavLst>
                                        <p:tav tm="0">
                                          <p:val>
                                            <p:strVal val="#ppt_y-.1"/>
                                          </p:val>
                                        </p:tav>
                                        <p:tav tm="100000">
                                          <p:val>
                                            <p:strVal val="#ppt_y"/>
                                          </p:val>
                                        </p:tav>
                                      </p:tavLst>
                                    </p:anim>
                                  </p:childTnLst>
                                </p:cTn>
                              </p:par>
                              <p:par>
                                <p:cTn id="49" presetID="47" presetClass="entr" presetSubtype="0"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fade">
                                      <p:cBhvr>
                                        <p:cTn id="51" dur="1000"/>
                                        <p:tgtEl>
                                          <p:spTgt spid="8"/>
                                        </p:tgtEl>
                                      </p:cBhvr>
                                    </p:animEffect>
                                    <p:anim calcmode="lin" valueType="num">
                                      <p:cBhvr>
                                        <p:cTn id="52" dur="1000" fill="hold"/>
                                        <p:tgtEl>
                                          <p:spTgt spid="8"/>
                                        </p:tgtEl>
                                        <p:attrNameLst>
                                          <p:attrName>ppt_x</p:attrName>
                                        </p:attrNameLst>
                                      </p:cBhvr>
                                      <p:tavLst>
                                        <p:tav tm="0">
                                          <p:val>
                                            <p:strVal val="#ppt_x"/>
                                          </p:val>
                                        </p:tav>
                                        <p:tav tm="100000">
                                          <p:val>
                                            <p:strVal val="#ppt_x"/>
                                          </p:val>
                                        </p:tav>
                                      </p:tavLst>
                                    </p:anim>
                                    <p:anim calcmode="lin" valueType="num">
                                      <p:cBhvr>
                                        <p:cTn id="53" dur="1000" fill="hold"/>
                                        <p:tgtEl>
                                          <p:spTgt spid="8"/>
                                        </p:tgtEl>
                                        <p:attrNameLst>
                                          <p:attrName>ppt_y</p:attrName>
                                        </p:attrNameLst>
                                      </p:cBhvr>
                                      <p:tavLst>
                                        <p:tav tm="0">
                                          <p:val>
                                            <p:strVal val="#ppt_y-.1"/>
                                          </p:val>
                                        </p:tav>
                                        <p:tav tm="100000">
                                          <p:val>
                                            <p:strVal val="#ppt_y"/>
                                          </p:val>
                                        </p:tav>
                                      </p:tavLst>
                                    </p:anim>
                                  </p:childTnLst>
                                </p:cTn>
                              </p:par>
                              <p:par>
                                <p:cTn id="54" presetID="47" presetClass="entr" presetSubtype="0" fill="hold" grpId="0" nodeType="with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1000"/>
                                        <p:tgtEl>
                                          <p:spTgt spid="9"/>
                                        </p:tgtEl>
                                      </p:cBhvr>
                                    </p:animEffect>
                                    <p:anim calcmode="lin" valueType="num">
                                      <p:cBhvr>
                                        <p:cTn id="57" dur="1000" fill="hold"/>
                                        <p:tgtEl>
                                          <p:spTgt spid="9"/>
                                        </p:tgtEl>
                                        <p:attrNameLst>
                                          <p:attrName>ppt_x</p:attrName>
                                        </p:attrNameLst>
                                      </p:cBhvr>
                                      <p:tavLst>
                                        <p:tav tm="0">
                                          <p:val>
                                            <p:strVal val="#ppt_x"/>
                                          </p:val>
                                        </p:tav>
                                        <p:tav tm="100000">
                                          <p:val>
                                            <p:strVal val="#ppt_x"/>
                                          </p:val>
                                        </p:tav>
                                      </p:tavLst>
                                    </p:anim>
                                    <p:anim calcmode="lin" valueType="num">
                                      <p:cBhvr>
                                        <p:cTn id="5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8" grpId="0"/>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弧形 3"/>
          <p:cNvSpPr/>
          <p:nvPr/>
        </p:nvSpPr>
        <p:spPr>
          <a:xfrm>
            <a:off x="1681381" y="2767476"/>
            <a:ext cx="742950" cy="742950"/>
          </a:xfrm>
          <a:prstGeom prst="arc">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lIns="68580" tIns="34290" rIns="68580" bIns="34290" rtlCol="0" anchor="ctr"/>
          <a:lstStyle/>
          <a:p>
            <a:pPr algn="ctr"/>
            <a:endParaRPr lang="zh-CN" altLang="en-US"/>
          </a:p>
        </p:txBody>
      </p:sp>
      <p:sp>
        <p:nvSpPr>
          <p:cNvPr id="5" name="弧形 4"/>
          <p:cNvSpPr/>
          <p:nvPr/>
        </p:nvSpPr>
        <p:spPr>
          <a:xfrm flipV="1">
            <a:off x="4228128" y="2767476"/>
            <a:ext cx="742950" cy="742950"/>
          </a:xfrm>
          <a:prstGeom prst="arc">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lIns="68580" tIns="34290" rIns="68580" bIns="34290" rtlCol="0" anchor="ctr"/>
          <a:lstStyle/>
          <a:p>
            <a:pPr algn="ctr"/>
            <a:endParaRPr lang="zh-CN" altLang="en-US"/>
          </a:p>
        </p:txBody>
      </p:sp>
      <p:sp>
        <p:nvSpPr>
          <p:cNvPr id="6" name="弧形 5"/>
          <p:cNvSpPr/>
          <p:nvPr/>
        </p:nvSpPr>
        <p:spPr>
          <a:xfrm>
            <a:off x="6774875" y="2767476"/>
            <a:ext cx="742950" cy="742950"/>
          </a:xfrm>
          <a:prstGeom prst="arc">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lIns="68580" tIns="34290" rIns="68580" bIns="34290" rtlCol="0" anchor="ctr"/>
          <a:lstStyle/>
          <a:p>
            <a:pPr algn="ctr"/>
            <a:endParaRPr lang="zh-CN" altLang="en-US"/>
          </a:p>
        </p:txBody>
      </p:sp>
      <p:cxnSp>
        <p:nvCxnSpPr>
          <p:cNvPr id="7" name="直接连接符 6"/>
          <p:cNvCxnSpPr/>
          <p:nvPr/>
        </p:nvCxnSpPr>
        <p:spPr>
          <a:xfrm>
            <a:off x="2413617" y="3138951"/>
            <a:ext cx="1749028" cy="0"/>
          </a:xfrm>
          <a:prstGeom prst="line">
            <a:avLst/>
          </a:prstGeom>
          <a:ln w="28575">
            <a:solidFill>
              <a:schemeClr val="tx1">
                <a:lumMod val="75000"/>
                <a:lumOff val="2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4960364" y="3138951"/>
            <a:ext cx="1749028" cy="0"/>
          </a:xfrm>
          <a:prstGeom prst="line">
            <a:avLst/>
          </a:prstGeom>
          <a:ln w="28575">
            <a:solidFill>
              <a:schemeClr val="tx1">
                <a:lumMod val="75000"/>
                <a:lumOff val="2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7507111" y="3138951"/>
            <a:ext cx="1749028" cy="0"/>
          </a:xfrm>
          <a:prstGeom prst="line">
            <a:avLst/>
          </a:prstGeom>
          <a:ln w="28575">
            <a:solidFill>
              <a:schemeClr val="tx1">
                <a:lumMod val="75000"/>
                <a:lumOff val="2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rot="16200000">
            <a:off x="1755856" y="2485120"/>
            <a:ext cx="594000" cy="0"/>
          </a:xfrm>
          <a:prstGeom prst="line">
            <a:avLst/>
          </a:prstGeom>
          <a:ln w="28575">
            <a:solidFill>
              <a:schemeClr val="tx1">
                <a:lumMod val="75000"/>
                <a:lumOff val="2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rot="16200000">
            <a:off x="6849350" y="2486549"/>
            <a:ext cx="594000" cy="0"/>
          </a:xfrm>
          <a:prstGeom prst="line">
            <a:avLst/>
          </a:prstGeom>
          <a:ln w="28575">
            <a:solidFill>
              <a:schemeClr val="tx1">
                <a:lumMod val="75000"/>
                <a:lumOff val="2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rot="5400000" flipV="1">
            <a:off x="4302602" y="3796711"/>
            <a:ext cx="594000" cy="0"/>
          </a:xfrm>
          <a:prstGeom prst="line">
            <a:avLst/>
          </a:prstGeom>
          <a:ln w="28575">
            <a:solidFill>
              <a:schemeClr val="tx1">
                <a:lumMod val="75000"/>
                <a:lumOff val="25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2413615" y="3206156"/>
            <a:ext cx="1749029" cy="1272126"/>
            <a:chOff x="1936749" y="3147133"/>
            <a:chExt cx="2332038" cy="1696168"/>
          </a:xfrm>
        </p:grpSpPr>
        <p:sp>
          <p:nvSpPr>
            <p:cNvPr id="16" name="任意多边形 15"/>
            <p:cNvSpPr/>
            <p:nvPr/>
          </p:nvSpPr>
          <p:spPr>
            <a:xfrm rot="10800000">
              <a:off x="1936749" y="3147133"/>
              <a:ext cx="2332038" cy="1696168"/>
            </a:xfrm>
            <a:custGeom>
              <a:avLst/>
              <a:gdLst>
                <a:gd name="connsiteX0" fmla="*/ 1165097 w 2332038"/>
                <a:gd name="connsiteY0" fmla="*/ 1696168 h 1696168"/>
                <a:gd name="connsiteX1" fmla="*/ 1088911 w 2332038"/>
                <a:gd name="connsiteY1" fmla="*/ 1614607 h 1696168"/>
                <a:gd name="connsiteX2" fmla="*/ 0 w 2332038"/>
                <a:gd name="connsiteY2" fmla="*/ 1614607 h 1696168"/>
                <a:gd name="connsiteX3" fmla="*/ 0 w 2332038"/>
                <a:gd name="connsiteY3" fmla="*/ 0 h 1696168"/>
                <a:gd name="connsiteX4" fmla="*/ 2332038 w 2332038"/>
                <a:gd name="connsiteY4" fmla="*/ 0 h 1696168"/>
                <a:gd name="connsiteX5" fmla="*/ 2332038 w 2332038"/>
                <a:gd name="connsiteY5" fmla="*/ 1614607 h 1696168"/>
                <a:gd name="connsiteX6" fmla="*/ 1241283 w 2332038"/>
                <a:gd name="connsiteY6" fmla="*/ 1614607 h 1696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32038" h="1696168">
                  <a:moveTo>
                    <a:pt x="1165097" y="1696168"/>
                  </a:moveTo>
                  <a:lnTo>
                    <a:pt x="1088911" y="1614607"/>
                  </a:lnTo>
                  <a:lnTo>
                    <a:pt x="0" y="1614607"/>
                  </a:lnTo>
                  <a:lnTo>
                    <a:pt x="0" y="0"/>
                  </a:lnTo>
                  <a:lnTo>
                    <a:pt x="2332038" y="0"/>
                  </a:lnTo>
                  <a:lnTo>
                    <a:pt x="2332038" y="1614607"/>
                  </a:lnTo>
                  <a:lnTo>
                    <a:pt x="1241283" y="161460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7" name="文本框 53"/>
            <p:cNvSpPr txBox="1"/>
            <p:nvPr/>
          </p:nvSpPr>
          <p:spPr>
            <a:xfrm>
              <a:off x="2042750" y="3320513"/>
              <a:ext cx="2120035" cy="1456810"/>
            </a:xfrm>
            <a:prstGeom prst="rect">
              <a:avLst/>
            </a:prstGeom>
            <a:noFill/>
          </p:spPr>
          <p:txBody>
            <a:bodyPr wrap="square" rtlCol="0">
              <a:spAutoFit/>
            </a:bodyPr>
            <a:lstStyle/>
            <a:p>
              <a:pPr algn="just">
                <a:lnSpc>
                  <a:spcPct val="130000"/>
                </a:lnSpc>
                <a:spcBef>
                  <a:spcPts val="750"/>
                </a:spcBef>
              </a:pPr>
              <a:r>
                <a:rPr lang="zh-CN" altLang="en-US" sz="1000" dirty="0">
                  <a:solidFill>
                    <a:srgbClr val="EBF8F9"/>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单击添加文本单击添加文本单击添加文本单击添加文本单击添加文本单击添加文本单击添加文本单击添加文本</a:t>
              </a:r>
              <a:endParaRPr lang="en-US" altLang="zh-CN" sz="1000" dirty="0">
                <a:solidFill>
                  <a:srgbClr val="EBF8F9"/>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4960363" y="1803191"/>
            <a:ext cx="1749029" cy="1272126"/>
            <a:chOff x="5332414" y="1276511"/>
            <a:chExt cx="2332038" cy="1696168"/>
          </a:xfrm>
        </p:grpSpPr>
        <p:sp>
          <p:nvSpPr>
            <p:cNvPr id="23" name="任意多边形 22"/>
            <p:cNvSpPr/>
            <p:nvPr/>
          </p:nvSpPr>
          <p:spPr>
            <a:xfrm rot="10800000">
              <a:off x="5332414" y="1276511"/>
              <a:ext cx="2332038" cy="1696168"/>
            </a:xfrm>
            <a:custGeom>
              <a:avLst/>
              <a:gdLst>
                <a:gd name="connsiteX0" fmla="*/ 2332038 w 2332038"/>
                <a:gd name="connsiteY0" fmla="*/ 1696168 h 1696168"/>
                <a:gd name="connsiteX1" fmla="*/ 0 w 2332038"/>
                <a:gd name="connsiteY1" fmla="*/ 1696168 h 1696168"/>
                <a:gd name="connsiteX2" fmla="*/ 0 w 2332038"/>
                <a:gd name="connsiteY2" fmla="*/ 81561 h 1696168"/>
                <a:gd name="connsiteX3" fmla="*/ 1090755 w 2332038"/>
                <a:gd name="connsiteY3" fmla="*/ 81561 h 1696168"/>
                <a:gd name="connsiteX4" fmla="*/ 1166941 w 2332038"/>
                <a:gd name="connsiteY4" fmla="*/ 0 h 1696168"/>
                <a:gd name="connsiteX5" fmla="*/ 1243127 w 2332038"/>
                <a:gd name="connsiteY5" fmla="*/ 81561 h 1696168"/>
                <a:gd name="connsiteX6" fmla="*/ 2332038 w 2332038"/>
                <a:gd name="connsiteY6" fmla="*/ 81561 h 1696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32038" h="1696168">
                  <a:moveTo>
                    <a:pt x="2332038" y="1696168"/>
                  </a:moveTo>
                  <a:lnTo>
                    <a:pt x="0" y="1696168"/>
                  </a:lnTo>
                  <a:lnTo>
                    <a:pt x="0" y="81561"/>
                  </a:lnTo>
                  <a:lnTo>
                    <a:pt x="1090755" y="81561"/>
                  </a:lnTo>
                  <a:lnTo>
                    <a:pt x="1166941" y="0"/>
                  </a:lnTo>
                  <a:lnTo>
                    <a:pt x="1243127" y="81561"/>
                  </a:lnTo>
                  <a:lnTo>
                    <a:pt x="2332038" y="8156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4" name="文本框 58"/>
            <p:cNvSpPr txBox="1"/>
            <p:nvPr/>
          </p:nvSpPr>
          <p:spPr>
            <a:xfrm>
              <a:off x="5434011" y="1362008"/>
              <a:ext cx="2120035" cy="1456809"/>
            </a:xfrm>
            <a:prstGeom prst="rect">
              <a:avLst/>
            </a:prstGeom>
            <a:noFill/>
          </p:spPr>
          <p:txBody>
            <a:bodyPr wrap="square" rtlCol="0">
              <a:spAutoFit/>
            </a:bodyPr>
            <a:lstStyle/>
            <a:p>
              <a:pPr algn="just">
                <a:lnSpc>
                  <a:spcPct val="130000"/>
                </a:lnSpc>
                <a:spcBef>
                  <a:spcPts val="750"/>
                </a:spcBef>
              </a:pPr>
              <a:r>
                <a:rPr lang="zh-CN" altLang="en-US" sz="1000" dirty="0">
                  <a:solidFill>
                    <a:srgbClr val="EBF8F9"/>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单击添加文本单击添加文本单击添加文本单击添加文本单击添加文本单击添加文本单击添加文本单击添加文本</a:t>
              </a:r>
              <a:endParaRPr lang="en-US" altLang="zh-CN" sz="1000" dirty="0">
                <a:solidFill>
                  <a:srgbClr val="EBF8F9"/>
                </a:solidFill>
                <a:latin typeface="微软雅黑" panose="020B0503020204020204" pitchFamily="34" charset="-122"/>
                <a:ea typeface="微软雅黑" panose="020B0503020204020204" pitchFamily="34" charset="-122"/>
              </a:endParaRPr>
            </a:p>
          </p:txBody>
        </p:sp>
      </p:grpSp>
      <p:grpSp>
        <p:nvGrpSpPr>
          <p:cNvPr id="29" name="组合 28"/>
          <p:cNvGrpSpPr/>
          <p:nvPr/>
        </p:nvGrpSpPr>
        <p:grpSpPr>
          <a:xfrm>
            <a:off x="7506628" y="3206156"/>
            <a:ext cx="1749029" cy="1272126"/>
            <a:chOff x="8727434" y="3147132"/>
            <a:chExt cx="2332038" cy="1696168"/>
          </a:xfrm>
        </p:grpSpPr>
        <p:sp>
          <p:nvSpPr>
            <p:cNvPr id="30" name="任意多边形 29"/>
            <p:cNvSpPr/>
            <p:nvPr/>
          </p:nvSpPr>
          <p:spPr>
            <a:xfrm>
              <a:off x="8727434" y="3147132"/>
              <a:ext cx="2332038" cy="1696168"/>
            </a:xfrm>
            <a:custGeom>
              <a:avLst/>
              <a:gdLst>
                <a:gd name="connsiteX0" fmla="*/ 1166941 w 2332038"/>
                <a:gd name="connsiteY0" fmla="*/ 0 h 1696168"/>
                <a:gd name="connsiteX1" fmla="*/ 1243127 w 2332038"/>
                <a:gd name="connsiteY1" fmla="*/ 81561 h 1696168"/>
                <a:gd name="connsiteX2" fmla="*/ 2332038 w 2332038"/>
                <a:gd name="connsiteY2" fmla="*/ 81561 h 1696168"/>
                <a:gd name="connsiteX3" fmla="*/ 2332038 w 2332038"/>
                <a:gd name="connsiteY3" fmla="*/ 1696168 h 1696168"/>
                <a:gd name="connsiteX4" fmla="*/ 0 w 2332038"/>
                <a:gd name="connsiteY4" fmla="*/ 1696168 h 1696168"/>
                <a:gd name="connsiteX5" fmla="*/ 0 w 2332038"/>
                <a:gd name="connsiteY5" fmla="*/ 81561 h 1696168"/>
                <a:gd name="connsiteX6" fmla="*/ 1090755 w 2332038"/>
                <a:gd name="connsiteY6" fmla="*/ 81561 h 1696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32038" h="1696168">
                  <a:moveTo>
                    <a:pt x="1166941" y="0"/>
                  </a:moveTo>
                  <a:lnTo>
                    <a:pt x="1243127" y="81561"/>
                  </a:lnTo>
                  <a:lnTo>
                    <a:pt x="2332038" y="81561"/>
                  </a:lnTo>
                  <a:lnTo>
                    <a:pt x="2332038" y="1696168"/>
                  </a:lnTo>
                  <a:lnTo>
                    <a:pt x="0" y="1696168"/>
                  </a:lnTo>
                  <a:lnTo>
                    <a:pt x="0" y="81561"/>
                  </a:lnTo>
                  <a:lnTo>
                    <a:pt x="1090755" y="8156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1" name="文本框 66"/>
            <p:cNvSpPr txBox="1"/>
            <p:nvPr/>
          </p:nvSpPr>
          <p:spPr>
            <a:xfrm>
              <a:off x="8833435" y="3320513"/>
              <a:ext cx="2120035" cy="1456809"/>
            </a:xfrm>
            <a:prstGeom prst="rect">
              <a:avLst/>
            </a:prstGeom>
            <a:noFill/>
          </p:spPr>
          <p:txBody>
            <a:bodyPr wrap="square" rtlCol="0">
              <a:spAutoFit/>
            </a:bodyPr>
            <a:lstStyle/>
            <a:p>
              <a:pPr algn="just">
                <a:lnSpc>
                  <a:spcPct val="130000"/>
                </a:lnSpc>
                <a:spcBef>
                  <a:spcPts val="750"/>
                </a:spcBef>
              </a:pPr>
              <a:r>
                <a:rPr lang="zh-CN" altLang="en-US" sz="1000" dirty="0">
                  <a:solidFill>
                    <a:srgbClr val="EBF8F9"/>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单击添加文本单击添加文本单击添加文本单击添加文本单击添加文本单击添加文本单击添加文本单击添加文本</a:t>
              </a:r>
              <a:endParaRPr lang="en-US" altLang="zh-CN" sz="1000" dirty="0">
                <a:solidFill>
                  <a:srgbClr val="EBF8F9"/>
                </a:solidFill>
                <a:latin typeface="微软雅黑" panose="020B0503020204020204" pitchFamily="34" charset="-122"/>
                <a:ea typeface="微软雅黑" panose="020B0503020204020204" pitchFamily="34" charset="-122"/>
              </a:endParaRPr>
            </a:p>
          </p:txBody>
        </p:sp>
      </p:grpSp>
      <p:grpSp>
        <p:nvGrpSpPr>
          <p:cNvPr id="34" name="组合 33"/>
          <p:cNvGrpSpPr/>
          <p:nvPr/>
        </p:nvGrpSpPr>
        <p:grpSpPr>
          <a:xfrm>
            <a:off x="1788537" y="2874632"/>
            <a:ext cx="528638" cy="528638"/>
            <a:chOff x="1103312" y="2705100"/>
            <a:chExt cx="704850" cy="704850"/>
          </a:xfrm>
          <a:solidFill>
            <a:srgbClr val="99CC00"/>
          </a:solidFill>
        </p:grpSpPr>
        <p:sp>
          <p:nvSpPr>
            <p:cNvPr id="35" name="椭圆 34"/>
            <p:cNvSpPr/>
            <p:nvPr/>
          </p:nvSpPr>
          <p:spPr>
            <a:xfrm>
              <a:off x="1103312" y="2705100"/>
              <a:ext cx="704850" cy="7048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文本框 68"/>
            <p:cNvSpPr txBox="1"/>
            <p:nvPr/>
          </p:nvSpPr>
          <p:spPr>
            <a:xfrm>
              <a:off x="1136755" y="2770115"/>
              <a:ext cx="609567" cy="553997"/>
            </a:xfrm>
            <a:prstGeom prst="rect">
              <a:avLst/>
            </a:prstGeom>
            <a:noFill/>
          </p:spPr>
          <p:txBody>
            <a:bodyPr wrap="none" rtlCol="0" anchor="t">
              <a:spAutoFit/>
            </a:bodyPr>
            <a:lstStyle/>
            <a:p>
              <a:pPr algn="ctr"/>
              <a:r>
                <a:rPr lang="en-US" altLang="zh-CN" sz="2100" b="1" dirty="0">
                  <a:solidFill>
                    <a:srgbClr val="E5F5F7"/>
                  </a:solidFill>
                  <a:latin typeface="Adobe Myungjo Std M" panose="02020600000000000000" pitchFamily="18" charset="-128"/>
                  <a:ea typeface="Adobe Myungjo Std M" panose="02020600000000000000" pitchFamily="18" charset="-128"/>
                </a:rPr>
                <a:t>01</a:t>
              </a:r>
              <a:endParaRPr lang="zh-CN" altLang="en-US" sz="2100" b="1" dirty="0">
                <a:solidFill>
                  <a:srgbClr val="E5F5F7"/>
                </a:solidFill>
                <a:latin typeface="Adobe Myungjo Std M" panose="02020600000000000000" pitchFamily="18" charset="-128"/>
              </a:endParaRPr>
            </a:p>
          </p:txBody>
        </p:sp>
      </p:grpSp>
      <p:grpSp>
        <p:nvGrpSpPr>
          <p:cNvPr id="37" name="组合 36"/>
          <p:cNvGrpSpPr/>
          <p:nvPr/>
        </p:nvGrpSpPr>
        <p:grpSpPr>
          <a:xfrm>
            <a:off x="4335284" y="2874632"/>
            <a:ext cx="528638" cy="528638"/>
            <a:chOff x="4498975" y="2705100"/>
            <a:chExt cx="704850" cy="704850"/>
          </a:xfrm>
        </p:grpSpPr>
        <p:sp>
          <p:nvSpPr>
            <p:cNvPr id="38" name="椭圆 37"/>
            <p:cNvSpPr/>
            <p:nvPr/>
          </p:nvSpPr>
          <p:spPr>
            <a:xfrm>
              <a:off x="4498975" y="2705100"/>
              <a:ext cx="704850" cy="7048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69"/>
            <p:cNvSpPr txBox="1"/>
            <p:nvPr/>
          </p:nvSpPr>
          <p:spPr>
            <a:xfrm>
              <a:off x="4529246" y="2762077"/>
              <a:ext cx="609567" cy="553997"/>
            </a:xfrm>
            <a:prstGeom prst="rect">
              <a:avLst/>
            </a:prstGeom>
            <a:noFill/>
          </p:spPr>
          <p:txBody>
            <a:bodyPr wrap="none" rtlCol="0" anchor="t">
              <a:spAutoFit/>
            </a:bodyPr>
            <a:lstStyle/>
            <a:p>
              <a:pPr algn="ctr"/>
              <a:r>
                <a:rPr lang="en-US" altLang="zh-CN" sz="2100" b="1" dirty="0">
                  <a:solidFill>
                    <a:srgbClr val="E5F5F7"/>
                  </a:solidFill>
                  <a:latin typeface="Adobe Myungjo Std M" panose="02020600000000000000" pitchFamily="18" charset="-128"/>
                  <a:ea typeface="Adobe Myungjo Std M" panose="02020600000000000000" pitchFamily="18" charset="-128"/>
                </a:rPr>
                <a:t>02</a:t>
              </a:r>
              <a:endParaRPr lang="zh-CN" altLang="en-US" sz="2100" b="1" dirty="0">
                <a:solidFill>
                  <a:srgbClr val="E5F5F7"/>
                </a:solidFill>
                <a:latin typeface="Adobe Myungjo Std M" panose="02020600000000000000" pitchFamily="18" charset="-128"/>
              </a:endParaRPr>
            </a:p>
          </p:txBody>
        </p:sp>
      </p:grpSp>
      <p:grpSp>
        <p:nvGrpSpPr>
          <p:cNvPr id="40" name="组合 39"/>
          <p:cNvGrpSpPr/>
          <p:nvPr/>
        </p:nvGrpSpPr>
        <p:grpSpPr>
          <a:xfrm>
            <a:off x="6882031" y="2874632"/>
            <a:ext cx="528638" cy="528638"/>
            <a:chOff x="7894637" y="2705100"/>
            <a:chExt cx="704850" cy="704850"/>
          </a:xfrm>
        </p:grpSpPr>
        <p:sp>
          <p:nvSpPr>
            <p:cNvPr id="41" name="椭圆 40"/>
            <p:cNvSpPr/>
            <p:nvPr/>
          </p:nvSpPr>
          <p:spPr>
            <a:xfrm>
              <a:off x="7894637" y="2705100"/>
              <a:ext cx="704850" cy="7048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70"/>
            <p:cNvSpPr txBox="1"/>
            <p:nvPr/>
          </p:nvSpPr>
          <p:spPr>
            <a:xfrm>
              <a:off x="7923965" y="2770116"/>
              <a:ext cx="609567" cy="553997"/>
            </a:xfrm>
            <a:prstGeom prst="rect">
              <a:avLst/>
            </a:prstGeom>
            <a:noFill/>
          </p:spPr>
          <p:txBody>
            <a:bodyPr wrap="none" rtlCol="0" anchor="t">
              <a:spAutoFit/>
            </a:bodyPr>
            <a:lstStyle/>
            <a:p>
              <a:pPr algn="ctr"/>
              <a:r>
                <a:rPr lang="en-US" altLang="zh-CN" sz="2100" b="1" dirty="0">
                  <a:solidFill>
                    <a:srgbClr val="E5F5F7"/>
                  </a:solidFill>
                  <a:latin typeface="Adobe Myungjo Std M" panose="02020600000000000000" pitchFamily="18" charset="-128"/>
                  <a:ea typeface="Adobe Myungjo Std M" panose="02020600000000000000" pitchFamily="18" charset="-128"/>
                </a:rPr>
                <a:t>03</a:t>
              </a:r>
              <a:endParaRPr lang="zh-CN" altLang="en-US" sz="2100" b="1" dirty="0">
                <a:solidFill>
                  <a:srgbClr val="E5F5F7"/>
                </a:solidFill>
                <a:latin typeface="Adobe Myungjo Std M" panose="02020600000000000000" pitchFamily="18" charset="-128"/>
              </a:endParaRPr>
            </a:p>
          </p:txBody>
        </p:sp>
      </p:grpSp>
      <p:grpSp>
        <p:nvGrpSpPr>
          <p:cNvPr id="43" name="组合 42"/>
          <p:cNvGrpSpPr/>
          <p:nvPr/>
        </p:nvGrpSpPr>
        <p:grpSpPr>
          <a:xfrm>
            <a:off x="7002284" y="1810334"/>
            <a:ext cx="288132" cy="288132"/>
            <a:chOff x="8054974" y="1286036"/>
            <a:chExt cx="384176" cy="384176"/>
          </a:xfrm>
          <a:solidFill>
            <a:schemeClr val="accent1"/>
          </a:solidFill>
        </p:grpSpPr>
        <p:sp>
          <p:nvSpPr>
            <p:cNvPr id="44" name="椭圆 43"/>
            <p:cNvSpPr/>
            <p:nvPr/>
          </p:nvSpPr>
          <p:spPr>
            <a:xfrm>
              <a:off x="8054974" y="1286036"/>
              <a:ext cx="384176" cy="3841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5" name="图片 44"/>
            <p:cNvPicPr>
              <a:picLocks noChangeAspect="1"/>
            </p:cNvPicPr>
            <p:nvPr/>
          </p:nvPicPr>
          <p:blipFill>
            <a:blip r:embed="rId3" cstate="email"/>
            <a:stretch>
              <a:fillRect/>
            </a:stretch>
          </p:blipFill>
          <p:spPr>
            <a:xfrm>
              <a:off x="8106402" y="1335489"/>
              <a:ext cx="281320" cy="281320"/>
            </a:xfrm>
            <a:prstGeom prst="rect">
              <a:avLst/>
            </a:prstGeom>
            <a:grpFill/>
          </p:spPr>
        </p:pic>
      </p:grpSp>
      <p:grpSp>
        <p:nvGrpSpPr>
          <p:cNvPr id="46" name="组合 45"/>
          <p:cNvGrpSpPr/>
          <p:nvPr/>
        </p:nvGrpSpPr>
        <p:grpSpPr>
          <a:xfrm>
            <a:off x="4455536" y="4190152"/>
            <a:ext cx="288132" cy="288132"/>
            <a:chOff x="4659311" y="4459126"/>
            <a:chExt cx="384176" cy="384176"/>
          </a:xfrm>
          <a:solidFill>
            <a:schemeClr val="accent1"/>
          </a:solidFill>
        </p:grpSpPr>
        <p:sp>
          <p:nvSpPr>
            <p:cNvPr id="47" name="椭圆 46"/>
            <p:cNvSpPr/>
            <p:nvPr/>
          </p:nvSpPr>
          <p:spPr>
            <a:xfrm>
              <a:off x="4659311" y="4459126"/>
              <a:ext cx="384176" cy="3841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8" name="图片 47"/>
            <p:cNvPicPr>
              <a:picLocks noChangeAspect="1"/>
            </p:cNvPicPr>
            <p:nvPr/>
          </p:nvPicPr>
          <p:blipFill>
            <a:blip r:embed="rId4" cstate="email"/>
            <a:stretch>
              <a:fillRect/>
            </a:stretch>
          </p:blipFill>
          <p:spPr>
            <a:xfrm>
              <a:off x="4746409" y="4546224"/>
              <a:ext cx="209979" cy="209979"/>
            </a:xfrm>
            <a:prstGeom prst="rect">
              <a:avLst/>
            </a:prstGeom>
            <a:grpFill/>
          </p:spPr>
        </p:pic>
      </p:grpSp>
      <p:grpSp>
        <p:nvGrpSpPr>
          <p:cNvPr id="49" name="组合 48"/>
          <p:cNvGrpSpPr/>
          <p:nvPr/>
        </p:nvGrpSpPr>
        <p:grpSpPr>
          <a:xfrm>
            <a:off x="1908790" y="1810334"/>
            <a:ext cx="288132" cy="288132"/>
            <a:chOff x="1263649" y="1286036"/>
            <a:chExt cx="384176" cy="384176"/>
          </a:xfrm>
        </p:grpSpPr>
        <p:sp>
          <p:nvSpPr>
            <p:cNvPr id="50" name="椭圆 49"/>
            <p:cNvSpPr/>
            <p:nvPr/>
          </p:nvSpPr>
          <p:spPr>
            <a:xfrm>
              <a:off x="1263649" y="1286036"/>
              <a:ext cx="384176" cy="38417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1" name="图片 50"/>
            <p:cNvPicPr>
              <a:picLocks noChangeAspect="1"/>
            </p:cNvPicPr>
            <p:nvPr/>
          </p:nvPicPr>
          <p:blipFill>
            <a:blip r:embed="rId5" cstate="email"/>
            <a:stretch>
              <a:fillRect/>
            </a:stretch>
          </p:blipFill>
          <p:spPr>
            <a:xfrm>
              <a:off x="1274035" y="1337329"/>
              <a:ext cx="342856" cy="277323"/>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par>
                                <p:cTn id="10" presetID="26" presetClass="emph" presetSubtype="0" fill="hold" nodeType="withEffect">
                                  <p:stCondLst>
                                    <p:cond delay="500"/>
                                  </p:stCondLst>
                                  <p:childTnLst>
                                    <p:animEffect transition="out" filter="fade">
                                      <p:cBhvr>
                                        <p:cTn id="11" dur="500" tmFilter="0, 0; .2, .5; .8, .5; 1, 0"/>
                                        <p:tgtEl>
                                          <p:spTgt spid="34"/>
                                        </p:tgtEl>
                                      </p:cBhvr>
                                    </p:animEffect>
                                    <p:animScale>
                                      <p:cBhvr>
                                        <p:cTn id="12" dur="250" autoRev="1" fill="hold"/>
                                        <p:tgtEl>
                                          <p:spTgt spid="34"/>
                                        </p:tgtEl>
                                      </p:cBhvr>
                                      <p:by x="105000" y="105000"/>
                                    </p:animScale>
                                  </p:childTnLst>
                                </p:cTn>
                              </p:par>
                              <p:par>
                                <p:cTn id="13" presetID="10" presetClass="entr" presetSubtype="0" fill="hold" nodeType="withEffect">
                                  <p:stCondLst>
                                    <p:cond delay="0"/>
                                  </p:stCondLst>
                                  <p:childTnLst>
                                    <p:set>
                                      <p:cBhvr>
                                        <p:cTn id="14" dur="1" fill="hold">
                                          <p:stCondLst>
                                            <p:cond delay="0"/>
                                          </p:stCondLst>
                                        </p:cTn>
                                        <p:tgtEl>
                                          <p:spTgt spid="49"/>
                                        </p:tgtEl>
                                        <p:attrNameLst>
                                          <p:attrName>style.visibility</p:attrName>
                                        </p:attrNameLst>
                                      </p:cBhvr>
                                      <p:to>
                                        <p:strVal val="visible"/>
                                      </p:to>
                                    </p:set>
                                    <p:animEffect transition="in" filter="fade">
                                      <p:cBhvr>
                                        <p:cTn id="15" dur="250"/>
                                        <p:tgtEl>
                                          <p:spTgt spid="49"/>
                                        </p:tgtEl>
                                      </p:cBhvr>
                                    </p:animEffect>
                                  </p:childTnLst>
                                </p:cTn>
                              </p:par>
                              <p:par>
                                <p:cTn id="16" presetID="26" presetClass="emph" presetSubtype="0" fill="hold" nodeType="withEffect">
                                  <p:stCondLst>
                                    <p:cond delay="250"/>
                                  </p:stCondLst>
                                  <p:childTnLst>
                                    <p:animEffect transition="out" filter="fade">
                                      <p:cBhvr>
                                        <p:cTn id="17" dur="500" tmFilter="0, 0; .2, .5; .8, .5; 1, 0"/>
                                        <p:tgtEl>
                                          <p:spTgt spid="49"/>
                                        </p:tgtEl>
                                      </p:cBhvr>
                                    </p:animEffect>
                                    <p:animScale>
                                      <p:cBhvr>
                                        <p:cTn id="18" dur="250" autoRev="1" fill="hold"/>
                                        <p:tgtEl>
                                          <p:spTgt spid="49"/>
                                        </p:tgtEl>
                                      </p:cBhvr>
                                      <p:by x="105000" y="105000"/>
                                    </p:animScale>
                                  </p:childTnLst>
                                </p:cTn>
                              </p:par>
                              <p:par>
                                <p:cTn id="19" presetID="22" presetClass="entr" presetSubtype="1" fill="hold" nodeType="withEffect">
                                  <p:stCondLst>
                                    <p:cond delay="250"/>
                                  </p:stCondLst>
                                  <p:childTnLst>
                                    <p:set>
                                      <p:cBhvr>
                                        <p:cTn id="20" dur="1" fill="hold">
                                          <p:stCondLst>
                                            <p:cond delay="0"/>
                                          </p:stCondLst>
                                        </p:cTn>
                                        <p:tgtEl>
                                          <p:spTgt spid="10"/>
                                        </p:tgtEl>
                                        <p:attrNameLst>
                                          <p:attrName>style.visibility</p:attrName>
                                        </p:attrNameLst>
                                      </p:cBhvr>
                                      <p:to>
                                        <p:strVal val="visible"/>
                                      </p:to>
                                    </p:set>
                                    <p:animEffect transition="in" filter="wipe(up)">
                                      <p:cBhvr>
                                        <p:cTn id="21" dur="250"/>
                                        <p:tgtEl>
                                          <p:spTgt spid="10"/>
                                        </p:tgtEl>
                                      </p:cBhvr>
                                    </p:animEffect>
                                  </p:childTnLst>
                                </p:cTn>
                              </p:par>
                              <p:par>
                                <p:cTn id="22" presetID="22" presetClass="entr" presetSubtype="1" fill="hold" grpId="0" nodeType="withEffect">
                                  <p:stCondLst>
                                    <p:cond delay="500"/>
                                  </p:stCondLst>
                                  <p:childTnLst>
                                    <p:set>
                                      <p:cBhvr>
                                        <p:cTn id="23" dur="1" fill="hold">
                                          <p:stCondLst>
                                            <p:cond delay="0"/>
                                          </p:stCondLst>
                                        </p:cTn>
                                        <p:tgtEl>
                                          <p:spTgt spid="4"/>
                                        </p:tgtEl>
                                        <p:attrNameLst>
                                          <p:attrName>style.visibility</p:attrName>
                                        </p:attrNameLst>
                                      </p:cBhvr>
                                      <p:to>
                                        <p:strVal val="visible"/>
                                      </p:to>
                                    </p:set>
                                    <p:animEffect transition="in" filter="wipe(up)">
                                      <p:cBhvr>
                                        <p:cTn id="24" dur="250"/>
                                        <p:tgtEl>
                                          <p:spTgt spid="4"/>
                                        </p:tgtEl>
                                      </p:cBhvr>
                                    </p:animEffect>
                                  </p:childTnLst>
                                </p:cTn>
                              </p:par>
                              <p:par>
                                <p:cTn id="25" presetID="22" presetClass="entr" presetSubtype="8" fill="hold" nodeType="withEffect">
                                  <p:stCondLst>
                                    <p:cond delay="75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250"/>
                                        <p:tgtEl>
                                          <p:spTgt spid="7"/>
                                        </p:tgtEl>
                                      </p:cBhvr>
                                    </p:animEffect>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par>
                                <p:cTn id="32" presetID="26" presetClass="emph" presetSubtype="0" fill="hold" nodeType="withEffect">
                                  <p:stCondLst>
                                    <p:cond delay="500"/>
                                  </p:stCondLst>
                                  <p:childTnLst>
                                    <p:animEffect transition="out" filter="fade">
                                      <p:cBhvr>
                                        <p:cTn id="33" dur="500" tmFilter="0, 0; .2, .5; .8, .5; 1, 0"/>
                                        <p:tgtEl>
                                          <p:spTgt spid="37"/>
                                        </p:tgtEl>
                                      </p:cBhvr>
                                    </p:animEffect>
                                    <p:animScale>
                                      <p:cBhvr>
                                        <p:cTn id="34" dur="250" autoRev="1" fill="hold"/>
                                        <p:tgtEl>
                                          <p:spTgt spid="37"/>
                                        </p:tgtEl>
                                      </p:cBhvr>
                                      <p:by x="105000" y="105000"/>
                                    </p:animScale>
                                  </p:childTnLst>
                                </p:cTn>
                              </p:par>
                              <p:par>
                                <p:cTn id="35" presetID="10" presetClass="entr" presetSubtype="0" fill="hold" nodeType="with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500"/>
                                        <p:tgtEl>
                                          <p:spTgt spid="46"/>
                                        </p:tgtEl>
                                      </p:cBhvr>
                                    </p:animEffect>
                                  </p:childTnLst>
                                </p:cTn>
                              </p:par>
                              <p:par>
                                <p:cTn id="38" presetID="26" presetClass="emph" presetSubtype="0" fill="hold" nodeType="withEffect">
                                  <p:stCondLst>
                                    <p:cond delay="500"/>
                                  </p:stCondLst>
                                  <p:childTnLst>
                                    <p:animEffect transition="out" filter="fade">
                                      <p:cBhvr>
                                        <p:cTn id="39" dur="500" tmFilter="0, 0; .2, .5; .8, .5; 1, 0"/>
                                        <p:tgtEl>
                                          <p:spTgt spid="46"/>
                                        </p:tgtEl>
                                      </p:cBhvr>
                                    </p:animEffect>
                                    <p:animScale>
                                      <p:cBhvr>
                                        <p:cTn id="40" dur="250" autoRev="1" fill="hold"/>
                                        <p:tgtEl>
                                          <p:spTgt spid="46"/>
                                        </p:tgtEl>
                                      </p:cBhvr>
                                      <p:by x="105000" y="105000"/>
                                    </p:animScale>
                                  </p:childTnLst>
                                </p:cTn>
                              </p:par>
                              <p:par>
                                <p:cTn id="41" presetID="22" presetClass="entr" presetSubtype="4"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down)">
                                      <p:cBhvr>
                                        <p:cTn id="43" dur="250"/>
                                        <p:tgtEl>
                                          <p:spTgt spid="12"/>
                                        </p:tgtEl>
                                      </p:cBhvr>
                                    </p:animEffect>
                                  </p:childTnLst>
                                </p:cTn>
                              </p:par>
                              <p:par>
                                <p:cTn id="44" presetID="22" presetClass="entr" presetSubtype="4" fill="hold" grpId="0" nodeType="withEffect">
                                  <p:stCondLst>
                                    <p:cond delay="250"/>
                                  </p:stCondLst>
                                  <p:childTnLst>
                                    <p:set>
                                      <p:cBhvr>
                                        <p:cTn id="45" dur="1" fill="hold">
                                          <p:stCondLst>
                                            <p:cond delay="0"/>
                                          </p:stCondLst>
                                        </p:cTn>
                                        <p:tgtEl>
                                          <p:spTgt spid="5"/>
                                        </p:tgtEl>
                                        <p:attrNameLst>
                                          <p:attrName>style.visibility</p:attrName>
                                        </p:attrNameLst>
                                      </p:cBhvr>
                                      <p:to>
                                        <p:strVal val="visible"/>
                                      </p:to>
                                    </p:set>
                                    <p:animEffect transition="in" filter="wipe(down)">
                                      <p:cBhvr>
                                        <p:cTn id="46" dur="250"/>
                                        <p:tgtEl>
                                          <p:spTgt spid="5"/>
                                        </p:tgtEl>
                                      </p:cBhvr>
                                    </p:animEffect>
                                  </p:childTnLst>
                                </p:cTn>
                              </p:par>
                              <p:par>
                                <p:cTn id="47" presetID="22" presetClass="entr" presetSubtype="8" fill="hold" nodeType="withEffect">
                                  <p:stCondLst>
                                    <p:cond delay="500"/>
                                  </p:stCondLst>
                                  <p:childTnLst>
                                    <p:set>
                                      <p:cBhvr>
                                        <p:cTn id="48" dur="1" fill="hold">
                                          <p:stCondLst>
                                            <p:cond delay="0"/>
                                          </p:stCondLst>
                                        </p:cTn>
                                        <p:tgtEl>
                                          <p:spTgt spid="8"/>
                                        </p:tgtEl>
                                        <p:attrNameLst>
                                          <p:attrName>style.visibility</p:attrName>
                                        </p:attrNameLst>
                                      </p:cBhvr>
                                      <p:to>
                                        <p:strVal val="visible"/>
                                      </p:to>
                                    </p:set>
                                    <p:animEffect transition="in" filter="wipe(left)">
                                      <p:cBhvr>
                                        <p:cTn id="49" dur="250"/>
                                        <p:tgtEl>
                                          <p:spTgt spid="8"/>
                                        </p:tgtEl>
                                      </p:cBhvr>
                                    </p:animEffect>
                                  </p:childTnLst>
                                </p:cTn>
                              </p:par>
                            </p:childTnLst>
                          </p:cTn>
                        </p:par>
                        <p:par>
                          <p:cTn id="50" fill="hold">
                            <p:stCondLst>
                              <p:cond delay="1000"/>
                            </p:stCondLst>
                            <p:childTnLst>
                              <p:par>
                                <p:cTn id="51" presetID="53" presetClass="entr" presetSubtype="16" fill="hold" nodeType="afterEffect">
                                  <p:stCondLst>
                                    <p:cond delay="0"/>
                                  </p:stCondLst>
                                  <p:childTnLst>
                                    <p:set>
                                      <p:cBhvr>
                                        <p:cTn id="52" dur="1" fill="hold">
                                          <p:stCondLst>
                                            <p:cond delay="0"/>
                                          </p:stCondLst>
                                        </p:cTn>
                                        <p:tgtEl>
                                          <p:spTgt spid="40"/>
                                        </p:tgtEl>
                                        <p:attrNameLst>
                                          <p:attrName>style.visibility</p:attrName>
                                        </p:attrNameLst>
                                      </p:cBhvr>
                                      <p:to>
                                        <p:strVal val="visible"/>
                                      </p:to>
                                    </p:set>
                                    <p:anim calcmode="lin" valueType="num">
                                      <p:cBhvr>
                                        <p:cTn id="53" dur="500" fill="hold"/>
                                        <p:tgtEl>
                                          <p:spTgt spid="40"/>
                                        </p:tgtEl>
                                        <p:attrNameLst>
                                          <p:attrName>ppt_w</p:attrName>
                                        </p:attrNameLst>
                                      </p:cBhvr>
                                      <p:tavLst>
                                        <p:tav tm="0">
                                          <p:val>
                                            <p:fltVal val="0"/>
                                          </p:val>
                                        </p:tav>
                                        <p:tav tm="100000">
                                          <p:val>
                                            <p:strVal val="#ppt_w"/>
                                          </p:val>
                                        </p:tav>
                                      </p:tavLst>
                                    </p:anim>
                                    <p:anim calcmode="lin" valueType="num">
                                      <p:cBhvr>
                                        <p:cTn id="54" dur="500" fill="hold"/>
                                        <p:tgtEl>
                                          <p:spTgt spid="40"/>
                                        </p:tgtEl>
                                        <p:attrNameLst>
                                          <p:attrName>ppt_h</p:attrName>
                                        </p:attrNameLst>
                                      </p:cBhvr>
                                      <p:tavLst>
                                        <p:tav tm="0">
                                          <p:val>
                                            <p:fltVal val="0"/>
                                          </p:val>
                                        </p:tav>
                                        <p:tav tm="100000">
                                          <p:val>
                                            <p:strVal val="#ppt_h"/>
                                          </p:val>
                                        </p:tav>
                                      </p:tavLst>
                                    </p:anim>
                                    <p:animEffect transition="in" filter="fade">
                                      <p:cBhvr>
                                        <p:cTn id="55" dur="500"/>
                                        <p:tgtEl>
                                          <p:spTgt spid="40"/>
                                        </p:tgtEl>
                                      </p:cBhvr>
                                    </p:animEffect>
                                  </p:childTnLst>
                                </p:cTn>
                              </p:par>
                              <p:par>
                                <p:cTn id="56" presetID="26" presetClass="emph" presetSubtype="0" fill="hold" nodeType="withEffect">
                                  <p:stCondLst>
                                    <p:cond delay="500"/>
                                  </p:stCondLst>
                                  <p:childTnLst>
                                    <p:animEffect transition="out" filter="fade">
                                      <p:cBhvr>
                                        <p:cTn id="57" dur="500" tmFilter="0, 0; .2, .5; .8, .5; 1, 0"/>
                                        <p:tgtEl>
                                          <p:spTgt spid="40"/>
                                        </p:tgtEl>
                                      </p:cBhvr>
                                    </p:animEffect>
                                    <p:animScale>
                                      <p:cBhvr>
                                        <p:cTn id="58" dur="250" autoRev="1" fill="hold"/>
                                        <p:tgtEl>
                                          <p:spTgt spid="40"/>
                                        </p:tgtEl>
                                      </p:cBhvr>
                                      <p:by x="105000" y="105000"/>
                                    </p:animScale>
                                  </p:childTnLst>
                                </p:cTn>
                              </p:par>
                              <p:par>
                                <p:cTn id="59" presetID="10" presetClass="entr" presetSubtype="0" fill="hold" nodeType="with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250"/>
                                        <p:tgtEl>
                                          <p:spTgt spid="43"/>
                                        </p:tgtEl>
                                      </p:cBhvr>
                                    </p:animEffect>
                                  </p:childTnLst>
                                </p:cTn>
                              </p:par>
                              <p:par>
                                <p:cTn id="62" presetID="26" presetClass="emph" presetSubtype="0" fill="hold" nodeType="withEffect">
                                  <p:stCondLst>
                                    <p:cond delay="250"/>
                                  </p:stCondLst>
                                  <p:childTnLst>
                                    <p:animEffect transition="out" filter="fade">
                                      <p:cBhvr>
                                        <p:cTn id="63" dur="500" tmFilter="0, 0; .2, .5; .8, .5; 1, 0"/>
                                        <p:tgtEl>
                                          <p:spTgt spid="43"/>
                                        </p:tgtEl>
                                      </p:cBhvr>
                                    </p:animEffect>
                                    <p:animScale>
                                      <p:cBhvr>
                                        <p:cTn id="64" dur="250" autoRev="1" fill="hold"/>
                                        <p:tgtEl>
                                          <p:spTgt spid="43"/>
                                        </p:tgtEl>
                                      </p:cBhvr>
                                      <p:by x="105000" y="105000"/>
                                    </p:animScale>
                                  </p:childTnLst>
                                </p:cTn>
                              </p:par>
                              <p:par>
                                <p:cTn id="65" presetID="22" presetClass="entr" presetSubtype="1" fill="hold" nodeType="with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wipe(up)">
                                      <p:cBhvr>
                                        <p:cTn id="67" dur="250"/>
                                        <p:tgtEl>
                                          <p:spTgt spid="11"/>
                                        </p:tgtEl>
                                      </p:cBhvr>
                                    </p:animEffect>
                                  </p:childTnLst>
                                </p:cTn>
                              </p:par>
                              <p:par>
                                <p:cTn id="68" presetID="22" presetClass="entr" presetSubtype="1" fill="hold" grpId="0" nodeType="withEffect">
                                  <p:stCondLst>
                                    <p:cond delay="250"/>
                                  </p:stCondLst>
                                  <p:childTnLst>
                                    <p:set>
                                      <p:cBhvr>
                                        <p:cTn id="69" dur="1" fill="hold">
                                          <p:stCondLst>
                                            <p:cond delay="0"/>
                                          </p:stCondLst>
                                        </p:cTn>
                                        <p:tgtEl>
                                          <p:spTgt spid="6"/>
                                        </p:tgtEl>
                                        <p:attrNameLst>
                                          <p:attrName>style.visibility</p:attrName>
                                        </p:attrNameLst>
                                      </p:cBhvr>
                                      <p:to>
                                        <p:strVal val="visible"/>
                                      </p:to>
                                    </p:set>
                                    <p:animEffect transition="in" filter="wipe(up)">
                                      <p:cBhvr>
                                        <p:cTn id="70" dur="250"/>
                                        <p:tgtEl>
                                          <p:spTgt spid="6"/>
                                        </p:tgtEl>
                                      </p:cBhvr>
                                    </p:animEffect>
                                  </p:childTnLst>
                                </p:cTn>
                              </p:par>
                              <p:par>
                                <p:cTn id="71" presetID="22" presetClass="entr" presetSubtype="8" fill="hold" nodeType="withEffect">
                                  <p:stCondLst>
                                    <p:cond delay="500"/>
                                  </p:stCondLst>
                                  <p:childTnLst>
                                    <p:set>
                                      <p:cBhvr>
                                        <p:cTn id="72" dur="1" fill="hold">
                                          <p:stCondLst>
                                            <p:cond delay="0"/>
                                          </p:stCondLst>
                                        </p:cTn>
                                        <p:tgtEl>
                                          <p:spTgt spid="9"/>
                                        </p:tgtEl>
                                        <p:attrNameLst>
                                          <p:attrName>style.visibility</p:attrName>
                                        </p:attrNameLst>
                                      </p:cBhvr>
                                      <p:to>
                                        <p:strVal val="visible"/>
                                      </p:to>
                                    </p:set>
                                    <p:animEffect transition="in" filter="wipe(left)">
                                      <p:cBhvr>
                                        <p:cTn id="73" dur="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6" name="组合 5"/>
          <p:cNvGrpSpPr/>
          <p:nvPr/>
        </p:nvGrpSpPr>
        <p:grpSpPr>
          <a:xfrm>
            <a:off x="2295659" y="1654974"/>
            <a:ext cx="2251867" cy="2251867"/>
            <a:chOff x="1661810" y="1568370"/>
            <a:chExt cx="3780526" cy="3780526"/>
          </a:xfrm>
        </p:grpSpPr>
        <p:sp>
          <p:nvSpPr>
            <p:cNvPr id="7" name="椭圆 6"/>
            <p:cNvSpPr/>
            <p:nvPr/>
          </p:nvSpPr>
          <p:spPr>
            <a:xfrm>
              <a:off x="1661810" y="1568370"/>
              <a:ext cx="3780526" cy="3780526"/>
            </a:xfrm>
            <a:prstGeom prst="ellipse">
              <a:avLst/>
            </a:prstGeom>
            <a:gradFill flip="none" rotWithShape="1">
              <a:gsLst>
                <a:gs pos="100000">
                  <a:schemeClr val="bg1">
                    <a:lumMod val="75000"/>
                  </a:schemeClr>
                </a:gs>
                <a:gs pos="0">
                  <a:schemeClr val="bg1"/>
                </a:gs>
              </a:gsLst>
              <a:lin ang="5400000" scaled="1"/>
              <a:tileRect/>
            </a:gradFill>
            <a:ln w="9525">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aphicFrame>
          <p:nvGraphicFramePr>
            <p:cNvPr id="8" name="图表 7"/>
            <p:cNvGraphicFramePr/>
            <p:nvPr/>
          </p:nvGraphicFramePr>
          <p:xfrm>
            <a:off x="1847273" y="1994285"/>
            <a:ext cx="3409603" cy="2928698"/>
          </p:xfrm>
          <a:graphic>
            <a:graphicData uri="http://schemas.openxmlformats.org/drawingml/2006/chart">
              <c:chart xmlns:c="http://schemas.openxmlformats.org/drawingml/2006/chart" xmlns:r="http://schemas.openxmlformats.org/officeDocument/2006/relationships" r:id="rId3"/>
            </a:graphicData>
          </a:graphic>
        </p:graphicFrame>
        <p:sp>
          <p:nvSpPr>
            <p:cNvPr id="9" name="椭圆 8"/>
            <p:cNvSpPr/>
            <p:nvPr/>
          </p:nvSpPr>
          <p:spPr>
            <a:xfrm>
              <a:off x="2222218" y="2128778"/>
              <a:ext cx="2659713" cy="2659713"/>
            </a:xfrm>
            <a:prstGeom prst="ellipse">
              <a:avLst/>
            </a:prstGeom>
            <a:noFill/>
            <a:ln w="69850">
              <a:gradFill flip="none" rotWithShape="1">
                <a:gsLst>
                  <a:gs pos="0">
                    <a:schemeClr val="bg1">
                      <a:lumMod val="6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sp>
          <p:nvSpPr>
            <p:cNvPr id="10" name="椭圆 9"/>
            <p:cNvSpPr/>
            <p:nvPr/>
          </p:nvSpPr>
          <p:spPr>
            <a:xfrm>
              <a:off x="2425472" y="2335297"/>
              <a:ext cx="2253202" cy="2253202"/>
            </a:xfrm>
            <a:prstGeom prst="ellipse">
              <a:avLst/>
            </a:prstGeom>
            <a:solidFill>
              <a:schemeClr val="bg1">
                <a:lumMod val="95000"/>
              </a:schemeClr>
            </a:solidFill>
            <a:ln w="50800">
              <a:noFill/>
            </a:ln>
            <a:effectLst/>
            <a:scene3d>
              <a:camera prst="orthographicFront"/>
              <a:lightRig rig="threePt" dir="t"/>
            </a:scene3d>
            <a:sp3d prstMaterial="softEdge">
              <a:bevelT w="82550" h="317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pSp>
      <p:sp>
        <p:nvSpPr>
          <p:cNvPr id="11" name="矩形 10"/>
          <p:cNvSpPr/>
          <p:nvPr/>
        </p:nvSpPr>
        <p:spPr>
          <a:xfrm>
            <a:off x="2949969" y="2471107"/>
            <a:ext cx="919162" cy="623248"/>
          </a:xfrm>
          <a:prstGeom prst="rect">
            <a:avLst/>
          </a:prstGeom>
        </p:spPr>
        <p:txBody>
          <a:bodyPr wrap="none" lIns="68580" tIns="34290" rIns="68580" bIns="34290">
            <a:spAutoFit/>
          </a:bodyPr>
          <a:lstStyle/>
          <a:p>
            <a:pPr algn="ctr"/>
            <a:r>
              <a:rPr lang="en-US" altLang="zh-CN" sz="3600" dirty="0">
                <a:solidFill>
                  <a:schemeClr val="tx1">
                    <a:lumMod val="65000"/>
                    <a:lumOff val="35000"/>
                  </a:schemeClr>
                </a:solidFill>
                <a:latin typeface="+mn-ea"/>
              </a:rPr>
              <a:t>60</a:t>
            </a:r>
            <a:r>
              <a:rPr lang="en-US" altLang="zh-CN" sz="2100" dirty="0">
                <a:solidFill>
                  <a:schemeClr val="tx1">
                    <a:lumMod val="65000"/>
                    <a:lumOff val="35000"/>
                  </a:schemeClr>
                </a:solidFill>
                <a:latin typeface="+mn-ea"/>
              </a:rPr>
              <a:t>%</a:t>
            </a:r>
            <a:endParaRPr lang="zh-CN" altLang="en-US" sz="700" dirty="0">
              <a:solidFill>
                <a:schemeClr val="tx1">
                  <a:lumMod val="65000"/>
                  <a:lumOff val="35000"/>
                </a:schemeClr>
              </a:solidFill>
              <a:latin typeface="+mn-ea"/>
            </a:endParaRPr>
          </a:p>
        </p:txBody>
      </p:sp>
      <p:sp>
        <p:nvSpPr>
          <p:cNvPr id="12" name="椭圆 11"/>
          <p:cNvSpPr/>
          <p:nvPr/>
        </p:nvSpPr>
        <p:spPr>
          <a:xfrm>
            <a:off x="2941229" y="3309326"/>
            <a:ext cx="145453" cy="145454"/>
          </a:xfrm>
          <a:prstGeom prst="ellipse">
            <a:avLst/>
          </a:prstGeom>
          <a:solidFill>
            <a:schemeClr val="bg1">
              <a:lumMod val="95000"/>
            </a:schemeClr>
          </a:solidFill>
          <a:ln w="50800">
            <a:noFill/>
          </a:ln>
          <a:effectLst>
            <a:outerShdw blurRad="50800" dist="25400" dir="2700000" algn="tl" rotWithShape="0">
              <a:schemeClr val="tx1">
                <a:alpha val="35000"/>
              </a:schemeClr>
            </a:outerShdw>
          </a:effectLst>
          <a:scene3d>
            <a:camera prst="orthographicFront"/>
            <a:lightRig rig="threePt" dir="t"/>
          </a:scene3d>
          <a:sp3d prstMaterial="softEdge">
            <a:bevelT w="25400" h="6350" prst="angle"/>
          </a:sp3d>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pSp>
        <p:nvGrpSpPr>
          <p:cNvPr id="13" name="组合 12"/>
          <p:cNvGrpSpPr/>
          <p:nvPr/>
        </p:nvGrpSpPr>
        <p:grpSpPr>
          <a:xfrm>
            <a:off x="2515402" y="3885566"/>
            <a:ext cx="1761990" cy="1189815"/>
            <a:chOff x="1502659" y="4629752"/>
            <a:chExt cx="2067969" cy="1586420"/>
          </a:xfrm>
        </p:grpSpPr>
        <p:sp>
          <p:nvSpPr>
            <p:cNvPr id="14" name="文本框 22"/>
            <p:cNvSpPr txBox="1"/>
            <p:nvPr/>
          </p:nvSpPr>
          <p:spPr bwMode="auto">
            <a:xfrm>
              <a:off x="1502659" y="5017724"/>
              <a:ext cx="2067969" cy="1198448"/>
            </a:xfrm>
            <a:prstGeom prst="rect">
              <a:avLst/>
            </a:prstGeom>
            <a:noFill/>
          </p:spPr>
          <p:txBody>
            <a:bodyPr wrap="square">
              <a:spAutoFit/>
            </a:bodyPr>
            <a:lstStyle/>
            <a:p>
              <a:pPr>
                <a:lnSpc>
                  <a:spcPct val="150000"/>
                </a:lnSpc>
                <a:defRPr/>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zh-CN" altLang="en-US" sz="900" spc="75" dirty="0">
                <a:solidFill>
                  <a:schemeClr val="tx1">
                    <a:lumMod val="65000"/>
                    <a:lumOff val="35000"/>
                  </a:schemeClr>
                </a:solidFill>
                <a:latin typeface="+mn-ea"/>
              </a:endParaRPr>
            </a:p>
          </p:txBody>
        </p:sp>
        <p:sp>
          <p:nvSpPr>
            <p:cNvPr id="15" name="文本框 23"/>
            <p:cNvSpPr txBox="1"/>
            <p:nvPr/>
          </p:nvSpPr>
          <p:spPr bwMode="auto">
            <a:xfrm>
              <a:off x="1555948" y="4629752"/>
              <a:ext cx="1961390" cy="430886"/>
            </a:xfrm>
            <a:prstGeom prst="rect">
              <a:avLst/>
            </a:prstGeom>
            <a:noFill/>
          </p:spPr>
          <p:txBody>
            <a:bodyPr wrap="square">
              <a:spAutoFit/>
            </a:bodyPr>
            <a:lstStyle/>
            <a:p>
              <a:pPr algn="ctr">
                <a:defRPr/>
              </a:pPr>
              <a:r>
                <a:rPr lang="zh-CN" altLang="en-US" sz="1500" b="1" spc="75" dirty="0">
                  <a:solidFill>
                    <a:schemeClr val="tx1">
                      <a:lumMod val="65000"/>
                      <a:lumOff val="35000"/>
                    </a:schemeClr>
                  </a:solidFill>
                  <a:latin typeface="+mn-ea"/>
                </a:rPr>
                <a:t>在此添加标题</a:t>
              </a:r>
            </a:p>
          </p:txBody>
        </p:sp>
        <p:cxnSp>
          <p:nvCxnSpPr>
            <p:cNvPr id="16" name="直接连接符 15"/>
            <p:cNvCxnSpPr/>
            <p:nvPr/>
          </p:nvCxnSpPr>
          <p:spPr>
            <a:xfrm>
              <a:off x="1622653" y="5002128"/>
              <a:ext cx="1813787" cy="0"/>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4953134" y="1654974"/>
            <a:ext cx="2251867" cy="2251867"/>
            <a:chOff x="1661810" y="1568370"/>
            <a:chExt cx="3780526" cy="3780526"/>
          </a:xfrm>
        </p:grpSpPr>
        <p:sp>
          <p:nvSpPr>
            <p:cNvPr id="18" name="椭圆 17"/>
            <p:cNvSpPr/>
            <p:nvPr/>
          </p:nvSpPr>
          <p:spPr>
            <a:xfrm>
              <a:off x="1661810" y="1568370"/>
              <a:ext cx="3780526" cy="3780526"/>
            </a:xfrm>
            <a:prstGeom prst="ellipse">
              <a:avLst/>
            </a:prstGeom>
            <a:gradFill flip="none" rotWithShape="1">
              <a:gsLst>
                <a:gs pos="100000">
                  <a:schemeClr val="bg1">
                    <a:lumMod val="75000"/>
                  </a:schemeClr>
                </a:gs>
                <a:gs pos="0">
                  <a:schemeClr val="bg1"/>
                </a:gs>
              </a:gsLst>
              <a:lin ang="5400000" scaled="1"/>
              <a:tileRect/>
            </a:gradFill>
            <a:ln w="9525">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aphicFrame>
          <p:nvGraphicFramePr>
            <p:cNvPr id="19" name="图表 18"/>
            <p:cNvGraphicFramePr/>
            <p:nvPr/>
          </p:nvGraphicFramePr>
          <p:xfrm>
            <a:off x="1847273" y="1994285"/>
            <a:ext cx="3409603" cy="2928698"/>
          </p:xfrm>
          <a:graphic>
            <a:graphicData uri="http://schemas.openxmlformats.org/drawingml/2006/chart">
              <c:chart xmlns:c="http://schemas.openxmlformats.org/drawingml/2006/chart" xmlns:r="http://schemas.openxmlformats.org/officeDocument/2006/relationships" r:id="rId4"/>
            </a:graphicData>
          </a:graphic>
        </p:graphicFrame>
        <p:sp>
          <p:nvSpPr>
            <p:cNvPr id="20" name="椭圆 19"/>
            <p:cNvSpPr/>
            <p:nvPr/>
          </p:nvSpPr>
          <p:spPr>
            <a:xfrm>
              <a:off x="2222218" y="2128778"/>
              <a:ext cx="2659713" cy="2659713"/>
            </a:xfrm>
            <a:prstGeom prst="ellipse">
              <a:avLst/>
            </a:prstGeom>
            <a:noFill/>
            <a:ln w="69850">
              <a:gradFill flip="none" rotWithShape="1">
                <a:gsLst>
                  <a:gs pos="0">
                    <a:schemeClr val="bg1">
                      <a:lumMod val="6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sp>
          <p:nvSpPr>
            <p:cNvPr id="21" name="椭圆 20"/>
            <p:cNvSpPr/>
            <p:nvPr/>
          </p:nvSpPr>
          <p:spPr>
            <a:xfrm>
              <a:off x="2425472" y="2335297"/>
              <a:ext cx="2253202" cy="2253202"/>
            </a:xfrm>
            <a:prstGeom prst="ellipse">
              <a:avLst/>
            </a:prstGeom>
            <a:solidFill>
              <a:schemeClr val="bg1">
                <a:lumMod val="95000"/>
              </a:schemeClr>
            </a:solidFill>
            <a:ln w="50800">
              <a:noFill/>
            </a:ln>
            <a:effectLst/>
            <a:scene3d>
              <a:camera prst="orthographicFront"/>
              <a:lightRig rig="threePt" dir="t"/>
            </a:scene3d>
            <a:sp3d prstMaterial="softEdge">
              <a:bevelT w="82550" h="317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pSp>
      <p:sp>
        <p:nvSpPr>
          <p:cNvPr id="22" name="矩形 21"/>
          <p:cNvSpPr/>
          <p:nvPr/>
        </p:nvSpPr>
        <p:spPr>
          <a:xfrm>
            <a:off x="5619486" y="2471107"/>
            <a:ext cx="919162" cy="623248"/>
          </a:xfrm>
          <a:prstGeom prst="rect">
            <a:avLst/>
          </a:prstGeom>
        </p:spPr>
        <p:txBody>
          <a:bodyPr wrap="none" lIns="68580" tIns="34290" rIns="68580" bIns="34290">
            <a:spAutoFit/>
          </a:bodyPr>
          <a:lstStyle/>
          <a:p>
            <a:pPr algn="ctr"/>
            <a:r>
              <a:rPr lang="en-US" altLang="zh-CN" sz="3600" dirty="0">
                <a:solidFill>
                  <a:schemeClr val="tx1">
                    <a:lumMod val="65000"/>
                    <a:lumOff val="35000"/>
                  </a:schemeClr>
                </a:solidFill>
                <a:latin typeface="+mn-ea"/>
              </a:rPr>
              <a:t>75</a:t>
            </a:r>
            <a:r>
              <a:rPr lang="en-US" altLang="zh-CN" sz="2100" dirty="0">
                <a:solidFill>
                  <a:schemeClr val="tx1">
                    <a:lumMod val="65000"/>
                    <a:lumOff val="35000"/>
                  </a:schemeClr>
                </a:solidFill>
                <a:latin typeface="+mn-ea"/>
              </a:rPr>
              <a:t>%</a:t>
            </a:r>
            <a:endParaRPr lang="zh-CN" altLang="en-US" sz="700" dirty="0">
              <a:solidFill>
                <a:schemeClr val="tx1">
                  <a:lumMod val="65000"/>
                  <a:lumOff val="35000"/>
                </a:schemeClr>
              </a:solidFill>
              <a:latin typeface="+mn-ea"/>
            </a:endParaRPr>
          </a:p>
        </p:txBody>
      </p:sp>
      <p:sp>
        <p:nvSpPr>
          <p:cNvPr id="23" name="椭圆 22"/>
          <p:cNvSpPr/>
          <p:nvPr/>
        </p:nvSpPr>
        <p:spPr>
          <a:xfrm>
            <a:off x="5285852" y="2680471"/>
            <a:ext cx="145453" cy="145454"/>
          </a:xfrm>
          <a:prstGeom prst="ellipse">
            <a:avLst/>
          </a:prstGeom>
          <a:solidFill>
            <a:schemeClr val="bg1">
              <a:lumMod val="95000"/>
            </a:schemeClr>
          </a:solidFill>
          <a:ln w="50800">
            <a:noFill/>
          </a:ln>
          <a:effectLst>
            <a:outerShdw blurRad="50800" dist="25400" dir="2700000" algn="tl" rotWithShape="0">
              <a:schemeClr val="tx1">
                <a:alpha val="35000"/>
              </a:schemeClr>
            </a:outerShdw>
          </a:effectLst>
          <a:scene3d>
            <a:camera prst="orthographicFront"/>
            <a:lightRig rig="threePt" dir="t"/>
          </a:scene3d>
          <a:sp3d prstMaterial="softEdge">
            <a:bevelT w="25400" h="6350" prst="angle"/>
          </a:sp3d>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pSp>
        <p:nvGrpSpPr>
          <p:cNvPr id="24" name="组合 23"/>
          <p:cNvGrpSpPr/>
          <p:nvPr/>
        </p:nvGrpSpPr>
        <p:grpSpPr>
          <a:xfrm>
            <a:off x="5184919" y="3885568"/>
            <a:ext cx="1761990" cy="1189815"/>
            <a:chOff x="5062015" y="4629752"/>
            <a:chExt cx="2067969" cy="1586419"/>
          </a:xfrm>
        </p:grpSpPr>
        <p:sp>
          <p:nvSpPr>
            <p:cNvPr id="25" name="文本框 25"/>
            <p:cNvSpPr txBox="1"/>
            <p:nvPr/>
          </p:nvSpPr>
          <p:spPr bwMode="auto">
            <a:xfrm>
              <a:off x="5062015" y="5017724"/>
              <a:ext cx="2067969" cy="1198447"/>
            </a:xfrm>
            <a:prstGeom prst="rect">
              <a:avLst/>
            </a:prstGeom>
            <a:noFill/>
          </p:spPr>
          <p:txBody>
            <a:bodyPr wrap="square">
              <a:spAutoFit/>
            </a:bodyPr>
            <a:lstStyle/>
            <a:p>
              <a:pPr>
                <a:lnSpc>
                  <a:spcPct val="150000"/>
                </a:lnSpc>
                <a:defRPr/>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zh-CN" altLang="en-US" sz="900" spc="75" dirty="0">
                <a:solidFill>
                  <a:schemeClr val="tx1">
                    <a:lumMod val="65000"/>
                    <a:lumOff val="35000"/>
                  </a:schemeClr>
                </a:solidFill>
                <a:latin typeface="+mn-ea"/>
              </a:endParaRPr>
            </a:p>
          </p:txBody>
        </p:sp>
        <p:sp>
          <p:nvSpPr>
            <p:cNvPr id="26" name="文本框 26"/>
            <p:cNvSpPr txBox="1"/>
            <p:nvPr/>
          </p:nvSpPr>
          <p:spPr bwMode="auto">
            <a:xfrm>
              <a:off x="5115304" y="4629752"/>
              <a:ext cx="1961390" cy="430886"/>
            </a:xfrm>
            <a:prstGeom prst="rect">
              <a:avLst/>
            </a:prstGeom>
            <a:noFill/>
          </p:spPr>
          <p:txBody>
            <a:bodyPr wrap="square">
              <a:spAutoFit/>
            </a:bodyPr>
            <a:lstStyle/>
            <a:p>
              <a:pPr algn="ctr">
                <a:defRPr/>
              </a:pPr>
              <a:r>
                <a:rPr lang="zh-CN" altLang="en-US" sz="1500" b="1" spc="75" dirty="0">
                  <a:solidFill>
                    <a:schemeClr val="tx1">
                      <a:lumMod val="65000"/>
                      <a:lumOff val="35000"/>
                    </a:schemeClr>
                  </a:solidFill>
                  <a:latin typeface="+mn-ea"/>
                </a:rPr>
                <a:t>在此添加标题</a:t>
              </a:r>
            </a:p>
          </p:txBody>
        </p:sp>
        <p:cxnSp>
          <p:nvCxnSpPr>
            <p:cNvPr id="27" name="直接连接符 26"/>
            <p:cNvCxnSpPr/>
            <p:nvPr/>
          </p:nvCxnSpPr>
          <p:spPr>
            <a:xfrm>
              <a:off x="5185942" y="5002128"/>
              <a:ext cx="1813787" cy="0"/>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28" name="组合 27"/>
          <p:cNvGrpSpPr/>
          <p:nvPr/>
        </p:nvGrpSpPr>
        <p:grpSpPr>
          <a:xfrm>
            <a:off x="7610609" y="1654974"/>
            <a:ext cx="2251867" cy="2251867"/>
            <a:chOff x="1661810" y="1568370"/>
            <a:chExt cx="3780526" cy="3780526"/>
          </a:xfrm>
        </p:grpSpPr>
        <p:sp>
          <p:nvSpPr>
            <p:cNvPr id="29" name="椭圆 28"/>
            <p:cNvSpPr/>
            <p:nvPr/>
          </p:nvSpPr>
          <p:spPr>
            <a:xfrm>
              <a:off x="1661810" y="1568370"/>
              <a:ext cx="3780526" cy="3780526"/>
            </a:xfrm>
            <a:prstGeom prst="ellipse">
              <a:avLst/>
            </a:prstGeom>
            <a:gradFill flip="none" rotWithShape="1">
              <a:gsLst>
                <a:gs pos="100000">
                  <a:schemeClr val="bg1">
                    <a:lumMod val="75000"/>
                  </a:schemeClr>
                </a:gs>
                <a:gs pos="0">
                  <a:schemeClr val="bg1"/>
                </a:gs>
              </a:gsLst>
              <a:lin ang="5400000" scaled="1"/>
              <a:tileRect/>
            </a:gradFill>
            <a:ln w="9525">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aphicFrame>
          <p:nvGraphicFramePr>
            <p:cNvPr id="30" name="图表 29"/>
            <p:cNvGraphicFramePr/>
            <p:nvPr/>
          </p:nvGraphicFramePr>
          <p:xfrm>
            <a:off x="1847273" y="1994285"/>
            <a:ext cx="3409603" cy="2928698"/>
          </p:xfrm>
          <a:graphic>
            <a:graphicData uri="http://schemas.openxmlformats.org/drawingml/2006/chart">
              <c:chart xmlns:c="http://schemas.openxmlformats.org/drawingml/2006/chart" xmlns:r="http://schemas.openxmlformats.org/officeDocument/2006/relationships" r:id="rId5"/>
            </a:graphicData>
          </a:graphic>
        </p:graphicFrame>
        <p:sp>
          <p:nvSpPr>
            <p:cNvPr id="31" name="椭圆 30"/>
            <p:cNvSpPr/>
            <p:nvPr/>
          </p:nvSpPr>
          <p:spPr>
            <a:xfrm>
              <a:off x="2222218" y="2128778"/>
              <a:ext cx="2659713" cy="2659713"/>
            </a:xfrm>
            <a:prstGeom prst="ellipse">
              <a:avLst/>
            </a:prstGeom>
            <a:noFill/>
            <a:ln w="69850">
              <a:gradFill flip="none" rotWithShape="1">
                <a:gsLst>
                  <a:gs pos="0">
                    <a:schemeClr val="bg1">
                      <a:lumMod val="6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sp>
          <p:nvSpPr>
            <p:cNvPr id="32" name="椭圆 31"/>
            <p:cNvSpPr/>
            <p:nvPr/>
          </p:nvSpPr>
          <p:spPr>
            <a:xfrm>
              <a:off x="2425472" y="2335297"/>
              <a:ext cx="2253202" cy="2253202"/>
            </a:xfrm>
            <a:prstGeom prst="ellipse">
              <a:avLst/>
            </a:prstGeom>
            <a:solidFill>
              <a:schemeClr val="bg1">
                <a:lumMod val="95000"/>
              </a:schemeClr>
            </a:solidFill>
            <a:ln w="50800">
              <a:noFill/>
            </a:ln>
            <a:effectLst/>
            <a:scene3d>
              <a:camera prst="orthographicFront"/>
              <a:lightRig rig="threePt" dir="t"/>
            </a:scene3d>
            <a:sp3d prstMaterial="softEdge">
              <a:bevelT w="82550" h="317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pSp>
      <p:sp>
        <p:nvSpPr>
          <p:cNvPr id="33" name="矩形 32"/>
          <p:cNvSpPr/>
          <p:nvPr/>
        </p:nvSpPr>
        <p:spPr>
          <a:xfrm>
            <a:off x="8264918" y="2471107"/>
            <a:ext cx="919162" cy="623248"/>
          </a:xfrm>
          <a:prstGeom prst="rect">
            <a:avLst/>
          </a:prstGeom>
        </p:spPr>
        <p:txBody>
          <a:bodyPr wrap="none" lIns="68580" tIns="34290" rIns="68580" bIns="34290">
            <a:spAutoFit/>
          </a:bodyPr>
          <a:lstStyle/>
          <a:p>
            <a:pPr algn="ctr"/>
            <a:r>
              <a:rPr lang="en-US" altLang="zh-CN" sz="3600" dirty="0">
                <a:solidFill>
                  <a:schemeClr val="tx1">
                    <a:lumMod val="65000"/>
                    <a:lumOff val="35000"/>
                  </a:schemeClr>
                </a:solidFill>
                <a:latin typeface="+mn-ea"/>
              </a:rPr>
              <a:t>60</a:t>
            </a:r>
            <a:r>
              <a:rPr lang="en-US" altLang="zh-CN" sz="2100" dirty="0">
                <a:solidFill>
                  <a:schemeClr val="tx1">
                    <a:lumMod val="65000"/>
                    <a:lumOff val="35000"/>
                  </a:schemeClr>
                </a:solidFill>
                <a:latin typeface="+mn-ea"/>
              </a:rPr>
              <a:t>%</a:t>
            </a:r>
            <a:endParaRPr lang="zh-CN" altLang="en-US" sz="700" dirty="0">
              <a:solidFill>
                <a:schemeClr val="tx1">
                  <a:lumMod val="65000"/>
                  <a:lumOff val="35000"/>
                </a:schemeClr>
              </a:solidFill>
              <a:latin typeface="+mn-ea"/>
            </a:endParaRPr>
          </a:p>
        </p:txBody>
      </p:sp>
      <p:sp>
        <p:nvSpPr>
          <p:cNvPr id="34" name="椭圆 33"/>
          <p:cNvSpPr/>
          <p:nvPr/>
        </p:nvSpPr>
        <p:spPr>
          <a:xfrm>
            <a:off x="8256178" y="3309326"/>
            <a:ext cx="145453" cy="145454"/>
          </a:xfrm>
          <a:prstGeom prst="ellipse">
            <a:avLst/>
          </a:prstGeom>
          <a:solidFill>
            <a:schemeClr val="bg1">
              <a:lumMod val="95000"/>
            </a:schemeClr>
          </a:solidFill>
          <a:ln w="50800">
            <a:noFill/>
          </a:ln>
          <a:effectLst>
            <a:outerShdw blurRad="50800" dist="25400" dir="2700000" algn="tl" rotWithShape="0">
              <a:schemeClr val="tx1">
                <a:alpha val="35000"/>
              </a:schemeClr>
            </a:outerShdw>
          </a:effectLst>
          <a:scene3d>
            <a:camera prst="orthographicFront"/>
            <a:lightRig rig="threePt" dir="t"/>
          </a:scene3d>
          <a:sp3d prstMaterial="softEdge">
            <a:bevelT w="25400" h="6350" prst="angle"/>
          </a:sp3d>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pSp>
        <p:nvGrpSpPr>
          <p:cNvPr id="35" name="组合 34"/>
          <p:cNvGrpSpPr/>
          <p:nvPr/>
        </p:nvGrpSpPr>
        <p:grpSpPr>
          <a:xfrm>
            <a:off x="7830351" y="3885568"/>
            <a:ext cx="1761990" cy="1189815"/>
            <a:chOff x="8589258" y="4629752"/>
            <a:chExt cx="2067969" cy="1586419"/>
          </a:xfrm>
        </p:grpSpPr>
        <p:sp>
          <p:nvSpPr>
            <p:cNvPr id="36" name="文本框 38"/>
            <p:cNvSpPr txBox="1"/>
            <p:nvPr/>
          </p:nvSpPr>
          <p:spPr bwMode="auto">
            <a:xfrm>
              <a:off x="8589258" y="5017724"/>
              <a:ext cx="2067969" cy="1198447"/>
            </a:xfrm>
            <a:prstGeom prst="rect">
              <a:avLst/>
            </a:prstGeom>
            <a:noFill/>
          </p:spPr>
          <p:txBody>
            <a:bodyPr wrap="square">
              <a:spAutoFit/>
            </a:bodyPr>
            <a:lstStyle/>
            <a:p>
              <a:pPr>
                <a:lnSpc>
                  <a:spcPct val="150000"/>
                </a:lnSpc>
                <a:defRPr/>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zh-CN" altLang="en-US" sz="900" spc="75" dirty="0">
                <a:solidFill>
                  <a:schemeClr val="tx1">
                    <a:lumMod val="65000"/>
                    <a:lumOff val="35000"/>
                  </a:schemeClr>
                </a:solidFill>
                <a:latin typeface="+mn-ea"/>
              </a:endParaRPr>
            </a:p>
          </p:txBody>
        </p:sp>
        <p:sp>
          <p:nvSpPr>
            <p:cNvPr id="37" name="文本框 39"/>
            <p:cNvSpPr txBox="1"/>
            <p:nvPr/>
          </p:nvSpPr>
          <p:spPr bwMode="auto">
            <a:xfrm>
              <a:off x="8642547" y="4629752"/>
              <a:ext cx="1961390" cy="430886"/>
            </a:xfrm>
            <a:prstGeom prst="rect">
              <a:avLst/>
            </a:prstGeom>
            <a:noFill/>
          </p:spPr>
          <p:txBody>
            <a:bodyPr wrap="square">
              <a:spAutoFit/>
            </a:bodyPr>
            <a:lstStyle/>
            <a:p>
              <a:pPr algn="ctr">
                <a:defRPr/>
              </a:pPr>
              <a:r>
                <a:rPr lang="zh-CN" altLang="en-US" sz="1500" b="1" spc="75" dirty="0">
                  <a:solidFill>
                    <a:schemeClr val="tx1">
                      <a:lumMod val="65000"/>
                      <a:lumOff val="35000"/>
                    </a:schemeClr>
                  </a:solidFill>
                  <a:latin typeface="+mn-ea"/>
                </a:rPr>
                <a:t>在此添加标题</a:t>
              </a:r>
            </a:p>
          </p:txBody>
        </p:sp>
        <p:cxnSp>
          <p:nvCxnSpPr>
            <p:cNvPr id="38" name="直接连接符 37"/>
            <p:cNvCxnSpPr/>
            <p:nvPr/>
          </p:nvCxnSpPr>
          <p:spPr>
            <a:xfrm>
              <a:off x="8709252" y="5002128"/>
              <a:ext cx="1813787" cy="0"/>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500"/>
                                            <p:tgtEl>
                                              <p:spTgt spid="6"/>
                                            </p:tgtEl>
                                          </p:cBhvr>
                                        </p:animEffect>
                                      </p:childTnLst>
                                    </p:cTn>
                                  </p:par>
                                  <p:par>
                                    <p:cTn id="8" presetID="2" presetClass="entr" presetSubtype="4" accel="60000" fill="hold" grpId="0" nodeType="withEffect" p14:presetBounceEnd="40000">
                                      <p:stCondLst>
                                        <p:cond delay="200"/>
                                      </p:stCondLst>
                                      <p:childTnLst>
                                        <p:set>
                                          <p:cBhvr>
                                            <p:cTn id="9" dur="1" fill="hold">
                                              <p:stCondLst>
                                                <p:cond delay="0"/>
                                              </p:stCondLst>
                                            </p:cTn>
                                            <p:tgtEl>
                                              <p:spTgt spid="12"/>
                                            </p:tgtEl>
                                            <p:attrNameLst>
                                              <p:attrName>style.visibility</p:attrName>
                                            </p:attrNameLst>
                                          </p:cBhvr>
                                          <p:to>
                                            <p:strVal val="visible"/>
                                          </p:to>
                                        </p:set>
                                        <p:anim calcmode="lin" valueType="num" p14:bounceEnd="40000">
                                          <p:cBhvr additive="base">
                                            <p:cTn id="10" dur="500" fill="hold"/>
                                            <p:tgtEl>
                                              <p:spTgt spid="12"/>
                                            </p:tgtEl>
                                            <p:attrNameLst>
                                              <p:attrName>ppt_x</p:attrName>
                                            </p:attrNameLst>
                                          </p:cBhvr>
                                          <p:tavLst>
                                            <p:tav tm="0">
                                              <p:val>
                                                <p:strVal val="#ppt_x"/>
                                              </p:val>
                                            </p:tav>
                                            <p:tav tm="100000">
                                              <p:val>
                                                <p:strVal val="#ppt_x"/>
                                              </p:val>
                                            </p:tav>
                                          </p:tavLst>
                                        </p:anim>
                                        <p:anim calcmode="lin" valueType="num" p14:bounceEnd="40000">
                                          <p:cBhvr additive="base">
                                            <p:cTn id="11" dur="500" fill="hold"/>
                                            <p:tgtEl>
                                              <p:spTgt spid="12"/>
                                            </p:tgtEl>
                                            <p:attrNameLst>
                                              <p:attrName>ppt_y</p:attrName>
                                            </p:attrNameLst>
                                          </p:cBhvr>
                                          <p:tavLst>
                                            <p:tav tm="0">
                                              <p:val>
                                                <p:strVal val="1+#ppt_h/2"/>
                                              </p:val>
                                            </p:tav>
                                            <p:tav tm="100000">
                                              <p:val>
                                                <p:strVal val="#ppt_y"/>
                                              </p:val>
                                            </p:tav>
                                          </p:tavLst>
                                        </p:anim>
                                      </p:childTnLst>
                                    </p:cTn>
                                  </p:par>
                                </p:childTnLst>
                              </p:cTn>
                            </p:par>
                            <p:par>
                              <p:cTn id="12" fill="hold">
                                <p:stCondLst>
                                  <p:cond delay="500"/>
                                </p:stCondLst>
                                <p:childTnLst>
                                  <p:par>
                                    <p:cTn id="13" presetID="53" presetClass="entr" presetSubtype="16" fill="hold" grpId="0" nodeType="afterEffect">
                                      <p:stCondLst>
                                        <p:cond delay="0"/>
                                      </p:stCondLst>
                                      <p:iterate type="lt">
                                        <p:tmPct val="10000"/>
                                      </p:iterate>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childTnLst>
                                    </p:cTn>
                                  </p:par>
                                </p:childTnLst>
                              </p:cTn>
                            </p:par>
                            <p:par>
                              <p:cTn id="18" fill="hold">
                                <p:stCondLst>
                                  <p:cond delay="1299"/>
                                </p:stCondLst>
                                <p:childTnLst>
                                  <p:par>
                                    <p:cTn id="19" presetID="21" presetClass="entr" presetSubtype="1"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heel(1)">
                                          <p:cBhvr>
                                            <p:cTn id="21" dur="500"/>
                                            <p:tgtEl>
                                              <p:spTgt spid="17"/>
                                            </p:tgtEl>
                                          </p:cBhvr>
                                        </p:animEffect>
                                      </p:childTnLst>
                                    </p:cTn>
                                  </p:par>
                                  <p:par>
                                    <p:cTn id="22" presetID="2" presetClass="entr" presetSubtype="4" accel="60000" fill="hold" grpId="0" nodeType="withEffect" p14:presetBounceEnd="40000">
                                      <p:stCondLst>
                                        <p:cond delay="200"/>
                                      </p:stCondLst>
                                      <p:childTnLst>
                                        <p:set>
                                          <p:cBhvr>
                                            <p:cTn id="23" dur="1" fill="hold">
                                              <p:stCondLst>
                                                <p:cond delay="0"/>
                                              </p:stCondLst>
                                            </p:cTn>
                                            <p:tgtEl>
                                              <p:spTgt spid="23"/>
                                            </p:tgtEl>
                                            <p:attrNameLst>
                                              <p:attrName>style.visibility</p:attrName>
                                            </p:attrNameLst>
                                          </p:cBhvr>
                                          <p:to>
                                            <p:strVal val="visible"/>
                                          </p:to>
                                        </p:set>
                                        <p:anim calcmode="lin" valueType="num" p14:bounceEnd="40000">
                                          <p:cBhvr additive="base">
                                            <p:cTn id="24" dur="500" fill="hold"/>
                                            <p:tgtEl>
                                              <p:spTgt spid="23"/>
                                            </p:tgtEl>
                                            <p:attrNameLst>
                                              <p:attrName>ppt_x</p:attrName>
                                            </p:attrNameLst>
                                          </p:cBhvr>
                                          <p:tavLst>
                                            <p:tav tm="0">
                                              <p:val>
                                                <p:strVal val="#ppt_x"/>
                                              </p:val>
                                            </p:tav>
                                            <p:tav tm="100000">
                                              <p:val>
                                                <p:strVal val="#ppt_x"/>
                                              </p:val>
                                            </p:tav>
                                          </p:tavLst>
                                        </p:anim>
                                        <p:anim calcmode="lin" valueType="num" p14:bounceEnd="40000">
                                          <p:cBhvr additive="base">
                                            <p:cTn id="25" dur="500" fill="hold"/>
                                            <p:tgtEl>
                                              <p:spTgt spid="23"/>
                                            </p:tgtEl>
                                            <p:attrNameLst>
                                              <p:attrName>ppt_y</p:attrName>
                                            </p:attrNameLst>
                                          </p:cBhvr>
                                          <p:tavLst>
                                            <p:tav tm="0">
                                              <p:val>
                                                <p:strVal val="1+#ppt_h/2"/>
                                              </p:val>
                                            </p:tav>
                                            <p:tav tm="100000">
                                              <p:val>
                                                <p:strVal val="#ppt_y"/>
                                              </p:val>
                                            </p:tav>
                                          </p:tavLst>
                                        </p:anim>
                                      </p:childTnLst>
                                    </p:cTn>
                                  </p:par>
                                </p:childTnLst>
                              </p:cTn>
                            </p:par>
                            <p:par>
                              <p:cTn id="26" fill="hold">
                                <p:stCondLst>
                                  <p:cond delay="1799"/>
                                </p:stCondLst>
                                <p:childTnLst>
                                  <p:par>
                                    <p:cTn id="27" presetID="53" presetClass="entr" presetSubtype="16" fill="hold" grpId="0" nodeType="afterEffect">
                                      <p:stCondLst>
                                        <p:cond delay="0"/>
                                      </p:stCondLst>
                                      <p:iterate type="lt">
                                        <p:tmPct val="10000"/>
                                      </p:iterate>
                                      <p:childTnLst>
                                        <p:set>
                                          <p:cBhvr>
                                            <p:cTn id="28" dur="1" fill="hold">
                                              <p:stCondLst>
                                                <p:cond delay="0"/>
                                              </p:stCondLst>
                                            </p:cTn>
                                            <p:tgtEl>
                                              <p:spTgt spid="22"/>
                                            </p:tgtEl>
                                            <p:attrNameLst>
                                              <p:attrName>style.visibility</p:attrName>
                                            </p:attrNameLst>
                                          </p:cBhvr>
                                          <p:to>
                                            <p:strVal val="visible"/>
                                          </p:to>
                                        </p:set>
                                        <p:anim calcmode="lin" valueType="num">
                                          <p:cBhvr>
                                            <p:cTn id="29" dur="500" fill="hold"/>
                                            <p:tgtEl>
                                              <p:spTgt spid="22"/>
                                            </p:tgtEl>
                                            <p:attrNameLst>
                                              <p:attrName>ppt_w</p:attrName>
                                            </p:attrNameLst>
                                          </p:cBhvr>
                                          <p:tavLst>
                                            <p:tav tm="0">
                                              <p:val>
                                                <p:fltVal val="0"/>
                                              </p:val>
                                            </p:tav>
                                            <p:tav tm="100000">
                                              <p:val>
                                                <p:strVal val="#ppt_w"/>
                                              </p:val>
                                            </p:tav>
                                          </p:tavLst>
                                        </p:anim>
                                        <p:anim calcmode="lin" valueType="num">
                                          <p:cBhvr>
                                            <p:cTn id="30" dur="500" fill="hold"/>
                                            <p:tgtEl>
                                              <p:spTgt spid="22"/>
                                            </p:tgtEl>
                                            <p:attrNameLst>
                                              <p:attrName>ppt_h</p:attrName>
                                            </p:attrNameLst>
                                          </p:cBhvr>
                                          <p:tavLst>
                                            <p:tav tm="0">
                                              <p:val>
                                                <p:fltVal val="0"/>
                                              </p:val>
                                            </p:tav>
                                            <p:tav tm="100000">
                                              <p:val>
                                                <p:strVal val="#ppt_h"/>
                                              </p:val>
                                            </p:tav>
                                          </p:tavLst>
                                        </p:anim>
                                        <p:animEffect transition="in" filter="fade">
                                          <p:cBhvr>
                                            <p:cTn id="31" dur="500"/>
                                            <p:tgtEl>
                                              <p:spTgt spid="22"/>
                                            </p:tgtEl>
                                          </p:cBhvr>
                                        </p:animEffect>
                                      </p:childTnLst>
                                    </p:cTn>
                                  </p:par>
                                </p:childTnLst>
                              </p:cTn>
                            </p:par>
                            <p:par>
                              <p:cTn id="32" fill="hold">
                                <p:stCondLst>
                                  <p:cond delay="2599"/>
                                </p:stCondLst>
                                <p:childTnLst>
                                  <p:par>
                                    <p:cTn id="33" presetID="21" presetClass="entr" presetSubtype="1" fill="hold"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heel(1)">
                                          <p:cBhvr>
                                            <p:cTn id="35" dur="500"/>
                                            <p:tgtEl>
                                              <p:spTgt spid="28"/>
                                            </p:tgtEl>
                                          </p:cBhvr>
                                        </p:animEffect>
                                      </p:childTnLst>
                                    </p:cTn>
                                  </p:par>
                                  <p:par>
                                    <p:cTn id="36" presetID="2" presetClass="entr" presetSubtype="4" accel="60000" fill="hold" grpId="0" nodeType="withEffect" p14:presetBounceEnd="40000">
                                      <p:stCondLst>
                                        <p:cond delay="200"/>
                                      </p:stCondLst>
                                      <p:childTnLst>
                                        <p:set>
                                          <p:cBhvr>
                                            <p:cTn id="37" dur="1" fill="hold">
                                              <p:stCondLst>
                                                <p:cond delay="0"/>
                                              </p:stCondLst>
                                            </p:cTn>
                                            <p:tgtEl>
                                              <p:spTgt spid="34"/>
                                            </p:tgtEl>
                                            <p:attrNameLst>
                                              <p:attrName>style.visibility</p:attrName>
                                            </p:attrNameLst>
                                          </p:cBhvr>
                                          <p:to>
                                            <p:strVal val="visible"/>
                                          </p:to>
                                        </p:set>
                                        <p:anim calcmode="lin" valueType="num" p14:bounceEnd="40000">
                                          <p:cBhvr additive="base">
                                            <p:cTn id="38" dur="500" fill="hold"/>
                                            <p:tgtEl>
                                              <p:spTgt spid="34"/>
                                            </p:tgtEl>
                                            <p:attrNameLst>
                                              <p:attrName>ppt_x</p:attrName>
                                            </p:attrNameLst>
                                          </p:cBhvr>
                                          <p:tavLst>
                                            <p:tav tm="0">
                                              <p:val>
                                                <p:strVal val="#ppt_x"/>
                                              </p:val>
                                            </p:tav>
                                            <p:tav tm="100000">
                                              <p:val>
                                                <p:strVal val="#ppt_x"/>
                                              </p:val>
                                            </p:tav>
                                          </p:tavLst>
                                        </p:anim>
                                        <p:anim calcmode="lin" valueType="num" p14:bounceEnd="40000">
                                          <p:cBhvr additive="base">
                                            <p:cTn id="39" dur="500" fill="hold"/>
                                            <p:tgtEl>
                                              <p:spTgt spid="34"/>
                                            </p:tgtEl>
                                            <p:attrNameLst>
                                              <p:attrName>ppt_y</p:attrName>
                                            </p:attrNameLst>
                                          </p:cBhvr>
                                          <p:tavLst>
                                            <p:tav tm="0">
                                              <p:val>
                                                <p:strVal val="1+#ppt_h/2"/>
                                              </p:val>
                                            </p:tav>
                                            <p:tav tm="100000">
                                              <p:val>
                                                <p:strVal val="#ppt_y"/>
                                              </p:val>
                                            </p:tav>
                                          </p:tavLst>
                                        </p:anim>
                                      </p:childTnLst>
                                    </p:cTn>
                                  </p:par>
                                </p:childTnLst>
                              </p:cTn>
                            </p:par>
                            <p:par>
                              <p:cTn id="40" fill="hold">
                                <p:stCondLst>
                                  <p:cond delay="3099"/>
                                </p:stCondLst>
                                <p:childTnLst>
                                  <p:par>
                                    <p:cTn id="41" presetID="53" presetClass="entr" presetSubtype="16" fill="hold" grpId="0" nodeType="afterEffect">
                                      <p:stCondLst>
                                        <p:cond delay="0"/>
                                      </p:stCondLst>
                                      <p:iterate type="lt">
                                        <p:tmPct val="10000"/>
                                      </p:iterate>
                                      <p:childTnLst>
                                        <p:set>
                                          <p:cBhvr>
                                            <p:cTn id="42" dur="1" fill="hold">
                                              <p:stCondLst>
                                                <p:cond delay="0"/>
                                              </p:stCondLst>
                                            </p:cTn>
                                            <p:tgtEl>
                                              <p:spTgt spid="33"/>
                                            </p:tgtEl>
                                            <p:attrNameLst>
                                              <p:attrName>style.visibility</p:attrName>
                                            </p:attrNameLst>
                                          </p:cBhvr>
                                          <p:to>
                                            <p:strVal val="visible"/>
                                          </p:to>
                                        </p:set>
                                        <p:anim calcmode="lin" valueType="num">
                                          <p:cBhvr>
                                            <p:cTn id="43" dur="500" fill="hold"/>
                                            <p:tgtEl>
                                              <p:spTgt spid="33"/>
                                            </p:tgtEl>
                                            <p:attrNameLst>
                                              <p:attrName>ppt_w</p:attrName>
                                            </p:attrNameLst>
                                          </p:cBhvr>
                                          <p:tavLst>
                                            <p:tav tm="0">
                                              <p:val>
                                                <p:fltVal val="0"/>
                                              </p:val>
                                            </p:tav>
                                            <p:tav tm="100000">
                                              <p:val>
                                                <p:strVal val="#ppt_w"/>
                                              </p:val>
                                            </p:tav>
                                          </p:tavLst>
                                        </p:anim>
                                        <p:anim calcmode="lin" valueType="num">
                                          <p:cBhvr>
                                            <p:cTn id="44" dur="500" fill="hold"/>
                                            <p:tgtEl>
                                              <p:spTgt spid="33"/>
                                            </p:tgtEl>
                                            <p:attrNameLst>
                                              <p:attrName>ppt_h</p:attrName>
                                            </p:attrNameLst>
                                          </p:cBhvr>
                                          <p:tavLst>
                                            <p:tav tm="0">
                                              <p:val>
                                                <p:fltVal val="0"/>
                                              </p:val>
                                            </p:tav>
                                            <p:tav tm="100000">
                                              <p:val>
                                                <p:strVal val="#ppt_h"/>
                                              </p:val>
                                            </p:tav>
                                          </p:tavLst>
                                        </p:anim>
                                        <p:animEffect transition="in" filter="fade">
                                          <p:cBhvr>
                                            <p:cTn id="45" dur="500"/>
                                            <p:tgtEl>
                                              <p:spTgt spid="33"/>
                                            </p:tgtEl>
                                          </p:cBhvr>
                                        </p:animEffect>
                                      </p:childTnLst>
                                    </p:cTn>
                                  </p:par>
                                </p:childTnLst>
                              </p:cTn>
                            </p:par>
                            <p:par>
                              <p:cTn id="46" fill="hold">
                                <p:stCondLst>
                                  <p:cond delay="3899"/>
                                </p:stCondLst>
                                <p:childTnLst>
                                  <p:par>
                                    <p:cTn id="47" presetID="16" presetClass="entr" presetSubtype="37" fill="hold"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barn(outVertical)">
                                          <p:cBhvr>
                                            <p:cTn id="49" dur="500"/>
                                            <p:tgtEl>
                                              <p:spTgt spid="13"/>
                                            </p:tgtEl>
                                          </p:cBhvr>
                                        </p:animEffect>
                                      </p:childTnLst>
                                    </p:cTn>
                                  </p:par>
                                  <p:par>
                                    <p:cTn id="50" presetID="16" presetClass="entr" presetSubtype="37" fill="hold"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barn(outVertical)">
                                          <p:cBhvr>
                                            <p:cTn id="52" dur="500"/>
                                            <p:tgtEl>
                                              <p:spTgt spid="24"/>
                                            </p:tgtEl>
                                          </p:cBhvr>
                                        </p:animEffect>
                                      </p:childTnLst>
                                    </p:cTn>
                                  </p:par>
                                  <p:par>
                                    <p:cTn id="53" presetID="16" presetClass="entr" presetSubtype="37" fill="hold"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barn(outVertical)">
                                          <p:cBhvr>
                                            <p:cTn id="5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22" grpId="0"/>
          <p:bldP spid="23" grpId="0" animBg="1"/>
          <p:bldP spid="33" grpId="0"/>
          <p:bldP spid="34"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500"/>
                                            <p:tgtEl>
                                              <p:spTgt spid="6"/>
                                            </p:tgtEl>
                                          </p:cBhvr>
                                        </p:animEffect>
                                      </p:childTnLst>
                                    </p:cTn>
                                  </p:par>
                                  <p:par>
                                    <p:cTn id="8" presetID="2" presetClass="entr" presetSubtype="4" accel="60000" fill="hold" grpId="0" nodeType="withEffect">
                                      <p:stCondLst>
                                        <p:cond delay="200"/>
                                      </p:stCondLst>
                                      <p:childTnLst>
                                        <p:set>
                                          <p:cBhvr>
                                            <p:cTn id="9" dur="1" fill="hold">
                                              <p:stCondLst>
                                                <p:cond delay="0"/>
                                              </p:stCondLst>
                                            </p:cTn>
                                            <p:tgtEl>
                                              <p:spTgt spid="12"/>
                                            </p:tgtEl>
                                            <p:attrNameLst>
                                              <p:attrName>style.visibility</p:attrName>
                                            </p:attrNameLst>
                                          </p:cBhvr>
                                          <p:to>
                                            <p:strVal val="visible"/>
                                          </p:to>
                                        </p:set>
                                        <p:anim calcmode="lin" valueType="num">
                                          <p:cBhvr additive="base">
                                            <p:cTn id="10" dur="500" fill="hold"/>
                                            <p:tgtEl>
                                              <p:spTgt spid="12"/>
                                            </p:tgtEl>
                                            <p:attrNameLst>
                                              <p:attrName>ppt_x</p:attrName>
                                            </p:attrNameLst>
                                          </p:cBhvr>
                                          <p:tavLst>
                                            <p:tav tm="0">
                                              <p:val>
                                                <p:strVal val="#ppt_x"/>
                                              </p:val>
                                            </p:tav>
                                            <p:tav tm="100000">
                                              <p:val>
                                                <p:strVal val="#ppt_x"/>
                                              </p:val>
                                            </p:tav>
                                          </p:tavLst>
                                        </p:anim>
                                        <p:anim calcmode="lin" valueType="num">
                                          <p:cBhvr additive="base">
                                            <p:cTn id="11" dur="500" fill="hold"/>
                                            <p:tgtEl>
                                              <p:spTgt spid="12"/>
                                            </p:tgtEl>
                                            <p:attrNameLst>
                                              <p:attrName>ppt_y</p:attrName>
                                            </p:attrNameLst>
                                          </p:cBhvr>
                                          <p:tavLst>
                                            <p:tav tm="0">
                                              <p:val>
                                                <p:strVal val="1+#ppt_h/2"/>
                                              </p:val>
                                            </p:tav>
                                            <p:tav tm="100000">
                                              <p:val>
                                                <p:strVal val="#ppt_y"/>
                                              </p:val>
                                            </p:tav>
                                          </p:tavLst>
                                        </p:anim>
                                      </p:childTnLst>
                                    </p:cTn>
                                  </p:par>
                                </p:childTnLst>
                              </p:cTn>
                            </p:par>
                            <p:par>
                              <p:cTn id="12" fill="hold">
                                <p:stCondLst>
                                  <p:cond delay="500"/>
                                </p:stCondLst>
                                <p:childTnLst>
                                  <p:par>
                                    <p:cTn id="13" presetID="53" presetClass="entr" presetSubtype="16" fill="hold" grpId="0" nodeType="afterEffect">
                                      <p:stCondLst>
                                        <p:cond delay="0"/>
                                      </p:stCondLst>
                                      <p:iterate type="lt">
                                        <p:tmPct val="10000"/>
                                      </p:iterate>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childTnLst>
                                    </p:cTn>
                                  </p:par>
                                </p:childTnLst>
                              </p:cTn>
                            </p:par>
                            <p:par>
                              <p:cTn id="18" fill="hold">
                                <p:stCondLst>
                                  <p:cond delay="1299"/>
                                </p:stCondLst>
                                <p:childTnLst>
                                  <p:par>
                                    <p:cTn id="19" presetID="21" presetClass="entr" presetSubtype="1"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heel(1)">
                                          <p:cBhvr>
                                            <p:cTn id="21" dur="500"/>
                                            <p:tgtEl>
                                              <p:spTgt spid="17"/>
                                            </p:tgtEl>
                                          </p:cBhvr>
                                        </p:animEffect>
                                      </p:childTnLst>
                                    </p:cTn>
                                  </p:par>
                                  <p:par>
                                    <p:cTn id="22" presetID="2" presetClass="entr" presetSubtype="4" accel="60000" fill="hold" grpId="0" nodeType="withEffect">
                                      <p:stCondLst>
                                        <p:cond delay="200"/>
                                      </p:stCondLst>
                                      <p:childTnLst>
                                        <p:set>
                                          <p:cBhvr>
                                            <p:cTn id="23" dur="1" fill="hold">
                                              <p:stCondLst>
                                                <p:cond delay="0"/>
                                              </p:stCondLst>
                                            </p:cTn>
                                            <p:tgtEl>
                                              <p:spTgt spid="23"/>
                                            </p:tgtEl>
                                            <p:attrNameLst>
                                              <p:attrName>style.visibility</p:attrName>
                                            </p:attrNameLst>
                                          </p:cBhvr>
                                          <p:to>
                                            <p:strVal val="visible"/>
                                          </p:to>
                                        </p:set>
                                        <p:anim calcmode="lin" valueType="num">
                                          <p:cBhvr additive="base">
                                            <p:cTn id="24" dur="500" fill="hold"/>
                                            <p:tgtEl>
                                              <p:spTgt spid="23"/>
                                            </p:tgtEl>
                                            <p:attrNameLst>
                                              <p:attrName>ppt_x</p:attrName>
                                            </p:attrNameLst>
                                          </p:cBhvr>
                                          <p:tavLst>
                                            <p:tav tm="0">
                                              <p:val>
                                                <p:strVal val="#ppt_x"/>
                                              </p:val>
                                            </p:tav>
                                            <p:tav tm="100000">
                                              <p:val>
                                                <p:strVal val="#ppt_x"/>
                                              </p:val>
                                            </p:tav>
                                          </p:tavLst>
                                        </p:anim>
                                        <p:anim calcmode="lin" valueType="num">
                                          <p:cBhvr additive="base">
                                            <p:cTn id="25" dur="500" fill="hold"/>
                                            <p:tgtEl>
                                              <p:spTgt spid="23"/>
                                            </p:tgtEl>
                                            <p:attrNameLst>
                                              <p:attrName>ppt_y</p:attrName>
                                            </p:attrNameLst>
                                          </p:cBhvr>
                                          <p:tavLst>
                                            <p:tav tm="0">
                                              <p:val>
                                                <p:strVal val="1+#ppt_h/2"/>
                                              </p:val>
                                            </p:tav>
                                            <p:tav tm="100000">
                                              <p:val>
                                                <p:strVal val="#ppt_y"/>
                                              </p:val>
                                            </p:tav>
                                          </p:tavLst>
                                        </p:anim>
                                      </p:childTnLst>
                                    </p:cTn>
                                  </p:par>
                                </p:childTnLst>
                              </p:cTn>
                            </p:par>
                            <p:par>
                              <p:cTn id="26" fill="hold">
                                <p:stCondLst>
                                  <p:cond delay="1799"/>
                                </p:stCondLst>
                                <p:childTnLst>
                                  <p:par>
                                    <p:cTn id="27" presetID="53" presetClass="entr" presetSubtype="16" fill="hold" grpId="0" nodeType="afterEffect">
                                      <p:stCondLst>
                                        <p:cond delay="0"/>
                                      </p:stCondLst>
                                      <p:iterate type="lt">
                                        <p:tmPct val="10000"/>
                                      </p:iterate>
                                      <p:childTnLst>
                                        <p:set>
                                          <p:cBhvr>
                                            <p:cTn id="28" dur="1" fill="hold">
                                              <p:stCondLst>
                                                <p:cond delay="0"/>
                                              </p:stCondLst>
                                            </p:cTn>
                                            <p:tgtEl>
                                              <p:spTgt spid="22"/>
                                            </p:tgtEl>
                                            <p:attrNameLst>
                                              <p:attrName>style.visibility</p:attrName>
                                            </p:attrNameLst>
                                          </p:cBhvr>
                                          <p:to>
                                            <p:strVal val="visible"/>
                                          </p:to>
                                        </p:set>
                                        <p:anim calcmode="lin" valueType="num">
                                          <p:cBhvr>
                                            <p:cTn id="29" dur="500" fill="hold"/>
                                            <p:tgtEl>
                                              <p:spTgt spid="22"/>
                                            </p:tgtEl>
                                            <p:attrNameLst>
                                              <p:attrName>ppt_w</p:attrName>
                                            </p:attrNameLst>
                                          </p:cBhvr>
                                          <p:tavLst>
                                            <p:tav tm="0">
                                              <p:val>
                                                <p:fltVal val="0"/>
                                              </p:val>
                                            </p:tav>
                                            <p:tav tm="100000">
                                              <p:val>
                                                <p:strVal val="#ppt_w"/>
                                              </p:val>
                                            </p:tav>
                                          </p:tavLst>
                                        </p:anim>
                                        <p:anim calcmode="lin" valueType="num">
                                          <p:cBhvr>
                                            <p:cTn id="30" dur="500" fill="hold"/>
                                            <p:tgtEl>
                                              <p:spTgt spid="22"/>
                                            </p:tgtEl>
                                            <p:attrNameLst>
                                              <p:attrName>ppt_h</p:attrName>
                                            </p:attrNameLst>
                                          </p:cBhvr>
                                          <p:tavLst>
                                            <p:tav tm="0">
                                              <p:val>
                                                <p:fltVal val="0"/>
                                              </p:val>
                                            </p:tav>
                                            <p:tav tm="100000">
                                              <p:val>
                                                <p:strVal val="#ppt_h"/>
                                              </p:val>
                                            </p:tav>
                                          </p:tavLst>
                                        </p:anim>
                                        <p:animEffect transition="in" filter="fade">
                                          <p:cBhvr>
                                            <p:cTn id="31" dur="500"/>
                                            <p:tgtEl>
                                              <p:spTgt spid="22"/>
                                            </p:tgtEl>
                                          </p:cBhvr>
                                        </p:animEffect>
                                      </p:childTnLst>
                                    </p:cTn>
                                  </p:par>
                                </p:childTnLst>
                              </p:cTn>
                            </p:par>
                            <p:par>
                              <p:cTn id="32" fill="hold">
                                <p:stCondLst>
                                  <p:cond delay="2599"/>
                                </p:stCondLst>
                                <p:childTnLst>
                                  <p:par>
                                    <p:cTn id="33" presetID="21" presetClass="entr" presetSubtype="1" fill="hold"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heel(1)">
                                          <p:cBhvr>
                                            <p:cTn id="35" dur="500"/>
                                            <p:tgtEl>
                                              <p:spTgt spid="28"/>
                                            </p:tgtEl>
                                          </p:cBhvr>
                                        </p:animEffect>
                                      </p:childTnLst>
                                    </p:cTn>
                                  </p:par>
                                  <p:par>
                                    <p:cTn id="36" presetID="2" presetClass="entr" presetSubtype="4" accel="60000" fill="hold" grpId="0" nodeType="withEffect">
                                      <p:stCondLst>
                                        <p:cond delay="200"/>
                                      </p:stCondLst>
                                      <p:childTnLst>
                                        <p:set>
                                          <p:cBhvr>
                                            <p:cTn id="37" dur="1" fill="hold">
                                              <p:stCondLst>
                                                <p:cond delay="0"/>
                                              </p:stCondLst>
                                            </p:cTn>
                                            <p:tgtEl>
                                              <p:spTgt spid="34"/>
                                            </p:tgtEl>
                                            <p:attrNameLst>
                                              <p:attrName>style.visibility</p:attrName>
                                            </p:attrNameLst>
                                          </p:cBhvr>
                                          <p:to>
                                            <p:strVal val="visible"/>
                                          </p:to>
                                        </p:set>
                                        <p:anim calcmode="lin" valueType="num">
                                          <p:cBhvr additive="base">
                                            <p:cTn id="38" dur="500" fill="hold"/>
                                            <p:tgtEl>
                                              <p:spTgt spid="34"/>
                                            </p:tgtEl>
                                            <p:attrNameLst>
                                              <p:attrName>ppt_x</p:attrName>
                                            </p:attrNameLst>
                                          </p:cBhvr>
                                          <p:tavLst>
                                            <p:tav tm="0">
                                              <p:val>
                                                <p:strVal val="#ppt_x"/>
                                              </p:val>
                                            </p:tav>
                                            <p:tav tm="100000">
                                              <p:val>
                                                <p:strVal val="#ppt_x"/>
                                              </p:val>
                                            </p:tav>
                                          </p:tavLst>
                                        </p:anim>
                                        <p:anim calcmode="lin" valueType="num">
                                          <p:cBhvr additive="base">
                                            <p:cTn id="39" dur="500" fill="hold"/>
                                            <p:tgtEl>
                                              <p:spTgt spid="34"/>
                                            </p:tgtEl>
                                            <p:attrNameLst>
                                              <p:attrName>ppt_y</p:attrName>
                                            </p:attrNameLst>
                                          </p:cBhvr>
                                          <p:tavLst>
                                            <p:tav tm="0">
                                              <p:val>
                                                <p:strVal val="1+#ppt_h/2"/>
                                              </p:val>
                                            </p:tav>
                                            <p:tav tm="100000">
                                              <p:val>
                                                <p:strVal val="#ppt_y"/>
                                              </p:val>
                                            </p:tav>
                                          </p:tavLst>
                                        </p:anim>
                                      </p:childTnLst>
                                    </p:cTn>
                                  </p:par>
                                </p:childTnLst>
                              </p:cTn>
                            </p:par>
                            <p:par>
                              <p:cTn id="40" fill="hold">
                                <p:stCondLst>
                                  <p:cond delay="3099"/>
                                </p:stCondLst>
                                <p:childTnLst>
                                  <p:par>
                                    <p:cTn id="41" presetID="53" presetClass="entr" presetSubtype="16" fill="hold" grpId="0" nodeType="afterEffect">
                                      <p:stCondLst>
                                        <p:cond delay="0"/>
                                      </p:stCondLst>
                                      <p:iterate type="lt">
                                        <p:tmPct val="10000"/>
                                      </p:iterate>
                                      <p:childTnLst>
                                        <p:set>
                                          <p:cBhvr>
                                            <p:cTn id="42" dur="1" fill="hold">
                                              <p:stCondLst>
                                                <p:cond delay="0"/>
                                              </p:stCondLst>
                                            </p:cTn>
                                            <p:tgtEl>
                                              <p:spTgt spid="33"/>
                                            </p:tgtEl>
                                            <p:attrNameLst>
                                              <p:attrName>style.visibility</p:attrName>
                                            </p:attrNameLst>
                                          </p:cBhvr>
                                          <p:to>
                                            <p:strVal val="visible"/>
                                          </p:to>
                                        </p:set>
                                        <p:anim calcmode="lin" valueType="num">
                                          <p:cBhvr>
                                            <p:cTn id="43" dur="500" fill="hold"/>
                                            <p:tgtEl>
                                              <p:spTgt spid="33"/>
                                            </p:tgtEl>
                                            <p:attrNameLst>
                                              <p:attrName>ppt_w</p:attrName>
                                            </p:attrNameLst>
                                          </p:cBhvr>
                                          <p:tavLst>
                                            <p:tav tm="0">
                                              <p:val>
                                                <p:fltVal val="0"/>
                                              </p:val>
                                            </p:tav>
                                            <p:tav tm="100000">
                                              <p:val>
                                                <p:strVal val="#ppt_w"/>
                                              </p:val>
                                            </p:tav>
                                          </p:tavLst>
                                        </p:anim>
                                        <p:anim calcmode="lin" valueType="num">
                                          <p:cBhvr>
                                            <p:cTn id="44" dur="500" fill="hold"/>
                                            <p:tgtEl>
                                              <p:spTgt spid="33"/>
                                            </p:tgtEl>
                                            <p:attrNameLst>
                                              <p:attrName>ppt_h</p:attrName>
                                            </p:attrNameLst>
                                          </p:cBhvr>
                                          <p:tavLst>
                                            <p:tav tm="0">
                                              <p:val>
                                                <p:fltVal val="0"/>
                                              </p:val>
                                            </p:tav>
                                            <p:tav tm="100000">
                                              <p:val>
                                                <p:strVal val="#ppt_h"/>
                                              </p:val>
                                            </p:tav>
                                          </p:tavLst>
                                        </p:anim>
                                        <p:animEffect transition="in" filter="fade">
                                          <p:cBhvr>
                                            <p:cTn id="45" dur="500"/>
                                            <p:tgtEl>
                                              <p:spTgt spid="33"/>
                                            </p:tgtEl>
                                          </p:cBhvr>
                                        </p:animEffect>
                                      </p:childTnLst>
                                    </p:cTn>
                                  </p:par>
                                </p:childTnLst>
                              </p:cTn>
                            </p:par>
                            <p:par>
                              <p:cTn id="46" fill="hold">
                                <p:stCondLst>
                                  <p:cond delay="3899"/>
                                </p:stCondLst>
                                <p:childTnLst>
                                  <p:par>
                                    <p:cTn id="47" presetID="16" presetClass="entr" presetSubtype="37" fill="hold"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barn(outVertical)">
                                          <p:cBhvr>
                                            <p:cTn id="49" dur="500"/>
                                            <p:tgtEl>
                                              <p:spTgt spid="13"/>
                                            </p:tgtEl>
                                          </p:cBhvr>
                                        </p:animEffect>
                                      </p:childTnLst>
                                    </p:cTn>
                                  </p:par>
                                  <p:par>
                                    <p:cTn id="50" presetID="16" presetClass="entr" presetSubtype="37" fill="hold"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barn(outVertical)">
                                          <p:cBhvr>
                                            <p:cTn id="52" dur="500"/>
                                            <p:tgtEl>
                                              <p:spTgt spid="24"/>
                                            </p:tgtEl>
                                          </p:cBhvr>
                                        </p:animEffect>
                                      </p:childTnLst>
                                    </p:cTn>
                                  </p:par>
                                  <p:par>
                                    <p:cTn id="53" presetID="16" presetClass="entr" presetSubtype="37" fill="hold"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barn(outVertical)">
                                          <p:cBhvr>
                                            <p:cTn id="5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22" grpId="0"/>
          <p:bldP spid="23" grpId="0" animBg="1"/>
          <p:bldP spid="33" grpId="0"/>
          <p:bldP spid="34" grpId="0" animBg="1"/>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7" name="Hexagon 24"/>
          <p:cNvSpPr/>
          <p:nvPr/>
        </p:nvSpPr>
        <p:spPr>
          <a:xfrm>
            <a:off x="5417760" y="1284023"/>
            <a:ext cx="1765093" cy="1521633"/>
          </a:xfrm>
          <a:prstGeom prst="hexagon">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Hexagon 32"/>
          <p:cNvSpPr/>
          <p:nvPr/>
        </p:nvSpPr>
        <p:spPr>
          <a:xfrm>
            <a:off x="6969569" y="3765141"/>
            <a:ext cx="1765093" cy="1521633"/>
          </a:xfrm>
          <a:prstGeom prst="hexagon">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Hexagon 34"/>
          <p:cNvSpPr/>
          <p:nvPr/>
        </p:nvSpPr>
        <p:spPr>
          <a:xfrm>
            <a:off x="3871218" y="3765141"/>
            <a:ext cx="1765093" cy="1521633"/>
          </a:xfrm>
          <a:prstGeom prst="hexagon">
            <a:avLst/>
          </a:prstGeom>
          <a:solidFill>
            <a:schemeClr val="accent3"/>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12" name="Group 7"/>
          <p:cNvGrpSpPr/>
          <p:nvPr/>
        </p:nvGrpSpPr>
        <p:grpSpPr>
          <a:xfrm>
            <a:off x="2336480" y="2903987"/>
            <a:ext cx="7934279" cy="1531416"/>
            <a:chOff x="52530" y="1944143"/>
            <a:chExt cx="7968598" cy="1538041"/>
          </a:xfrm>
          <a:solidFill>
            <a:schemeClr val="bg1"/>
          </a:solidFill>
        </p:grpSpPr>
        <p:grpSp>
          <p:nvGrpSpPr>
            <p:cNvPr id="13" name="Group 2"/>
            <p:cNvGrpSpPr/>
            <p:nvPr/>
          </p:nvGrpSpPr>
          <p:grpSpPr>
            <a:xfrm>
              <a:off x="3145192" y="1953970"/>
              <a:ext cx="1772728" cy="1528214"/>
              <a:chOff x="3145192" y="1953970"/>
              <a:chExt cx="1772728" cy="1528214"/>
            </a:xfrm>
            <a:grpFill/>
          </p:grpSpPr>
          <p:sp>
            <p:nvSpPr>
              <p:cNvPr id="22" name="Hexagon 22"/>
              <p:cNvSpPr/>
              <p:nvPr/>
            </p:nvSpPr>
            <p:spPr>
              <a:xfrm>
                <a:off x="3145192" y="1953970"/>
                <a:ext cx="1772728" cy="1528214"/>
              </a:xfrm>
              <a:prstGeom prst="hexagon">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Freeform 13"/>
              <p:cNvSpPr>
                <a:spLocks noEditPoints="1"/>
              </p:cNvSpPr>
              <p:nvPr/>
            </p:nvSpPr>
            <p:spPr bwMode="auto">
              <a:xfrm>
                <a:off x="3676028" y="2509633"/>
                <a:ext cx="664606" cy="397235"/>
              </a:xfrm>
              <a:custGeom>
                <a:avLst/>
                <a:gdLst>
                  <a:gd name="T0" fmla="*/ 226 w 256"/>
                  <a:gd name="T1" fmla="*/ 131 h 154"/>
                  <a:gd name="T2" fmla="*/ 226 w 256"/>
                  <a:gd name="T3" fmla="*/ 130 h 154"/>
                  <a:gd name="T4" fmla="*/ 226 w 256"/>
                  <a:gd name="T5" fmla="*/ 10 h 154"/>
                  <a:gd name="T6" fmla="*/ 217 w 256"/>
                  <a:gd name="T7" fmla="*/ 0 h 154"/>
                  <a:gd name="T8" fmla="*/ 38 w 256"/>
                  <a:gd name="T9" fmla="*/ 0 h 154"/>
                  <a:gd name="T10" fmla="*/ 29 w 256"/>
                  <a:gd name="T11" fmla="*/ 10 h 154"/>
                  <a:gd name="T12" fmla="*/ 29 w 256"/>
                  <a:gd name="T13" fmla="*/ 130 h 154"/>
                  <a:gd name="T14" fmla="*/ 29 w 256"/>
                  <a:gd name="T15" fmla="*/ 131 h 154"/>
                  <a:gd name="T16" fmla="*/ 0 w 256"/>
                  <a:gd name="T17" fmla="*/ 138 h 154"/>
                  <a:gd name="T18" fmla="*/ 3 w 256"/>
                  <a:gd name="T19" fmla="*/ 154 h 154"/>
                  <a:gd name="T20" fmla="*/ 253 w 256"/>
                  <a:gd name="T21" fmla="*/ 154 h 154"/>
                  <a:gd name="T22" fmla="*/ 256 w 256"/>
                  <a:gd name="T23" fmla="*/ 138 h 154"/>
                  <a:gd name="T24" fmla="*/ 226 w 256"/>
                  <a:gd name="T25" fmla="*/ 131 h 154"/>
                  <a:gd name="T26" fmla="*/ 207 w 256"/>
                  <a:gd name="T27" fmla="*/ 119 h 154"/>
                  <a:gd name="T28" fmla="*/ 48 w 256"/>
                  <a:gd name="T29" fmla="*/ 119 h 154"/>
                  <a:gd name="T30" fmla="*/ 48 w 256"/>
                  <a:gd name="T31" fmla="*/ 20 h 154"/>
                  <a:gd name="T32" fmla="*/ 207 w 256"/>
                  <a:gd name="T33" fmla="*/ 20 h 154"/>
                  <a:gd name="T34" fmla="*/ 207 w 256"/>
                  <a:gd name="T35" fmla="*/ 119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6" h="154">
                    <a:moveTo>
                      <a:pt x="226" y="131"/>
                    </a:moveTo>
                    <a:cubicBezTo>
                      <a:pt x="226" y="131"/>
                      <a:pt x="226" y="131"/>
                      <a:pt x="226" y="130"/>
                    </a:cubicBezTo>
                    <a:cubicBezTo>
                      <a:pt x="226" y="10"/>
                      <a:pt x="226" y="10"/>
                      <a:pt x="226" y="10"/>
                    </a:cubicBezTo>
                    <a:cubicBezTo>
                      <a:pt x="226" y="5"/>
                      <a:pt x="222" y="0"/>
                      <a:pt x="217" y="0"/>
                    </a:cubicBezTo>
                    <a:cubicBezTo>
                      <a:pt x="38" y="0"/>
                      <a:pt x="38" y="0"/>
                      <a:pt x="38" y="0"/>
                    </a:cubicBezTo>
                    <a:cubicBezTo>
                      <a:pt x="33" y="0"/>
                      <a:pt x="29" y="5"/>
                      <a:pt x="29" y="10"/>
                    </a:cubicBezTo>
                    <a:cubicBezTo>
                      <a:pt x="29" y="130"/>
                      <a:pt x="29" y="130"/>
                      <a:pt x="29" y="130"/>
                    </a:cubicBezTo>
                    <a:cubicBezTo>
                      <a:pt x="29" y="131"/>
                      <a:pt x="29" y="131"/>
                      <a:pt x="29" y="131"/>
                    </a:cubicBezTo>
                    <a:cubicBezTo>
                      <a:pt x="0" y="138"/>
                      <a:pt x="0" y="138"/>
                      <a:pt x="0" y="138"/>
                    </a:cubicBezTo>
                    <a:cubicBezTo>
                      <a:pt x="3" y="154"/>
                      <a:pt x="3" y="154"/>
                      <a:pt x="3" y="154"/>
                    </a:cubicBezTo>
                    <a:cubicBezTo>
                      <a:pt x="253" y="154"/>
                      <a:pt x="253" y="154"/>
                      <a:pt x="253" y="154"/>
                    </a:cubicBezTo>
                    <a:cubicBezTo>
                      <a:pt x="256" y="138"/>
                      <a:pt x="256" y="138"/>
                      <a:pt x="256" y="138"/>
                    </a:cubicBezTo>
                    <a:lnTo>
                      <a:pt x="226" y="131"/>
                    </a:lnTo>
                    <a:close/>
                    <a:moveTo>
                      <a:pt x="207" y="119"/>
                    </a:moveTo>
                    <a:cubicBezTo>
                      <a:pt x="48" y="119"/>
                      <a:pt x="48" y="119"/>
                      <a:pt x="48" y="119"/>
                    </a:cubicBezTo>
                    <a:cubicBezTo>
                      <a:pt x="48" y="20"/>
                      <a:pt x="48" y="20"/>
                      <a:pt x="48" y="20"/>
                    </a:cubicBezTo>
                    <a:cubicBezTo>
                      <a:pt x="207" y="20"/>
                      <a:pt x="207" y="20"/>
                      <a:pt x="207" y="20"/>
                    </a:cubicBezTo>
                    <a:lnTo>
                      <a:pt x="207" y="119"/>
                    </a:lnTo>
                    <a:close/>
                  </a:path>
                </a:pathLst>
              </a:custGeom>
              <a:grpFill/>
              <a:ln>
                <a:noFill/>
              </a:ln>
            </p:spPr>
            <p:txBody>
              <a:bodyPr vert="horz" wrap="square" lIns="91046" tIns="45523" rIns="91046" bIns="45523" numCol="1" anchor="t" anchorCtr="0" compatLnSpc="1"/>
              <a:lstStyle/>
              <a:p>
                <a:pPr>
                  <a:lnSpc>
                    <a:spcPct val="150000"/>
                  </a:lnSpc>
                </a:pPr>
                <a:endParaRPr lang="en-US" sz="127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4" name="Group 6"/>
            <p:cNvGrpSpPr/>
            <p:nvPr/>
          </p:nvGrpSpPr>
          <p:grpSpPr>
            <a:xfrm>
              <a:off x="52530" y="1944143"/>
              <a:ext cx="1772728" cy="1528214"/>
              <a:chOff x="52530" y="1944143"/>
              <a:chExt cx="1772728" cy="1528214"/>
            </a:xfrm>
            <a:grpFill/>
          </p:grpSpPr>
          <p:sp>
            <p:nvSpPr>
              <p:cNvPr id="20" name="Hexagon 61"/>
              <p:cNvSpPr/>
              <p:nvPr/>
            </p:nvSpPr>
            <p:spPr>
              <a:xfrm>
                <a:off x="52530" y="1944143"/>
                <a:ext cx="1772728" cy="1528214"/>
              </a:xfrm>
              <a:prstGeom prst="hexagon">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Freeform 8"/>
              <p:cNvSpPr>
                <a:spLocks noEditPoints="1"/>
              </p:cNvSpPr>
              <p:nvPr/>
            </p:nvSpPr>
            <p:spPr bwMode="auto">
              <a:xfrm>
                <a:off x="731020" y="2460800"/>
                <a:ext cx="311889" cy="464415"/>
              </a:xfrm>
              <a:custGeom>
                <a:avLst/>
                <a:gdLst>
                  <a:gd name="T0" fmla="*/ 201 w 202"/>
                  <a:gd name="T1" fmla="*/ 138 h 300"/>
                  <a:gd name="T2" fmla="*/ 2 w 202"/>
                  <a:gd name="T3" fmla="*/ 138 h 300"/>
                  <a:gd name="T4" fmla="*/ 0 w 202"/>
                  <a:gd name="T5" fmla="*/ 173 h 300"/>
                  <a:gd name="T6" fmla="*/ 101 w 202"/>
                  <a:gd name="T7" fmla="*/ 300 h 300"/>
                  <a:gd name="T8" fmla="*/ 201 w 202"/>
                  <a:gd name="T9" fmla="*/ 173 h 300"/>
                  <a:gd name="T10" fmla="*/ 201 w 202"/>
                  <a:gd name="T11" fmla="*/ 138 h 300"/>
                  <a:gd name="T12" fmla="*/ 113 w 202"/>
                  <a:gd name="T13" fmla="*/ 0 h 300"/>
                  <a:gd name="T14" fmla="*/ 113 w 202"/>
                  <a:gd name="T15" fmla="*/ 115 h 300"/>
                  <a:gd name="T16" fmla="*/ 200 w 202"/>
                  <a:gd name="T17" fmla="*/ 115 h 300"/>
                  <a:gd name="T18" fmla="*/ 113 w 202"/>
                  <a:gd name="T19" fmla="*/ 0 h 300"/>
                  <a:gd name="T20" fmla="*/ 89 w 202"/>
                  <a:gd name="T21" fmla="*/ 0 h 300"/>
                  <a:gd name="T22" fmla="*/ 2 w 202"/>
                  <a:gd name="T23" fmla="*/ 115 h 300"/>
                  <a:gd name="T24" fmla="*/ 89 w 202"/>
                  <a:gd name="T25" fmla="*/ 115 h 300"/>
                  <a:gd name="T26" fmla="*/ 89 w 202"/>
                  <a:gd name="T27" fmla="*/ 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2" h="300">
                    <a:moveTo>
                      <a:pt x="201" y="138"/>
                    </a:moveTo>
                    <a:cubicBezTo>
                      <a:pt x="2" y="138"/>
                      <a:pt x="2" y="138"/>
                      <a:pt x="2" y="138"/>
                    </a:cubicBezTo>
                    <a:cubicBezTo>
                      <a:pt x="1" y="152"/>
                      <a:pt x="0" y="159"/>
                      <a:pt x="0" y="173"/>
                    </a:cubicBezTo>
                    <a:cubicBezTo>
                      <a:pt x="0" y="247"/>
                      <a:pt x="0" y="300"/>
                      <a:pt x="101" y="300"/>
                    </a:cubicBezTo>
                    <a:cubicBezTo>
                      <a:pt x="201" y="300"/>
                      <a:pt x="201" y="247"/>
                      <a:pt x="201" y="173"/>
                    </a:cubicBezTo>
                    <a:cubicBezTo>
                      <a:pt x="201" y="159"/>
                      <a:pt x="202" y="152"/>
                      <a:pt x="201" y="138"/>
                    </a:cubicBezTo>
                    <a:close/>
                    <a:moveTo>
                      <a:pt x="113" y="0"/>
                    </a:moveTo>
                    <a:cubicBezTo>
                      <a:pt x="113" y="115"/>
                      <a:pt x="113" y="115"/>
                      <a:pt x="113" y="115"/>
                    </a:cubicBezTo>
                    <a:cubicBezTo>
                      <a:pt x="200" y="115"/>
                      <a:pt x="200" y="115"/>
                      <a:pt x="200" y="115"/>
                    </a:cubicBezTo>
                    <a:cubicBezTo>
                      <a:pt x="192" y="55"/>
                      <a:pt x="173" y="3"/>
                      <a:pt x="113" y="0"/>
                    </a:cubicBezTo>
                    <a:close/>
                    <a:moveTo>
                      <a:pt x="89" y="0"/>
                    </a:moveTo>
                    <a:cubicBezTo>
                      <a:pt x="21" y="2"/>
                      <a:pt x="8" y="55"/>
                      <a:pt x="2" y="115"/>
                    </a:cubicBezTo>
                    <a:cubicBezTo>
                      <a:pt x="89" y="115"/>
                      <a:pt x="89" y="115"/>
                      <a:pt x="89" y="115"/>
                    </a:cubicBezTo>
                    <a:lnTo>
                      <a:pt x="89" y="0"/>
                    </a:lnTo>
                    <a:close/>
                  </a:path>
                </a:pathLst>
              </a:custGeom>
              <a:grpFill/>
              <a:ln>
                <a:noFill/>
              </a:ln>
            </p:spPr>
            <p:txBody>
              <a:bodyPr vert="horz" wrap="square" lIns="91046" tIns="45523" rIns="91046" bIns="45523" numCol="1" anchor="t" anchorCtr="0" compatLnSpc="1"/>
              <a:lstStyle/>
              <a:p>
                <a:pPr>
                  <a:lnSpc>
                    <a:spcPct val="150000"/>
                  </a:lnSpc>
                </a:pPr>
                <a:endParaRPr lang="en-US" sz="127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5" name="Group 1"/>
            <p:cNvGrpSpPr/>
            <p:nvPr/>
          </p:nvGrpSpPr>
          <p:grpSpPr>
            <a:xfrm>
              <a:off x="6248400" y="1944143"/>
              <a:ext cx="1772728" cy="1528214"/>
              <a:chOff x="6248400" y="1944143"/>
              <a:chExt cx="1772728" cy="1528214"/>
            </a:xfrm>
            <a:grpFill/>
          </p:grpSpPr>
          <p:sp>
            <p:nvSpPr>
              <p:cNvPr id="16" name="Hexagon 60"/>
              <p:cNvSpPr/>
              <p:nvPr/>
            </p:nvSpPr>
            <p:spPr>
              <a:xfrm>
                <a:off x="6248400" y="1944143"/>
                <a:ext cx="1772728" cy="1528214"/>
              </a:xfrm>
              <a:prstGeom prst="hexagon">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17" name="Group 41"/>
              <p:cNvGrpSpPr/>
              <p:nvPr/>
            </p:nvGrpSpPr>
            <p:grpSpPr>
              <a:xfrm>
                <a:off x="6930594" y="2443673"/>
                <a:ext cx="422683" cy="479107"/>
                <a:chOff x="6109895" y="1540361"/>
                <a:chExt cx="133147" cy="150921"/>
              </a:xfrm>
              <a:grpFill/>
            </p:grpSpPr>
            <p:sp>
              <p:nvSpPr>
                <p:cNvPr id="18" name="Freeform 143"/>
                <p:cNvSpPr>
                  <a:spLocks noEditPoints="1"/>
                </p:cNvSpPr>
                <p:nvPr/>
              </p:nvSpPr>
              <p:spPr bwMode="auto">
                <a:xfrm>
                  <a:off x="6130176" y="1540361"/>
                  <a:ext cx="92585" cy="92585"/>
                </a:xfrm>
                <a:custGeom>
                  <a:avLst/>
                  <a:gdLst>
                    <a:gd name="T0" fmla="*/ 77 w 154"/>
                    <a:gd name="T1" fmla="*/ 0 h 155"/>
                    <a:gd name="T2" fmla="*/ 0 w 154"/>
                    <a:gd name="T3" fmla="*/ 78 h 155"/>
                    <a:gd name="T4" fmla="*/ 77 w 154"/>
                    <a:gd name="T5" fmla="*/ 155 h 155"/>
                    <a:gd name="T6" fmla="*/ 154 w 154"/>
                    <a:gd name="T7" fmla="*/ 78 h 155"/>
                    <a:gd name="T8" fmla="*/ 77 w 154"/>
                    <a:gd name="T9" fmla="*/ 0 h 155"/>
                    <a:gd name="T10" fmla="*/ 81 w 154"/>
                    <a:gd name="T11" fmla="*/ 139 h 155"/>
                    <a:gd name="T12" fmla="*/ 26 w 154"/>
                    <a:gd name="T13" fmla="*/ 101 h 155"/>
                    <a:gd name="T14" fmla="*/ 136 w 154"/>
                    <a:gd name="T15" fmla="*/ 101 h 155"/>
                    <a:gd name="T16" fmla="*/ 81 w 154"/>
                    <a:gd name="T17" fmla="*/ 139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4" h="155">
                      <a:moveTo>
                        <a:pt x="77" y="0"/>
                      </a:moveTo>
                      <a:cubicBezTo>
                        <a:pt x="34" y="0"/>
                        <a:pt x="0" y="35"/>
                        <a:pt x="0" y="78"/>
                      </a:cubicBezTo>
                      <a:cubicBezTo>
                        <a:pt x="0" y="120"/>
                        <a:pt x="34" y="155"/>
                        <a:pt x="77" y="155"/>
                      </a:cubicBezTo>
                      <a:cubicBezTo>
                        <a:pt x="120" y="155"/>
                        <a:pt x="154" y="120"/>
                        <a:pt x="154" y="78"/>
                      </a:cubicBezTo>
                      <a:cubicBezTo>
                        <a:pt x="154" y="35"/>
                        <a:pt x="120" y="0"/>
                        <a:pt x="77" y="0"/>
                      </a:cubicBezTo>
                      <a:close/>
                      <a:moveTo>
                        <a:pt x="81" y="139"/>
                      </a:moveTo>
                      <a:cubicBezTo>
                        <a:pt x="58" y="139"/>
                        <a:pt x="37" y="124"/>
                        <a:pt x="26" y="101"/>
                      </a:cubicBezTo>
                      <a:cubicBezTo>
                        <a:pt x="136" y="101"/>
                        <a:pt x="136" y="101"/>
                        <a:pt x="136" y="101"/>
                      </a:cubicBezTo>
                      <a:cubicBezTo>
                        <a:pt x="124" y="124"/>
                        <a:pt x="104" y="139"/>
                        <a:pt x="81" y="139"/>
                      </a:cubicBezTo>
                      <a:close/>
                    </a:path>
                  </a:pathLst>
                </a:custGeom>
                <a:grpFill/>
                <a:ln w="9525">
                  <a:noFill/>
                  <a:round/>
                </a:ln>
              </p:spPr>
              <p:txBody>
                <a:bodyPr vert="horz" wrap="square" lIns="91046" tIns="45523" rIns="91046" bIns="45523" numCol="1" anchor="t" anchorCtr="0" compatLnSpc="1"/>
                <a:lstStyle/>
                <a:p>
                  <a:pPr>
                    <a:lnSpc>
                      <a:spcPct val="150000"/>
                    </a:lnSpc>
                  </a:pPr>
                  <a:endParaRPr lang="en-US" sz="1275">
                    <a:latin typeface="Arial" panose="020B0604020202020204" pitchFamily="34" charset="0"/>
                    <a:ea typeface="微软雅黑" panose="020B0503020204020204" pitchFamily="34" charset="-122"/>
                    <a:sym typeface="Arial" panose="020B0604020202020204" pitchFamily="34" charset="0"/>
                  </a:endParaRPr>
                </a:p>
              </p:txBody>
            </p:sp>
            <p:sp>
              <p:nvSpPr>
                <p:cNvPr id="19" name="Freeform 146"/>
                <p:cNvSpPr/>
                <p:nvPr/>
              </p:nvSpPr>
              <p:spPr bwMode="auto">
                <a:xfrm>
                  <a:off x="6109895" y="1650721"/>
                  <a:ext cx="133147" cy="40561"/>
                </a:xfrm>
                <a:custGeom>
                  <a:avLst/>
                  <a:gdLst>
                    <a:gd name="T0" fmla="*/ 158 w 222"/>
                    <a:gd name="T1" fmla="*/ 0 h 67"/>
                    <a:gd name="T2" fmla="*/ 111 w 222"/>
                    <a:gd name="T3" fmla="*/ 12 h 67"/>
                    <a:gd name="T4" fmla="*/ 64 w 222"/>
                    <a:gd name="T5" fmla="*/ 0 h 67"/>
                    <a:gd name="T6" fmla="*/ 0 w 222"/>
                    <a:gd name="T7" fmla="*/ 67 h 67"/>
                    <a:gd name="T8" fmla="*/ 222 w 222"/>
                    <a:gd name="T9" fmla="*/ 67 h 67"/>
                    <a:gd name="T10" fmla="*/ 158 w 222"/>
                    <a:gd name="T11" fmla="*/ 0 h 67"/>
                  </a:gdLst>
                  <a:ahLst/>
                  <a:cxnLst>
                    <a:cxn ang="0">
                      <a:pos x="T0" y="T1"/>
                    </a:cxn>
                    <a:cxn ang="0">
                      <a:pos x="T2" y="T3"/>
                    </a:cxn>
                    <a:cxn ang="0">
                      <a:pos x="T4" y="T5"/>
                    </a:cxn>
                    <a:cxn ang="0">
                      <a:pos x="T6" y="T7"/>
                    </a:cxn>
                    <a:cxn ang="0">
                      <a:pos x="T8" y="T9"/>
                    </a:cxn>
                    <a:cxn ang="0">
                      <a:pos x="T10" y="T11"/>
                    </a:cxn>
                  </a:cxnLst>
                  <a:rect l="0" t="0" r="r" b="b"/>
                  <a:pathLst>
                    <a:path w="222" h="67">
                      <a:moveTo>
                        <a:pt x="158" y="0"/>
                      </a:moveTo>
                      <a:cubicBezTo>
                        <a:pt x="144" y="7"/>
                        <a:pt x="128" y="12"/>
                        <a:pt x="111" y="12"/>
                      </a:cubicBezTo>
                      <a:cubicBezTo>
                        <a:pt x="94" y="12"/>
                        <a:pt x="78" y="7"/>
                        <a:pt x="64" y="0"/>
                      </a:cubicBezTo>
                      <a:cubicBezTo>
                        <a:pt x="34" y="8"/>
                        <a:pt x="11" y="26"/>
                        <a:pt x="0" y="67"/>
                      </a:cubicBezTo>
                      <a:cubicBezTo>
                        <a:pt x="222" y="67"/>
                        <a:pt x="222" y="67"/>
                        <a:pt x="222" y="67"/>
                      </a:cubicBezTo>
                      <a:cubicBezTo>
                        <a:pt x="211" y="26"/>
                        <a:pt x="188" y="8"/>
                        <a:pt x="158" y="0"/>
                      </a:cubicBezTo>
                      <a:close/>
                    </a:path>
                  </a:pathLst>
                </a:custGeom>
                <a:grpFill/>
                <a:ln w="9525">
                  <a:noFill/>
                  <a:round/>
                </a:ln>
              </p:spPr>
              <p:txBody>
                <a:bodyPr vert="horz" wrap="square" lIns="91046" tIns="45523" rIns="91046" bIns="45523" numCol="1" anchor="t" anchorCtr="0" compatLnSpc="1"/>
                <a:lstStyle/>
                <a:p>
                  <a:pPr>
                    <a:lnSpc>
                      <a:spcPct val="150000"/>
                    </a:lnSpc>
                  </a:pPr>
                  <a:endParaRPr lang="en-US" sz="1275">
                    <a:latin typeface="Arial" panose="020B0604020202020204" pitchFamily="34" charset="0"/>
                    <a:ea typeface="微软雅黑" panose="020B0503020204020204" pitchFamily="34" charset="-122"/>
                    <a:sym typeface="Arial" panose="020B0604020202020204" pitchFamily="34" charset="0"/>
                  </a:endParaRPr>
                </a:p>
              </p:txBody>
            </p:sp>
          </p:grpSp>
        </p:grpSp>
      </p:grpSp>
      <p:sp>
        <p:nvSpPr>
          <p:cNvPr id="24" name="Text Placeholder 32"/>
          <p:cNvSpPr txBox="1"/>
          <p:nvPr/>
        </p:nvSpPr>
        <p:spPr>
          <a:xfrm>
            <a:off x="1425155" y="1399303"/>
            <a:ext cx="2666143" cy="1384995"/>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1000" dirty="0">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a:t>
            </a:r>
            <a:endParaRPr lang="en-US" altLang="zh-CN" sz="1000" dirty="0">
              <a:latin typeface="Arial" panose="020B0604020202020204" pitchFamily="34" charset="0"/>
              <a:ea typeface="微软雅黑" panose="020B0503020204020204" pitchFamily="34" charset="-122"/>
              <a:sym typeface="Arial" panose="020B0604020202020204" pitchFamily="34" charset="0"/>
            </a:endParaRPr>
          </a:p>
        </p:txBody>
      </p:sp>
      <p:sp>
        <p:nvSpPr>
          <p:cNvPr id="25" name="Text Placeholder 33"/>
          <p:cNvSpPr txBox="1"/>
          <p:nvPr/>
        </p:nvSpPr>
        <p:spPr>
          <a:xfrm>
            <a:off x="1410741" y="1098554"/>
            <a:ext cx="1704690"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buNone/>
            </a:pPr>
            <a:r>
              <a:rPr lang="zh-CN" altLang="en-US" sz="1400" dirty="0">
                <a:latin typeface="Arial" panose="020B0604020202020204" pitchFamily="34" charset="0"/>
                <a:ea typeface="微软雅黑" panose="020B0503020204020204" pitchFamily="34" charset="-122"/>
                <a:sym typeface="Arial" panose="020B0604020202020204" pitchFamily="34" charset="0"/>
              </a:rPr>
              <a:t>请替换文字内容</a:t>
            </a:r>
            <a:endParaRPr lang="en-AU"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26" name="Text Placeholder 32"/>
          <p:cNvSpPr txBox="1"/>
          <p:nvPr/>
        </p:nvSpPr>
        <p:spPr>
          <a:xfrm>
            <a:off x="8509315" y="1399303"/>
            <a:ext cx="2666143" cy="1384995"/>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50000"/>
              </a:lnSpc>
              <a:buNone/>
            </a:pPr>
            <a:r>
              <a:rPr lang="zh-CN" altLang="en-US" sz="1000" dirty="0">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a:t>
            </a:r>
            <a:endParaRPr lang="en-US" altLang="zh-CN" sz="1000" dirty="0">
              <a:latin typeface="Arial" panose="020B0604020202020204" pitchFamily="34" charset="0"/>
              <a:ea typeface="微软雅黑" panose="020B0503020204020204" pitchFamily="34" charset="-122"/>
              <a:sym typeface="Arial" panose="020B0604020202020204" pitchFamily="34" charset="0"/>
            </a:endParaRPr>
          </a:p>
        </p:txBody>
      </p:sp>
      <p:sp>
        <p:nvSpPr>
          <p:cNvPr id="27" name="Text Placeholder 33"/>
          <p:cNvSpPr txBox="1"/>
          <p:nvPr/>
        </p:nvSpPr>
        <p:spPr>
          <a:xfrm>
            <a:off x="9470768" y="1098554"/>
            <a:ext cx="1704690"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zh-CN" altLang="en-US" sz="1400" dirty="0">
                <a:latin typeface="Arial" panose="020B0604020202020204" pitchFamily="34" charset="0"/>
                <a:ea typeface="微软雅黑" panose="020B0503020204020204" pitchFamily="34" charset="-122"/>
                <a:sym typeface="Arial" panose="020B0604020202020204" pitchFamily="34" charset="0"/>
              </a:rPr>
              <a:t>请替换文字内容</a:t>
            </a:r>
            <a:endParaRPr lang="en-AU"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28" name="Text Placeholder 32"/>
          <p:cNvSpPr txBox="1"/>
          <p:nvPr/>
        </p:nvSpPr>
        <p:spPr>
          <a:xfrm>
            <a:off x="1425155" y="5289132"/>
            <a:ext cx="2666143" cy="1384995"/>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1000" dirty="0">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a:t>
            </a:r>
            <a:endParaRPr lang="en-US" altLang="zh-CN" sz="1000" dirty="0">
              <a:latin typeface="Arial" panose="020B0604020202020204" pitchFamily="34" charset="0"/>
              <a:ea typeface="微软雅黑" panose="020B0503020204020204" pitchFamily="34" charset="-122"/>
              <a:sym typeface="Arial" panose="020B0604020202020204" pitchFamily="34" charset="0"/>
            </a:endParaRPr>
          </a:p>
        </p:txBody>
      </p:sp>
      <p:sp>
        <p:nvSpPr>
          <p:cNvPr id="29" name="Text Placeholder 33"/>
          <p:cNvSpPr txBox="1"/>
          <p:nvPr/>
        </p:nvSpPr>
        <p:spPr>
          <a:xfrm>
            <a:off x="1410741" y="4988383"/>
            <a:ext cx="1704690"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buNone/>
            </a:pPr>
            <a:r>
              <a:rPr lang="zh-CN" altLang="en-US" sz="1400" dirty="0">
                <a:latin typeface="Arial" panose="020B0604020202020204" pitchFamily="34" charset="0"/>
                <a:ea typeface="微软雅黑" panose="020B0503020204020204" pitchFamily="34" charset="-122"/>
                <a:sym typeface="Arial" panose="020B0604020202020204" pitchFamily="34" charset="0"/>
              </a:rPr>
              <a:t>请替换文字内容</a:t>
            </a:r>
            <a:endParaRPr lang="en-AU"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30" name="Text Placeholder 32"/>
          <p:cNvSpPr txBox="1"/>
          <p:nvPr/>
        </p:nvSpPr>
        <p:spPr>
          <a:xfrm>
            <a:off x="8509315" y="5289132"/>
            <a:ext cx="2666143" cy="1384995"/>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50000"/>
              </a:lnSpc>
              <a:buNone/>
            </a:pPr>
            <a:r>
              <a:rPr lang="zh-CN" altLang="en-US" sz="1000" dirty="0">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a:t>
            </a:r>
            <a:endParaRPr lang="en-US" altLang="zh-CN" sz="1000" dirty="0">
              <a:latin typeface="Arial" panose="020B0604020202020204" pitchFamily="34" charset="0"/>
              <a:ea typeface="微软雅黑" panose="020B0503020204020204" pitchFamily="34" charset="-122"/>
              <a:sym typeface="Arial" panose="020B0604020202020204" pitchFamily="34" charset="0"/>
            </a:endParaRPr>
          </a:p>
        </p:txBody>
      </p:sp>
      <p:sp>
        <p:nvSpPr>
          <p:cNvPr id="31" name="Text Placeholder 33"/>
          <p:cNvSpPr txBox="1"/>
          <p:nvPr/>
        </p:nvSpPr>
        <p:spPr>
          <a:xfrm>
            <a:off x="9470768" y="4988383"/>
            <a:ext cx="1704690"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zh-CN" altLang="en-US" sz="1400" dirty="0">
                <a:latin typeface="Arial" panose="020B0604020202020204" pitchFamily="34" charset="0"/>
                <a:ea typeface="微软雅黑" panose="020B0503020204020204" pitchFamily="34" charset="-122"/>
                <a:sym typeface="Arial" panose="020B0604020202020204" pitchFamily="34" charset="0"/>
              </a:rPr>
              <a:t>请替换文字内容</a:t>
            </a:r>
            <a:endParaRPr lang="en-AU"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32" name="Hexagon 34"/>
          <p:cNvSpPr/>
          <p:nvPr/>
        </p:nvSpPr>
        <p:spPr>
          <a:xfrm>
            <a:off x="3857054" y="2152954"/>
            <a:ext cx="1765093" cy="1521633"/>
          </a:xfrm>
          <a:prstGeom prst="hexagon">
            <a:avLst/>
          </a:prstGeom>
          <a:solidFill>
            <a:schemeClr val="accent3"/>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33" name="Hexagon 24"/>
          <p:cNvSpPr/>
          <p:nvPr/>
        </p:nvSpPr>
        <p:spPr>
          <a:xfrm>
            <a:off x="6974817" y="2148861"/>
            <a:ext cx="1765093" cy="1521633"/>
          </a:xfrm>
          <a:prstGeom prst="hexagon">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34" name="Hexagon 32"/>
          <p:cNvSpPr/>
          <p:nvPr/>
        </p:nvSpPr>
        <p:spPr>
          <a:xfrm>
            <a:off x="5439782" y="4589817"/>
            <a:ext cx="1765093" cy="1521633"/>
          </a:xfrm>
          <a:prstGeom prst="hexagon">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lnSpc>
                <a:spcPct val="150000"/>
              </a:lnSpc>
            </a:pPr>
            <a:endParaRPr lang="en-US" sz="1275">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p:cTn id="19" dur="500" fill="hold"/>
                                        <p:tgtEl>
                                          <p:spTgt spid="33"/>
                                        </p:tgtEl>
                                        <p:attrNameLst>
                                          <p:attrName>ppt_w</p:attrName>
                                        </p:attrNameLst>
                                      </p:cBhvr>
                                      <p:tavLst>
                                        <p:tav tm="0">
                                          <p:val>
                                            <p:fltVal val="0"/>
                                          </p:val>
                                        </p:tav>
                                        <p:tav tm="100000">
                                          <p:val>
                                            <p:strVal val="#ppt_w"/>
                                          </p:val>
                                        </p:tav>
                                      </p:tavLst>
                                    </p:anim>
                                    <p:anim calcmode="lin" valueType="num">
                                      <p:cBhvr>
                                        <p:cTn id="20" dur="500" fill="hold"/>
                                        <p:tgtEl>
                                          <p:spTgt spid="33"/>
                                        </p:tgtEl>
                                        <p:attrNameLst>
                                          <p:attrName>ppt_h</p:attrName>
                                        </p:attrNameLst>
                                      </p:cBhvr>
                                      <p:tavLst>
                                        <p:tav tm="0">
                                          <p:val>
                                            <p:fltVal val="0"/>
                                          </p:val>
                                        </p:tav>
                                        <p:tav tm="100000">
                                          <p:val>
                                            <p:strVal val="#ppt_h"/>
                                          </p:val>
                                        </p:tav>
                                      </p:tavLst>
                                    </p:anim>
                                    <p:animEffect transition="in" filter="fade">
                                      <p:cBhvr>
                                        <p:cTn id="21" dur="500"/>
                                        <p:tgtEl>
                                          <p:spTgt spid="33"/>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p:cTn id="31" dur="500" fill="hold"/>
                                        <p:tgtEl>
                                          <p:spTgt spid="34"/>
                                        </p:tgtEl>
                                        <p:attrNameLst>
                                          <p:attrName>ppt_w</p:attrName>
                                        </p:attrNameLst>
                                      </p:cBhvr>
                                      <p:tavLst>
                                        <p:tav tm="0">
                                          <p:val>
                                            <p:fltVal val="0"/>
                                          </p:val>
                                        </p:tav>
                                        <p:tav tm="100000">
                                          <p:val>
                                            <p:strVal val="#ppt_w"/>
                                          </p:val>
                                        </p:tav>
                                      </p:tavLst>
                                    </p:anim>
                                    <p:anim calcmode="lin" valueType="num">
                                      <p:cBhvr>
                                        <p:cTn id="32" dur="500" fill="hold"/>
                                        <p:tgtEl>
                                          <p:spTgt spid="34"/>
                                        </p:tgtEl>
                                        <p:attrNameLst>
                                          <p:attrName>ppt_h</p:attrName>
                                        </p:attrNameLst>
                                      </p:cBhvr>
                                      <p:tavLst>
                                        <p:tav tm="0">
                                          <p:val>
                                            <p:fltVal val="0"/>
                                          </p:val>
                                        </p:tav>
                                        <p:tav tm="100000">
                                          <p:val>
                                            <p:strVal val="#ppt_h"/>
                                          </p:val>
                                        </p:tav>
                                      </p:tavLst>
                                    </p:anim>
                                    <p:animEffect transition="in" filter="fade">
                                      <p:cBhvr>
                                        <p:cTn id="33" dur="500"/>
                                        <p:tgtEl>
                                          <p:spTgt spid="34"/>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p:cTn id="43" dur="500" fill="hold"/>
                                        <p:tgtEl>
                                          <p:spTgt spid="32"/>
                                        </p:tgtEl>
                                        <p:attrNameLst>
                                          <p:attrName>ppt_w</p:attrName>
                                        </p:attrNameLst>
                                      </p:cBhvr>
                                      <p:tavLst>
                                        <p:tav tm="0">
                                          <p:val>
                                            <p:fltVal val="0"/>
                                          </p:val>
                                        </p:tav>
                                        <p:tav tm="100000">
                                          <p:val>
                                            <p:strVal val="#ppt_w"/>
                                          </p:val>
                                        </p:tav>
                                      </p:tavLst>
                                    </p:anim>
                                    <p:anim calcmode="lin" valueType="num">
                                      <p:cBhvr>
                                        <p:cTn id="44" dur="500" fill="hold"/>
                                        <p:tgtEl>
                                          <p:spTgt spid="32"/>
                                        </p:tgtEl>
                                        <p:attrNameLst>
                                          <p:attrName>ppt_h</p:attrName>
                                        </p:attrNameLst>
                                      </p:cBhvr>
                                      <p:tavLst>
                                        <p:tav tm="0">
                                          <p:val>
                                            <p:fltVal val="0"/>
                                          </p:val>
                                        </p:tav>
                                        <p:tav tm="100000">
                                          <p:val>
                                            <p:strVal val="#ppt_h"/>
                                          </p:val>
                                        </p:tav>
                                      </p:tavLst>
                                    </p:anim>
                                    <p:animEffect transition="in" filter="fade">
                                      <p:cBhvr>
                                        <p:cTn id="45" dur="500"/>
                                        <p:tgtEl>
                                          <p:spTgt spid="32"/>
                                        </p:tgtEl>
                                      </p:cBhvr>
                                    </p:animEffect>
                                  </p:childTnLst>
                                </p:cTn>
                              </p:par>
                            </p:childTnLst>
                          </p:cTn>
                        </p:par>
                        <p:par>
                          <p:cTn id="46" fill="hold">
                            <p:stCondLst>
                              <p:cond delay="3500"/>
                            </p:stCondLst>
                            <p:childTnLst>
                              <p:par>
                                <p:cTn id="47" presetID="22" presetClass="entr" presetSubtype="4"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wipe(down)">
                                      <p:cBhvr>
                                        <p:cTn id="49" dur="500"/>
                                        <p:tgtEl>
                                          <p:spTgt spid="24"/>
                                        </p:tgtEl>
                                      </p:cBhvr>
                                    </p:animEffect>
                                  </p:childTnLst>
                                </p:cTn>
                              </p:par>
                            </p:childTnLst>
                          </p:cTn>
                        </p:par>
                        <p:par>
                          <p:cTn id="50" fill="hold">
                            <p:stCondLst>
                              <p:cond delay="4000"/>
                            </p:stCondLst>
                            <p:childTnLst>
                              <p:par>
                                <p:cTn id="51" presetID="22" presetClass="entr" presetSubtype="4" fill="hold" grpId="0" nodeType="after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wipe(down)">
                                      <p:cBhvr>
                                        <p:cTn id="53" dur="500"/>
                                        <p:tgtEl>
                                          <p:spTgt spid="25"/>
                                        </p:tgtEl>
                                      </p:cBhvr>
                                    </p:animEffect>
                                  </p:childTnLst>
                                </p:cTn>
                              </p:par>
                            </p:childTnLst>
                          </p:cTn>
                        </p:par>
                        <p:par>
                          <p:cTn id="54" fill="hold">
                            <p:stCondLst>
                              <p:cond delay="4500"/>
                            </p:stCondLst>
                            <p:childTnLst>
                              <p:par>
                                <p:cTn id="55" presetID="22" presetClass="entr" presetSubtype="4"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down)">
                                      <p:cBhvr>
                                        <p:cTn id="57" dur="500"/>
                                        <p:tgtEl>
                                          <p:spTgt spid="26"/>
                                        </p:tgtEl>
                                      </p:cBhvr>
                                    </p:animEffect>
                                  </p:childTnLst>
                                </p:cTn>
                              </p:par>
                            </p:childTnLst>
                          </p:cTn>
                        </p:par>
                        <p:par>
                          <p:cTn id="58" fill="hold">
                            <p:stCondLst>
                              <p:cond delay="5000"/>
                            </p:stCondLst>
                            <p:childTnLst>
                              <p:par>
                                <p:cTn id="59" presetID="22" presetClass="entr" presetSubtype="4"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wipe(down)">
                                      <p:cBhvr>
                                        <p:cTn id="61" dur="500"/>
                                        <p:tgtEl>
                                          <p:spTgt spid="27"/>
                                        </p:tgtEl>
                                      </p:cBhvr>
                                    </p:animEffect>
                                  </p:childTnLst>
                                </p:cTn>
                              </p:par>
                            </p:childTnLst>
                          </p:cTn>
                        </p:par>
                        <p:par>
                          <p:cTn id="62" fill="hold">
                            <p:stCondLst>
                              <p:cond delay="5500"/>
                            </p:stCondLst>
                            <p:childTnLst>
                              <p:par>
                                <p:cTn id="63" presetID="22" presetClass="entr" presetSubtype="4" fill="hold" grpId="0" nodeType="after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wipe(down)">
                                      <p:cBhvr>
                                        <p:cTn id="65" dur="500"/>
                                        <p:tgtEl>
                                          <p:spTgt spid="28"/>
                                        </p:tgtEl>
                                      </p:cBhvr>
                                    </p:animEffect>
                                  </p:childTnLst>
                                </p:cTn>
                              </p:par>
                            </p:childTnLst>
                          </p:cTn>
                        </p:par>
                        <p:par>
                          <p:cTn id="66" fill="hold">
                            <p:stCondLst>
                              <p:cond delay="6000"/>
                            </p:stCondLst>
                            <p:childTnLst>
                              <p:par>
                                <p:cTn id="67" presetID="22" presetClass="entr" presetSubtype="4" fill="hold" grpId="0" nodeType="after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wipe(down)">
                                      <p:cBhvr>
                                        <p:cTn id="69" dur="500"/>
                                        <p:tgtEl>
                                          <p:spTgt spid="29"/>
                                        </p:tgtEl>
                                      </p:cBhvr>
                                    </p:animEffect>
                                  </p:childTnLst>
                                </p:cTn>
                              </p:par>
                            </p:childTnLst>
                          </p:cTn>
                        </p:par>
                        <p:par>
                          <p:cTn id="70" fill="hold">
                            <p:stCondLst>
                              <p:cond delay="6500"/>
                            </p:stCondLst>
                            <p:childTnLst>
                              <p:par>
                                <p:cTn id="71" presetID="22" presetClass="entr" presetSubtype="4" fill="hold" grpId="0" nodeType="after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wipe(down)">
                                      <p:cBhvr>
                                        <p:cTn id="73" dur="500"/>
                                        <p:tgtEl>
                                          <p:spTgt spid="30"/>
                                        </p:tgtEl>
                                      </p:cBhvr>
                                    </p:animEffect>
                                  </p:childTnLst>
                                </p:cTn>
                              </p:par>
                            </p:childTnLst>
                          </p:cTn>
                        </p:par>
                        <p:par>
                          <p:cTn id="74" fill="hold">
                            <p:stCondLst>
                              <p:cond delay="7000"/>
                            </p:stCondLst>
                            <p:childTnLst>
                              <p:par>
                                <p:cTn id="75" presetID="22" presetClass="entr" presetSubtype="4" fill="hold" grpId="0" nodeType="after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wipe(down)">
                                      <p:cBhvr>
                                        <p:cTn id="7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4" grpId="0"/>
      <p:bldP spid="25" grpId="0"/>
      <p:bldP spid="26" grpId="0"/>
      <p:bldP spid="27" grpId="0"/>
      <p:bldP spid="28" grpId="0"/>
      <p:bldP spid="29" grpId="0"/>
      <p:bldP spid="30" grpId="0"/>
      <p:bldP spid="31" grpId="0"/>
      <p:bldP spid="32" grpId="0" animBg="1"/>
      <p:bldP spid="33" grpId="0" animBg="1"/>
      <p:bldP spid="3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6" name="Freeform 24"/>
          <p:cNvSpPr/>
          <p:nvPr/>
        </p:nvSpPr>
        <p:spPr bwMode="auto">
          <a:xfrm rot="5400000">
            <a:off x="2028856" y="2637581"/>
            <a:ext cx="1459768" cy="198028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1"/>
          </a:solidFill>
          <a:ln w="19050" cap="flat" cmpd="sng">
            <a:noFill/>
            <a:prstDash val="solid"/>
            <a:round/>
            <a:headEnd type="none" w="med" len="med"/>
            <a:tailEnd type="none" w="med" len="med"/>
          </a:ln>
          <a:effectLst/>
        </p:spPr>
        <p:txBody>
          <a:bodyPr/>
          <a:lstStyle/>
          <a:p>
            <a:pPr algn="just">
              <a:lnSpc>
                <a:spcPct val="120000"/>
              </a:lnSpc>
              <a:defRPr/>
            </a:pPr>
            <a:endParaRPr lang="da-DK" sz="800" kern="0">
              <a:solidFill>
                <a:schemeClr val="tx1">
                  <a:lumMod val="95000"/>
                  <a:lumOff val="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Freeform 24"/>
          <p:cNvSpPr/>
          <p:nvPr/>
        </p:nvSpPr>
        <p:spPr bwMode="auto">
          <a:xfrm rot="5400000">
            <a:off x="4410012" y="2637581"/>
            <a:ext cx="1459768" cy="198028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2"/>
          </a:solidFill>
          <a:ln w="19050" cap="flat" cmpd="sng">
            <a:noFill/>
            <a:prstDash val="solid"/>
            <a:round/>
            <a:headEnd type="none" w="med" len="med"/>
            <a:tailEnd type="none" w="med" len="med"/>
          </a:ln>
          <a:effectLst/>
        </p:spPr>
        <p:txBody>
          <a:bodyPr/>
          <a:lstStyle/>
          <a:p>
            <a:pPr algn="just">
              <a:lnSpc>
                <a:spcPct val="120000"/>
              </a:lnSpc>
              <a:defRPr/>
            </a:pPr>
            <a:endParaRPr lang="da-DK" sz="800" kern="0">
              <a:solidFill>
                <a:schemeClr val="tx1">
                  <a:lumMod val="95000"/>
                  <a:lumOff val="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Freeform 24"/>
          <p:cNvSpPr/>
          <p:nvPr/>
        </p:nvSpPr>
        <p:spPr bwMode="auto">
          <a:xfrm rot="5400000">
            <a:off x="6791169" y="2637581"/>
            <a:ext cx="1459768" cy="198028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3"/>
          </a:solidFill>
          <a:ln w="19050" cap="flat" cmpd="sng">
            <a:noFill/>
            <a:prstDash val="solid"/>
            <a:round/>
            <a:headEnd type="none" w="med" len="med"/>
            <a:tailEnd type="none" w="med" len="med"/>
          </a:ln>
          <a:effectLst/>
        </p:spPr>
        <p:txBody>
          <a:bodyPr/>
          <a:lstStyle/>
          <a:p>
            <a:pPr algn="just">
              <a:lnSpc>
                <a:spcPct val="120000"/>
              </a:lnSpc>
              <a:defRPr/>
            </a:pPr>
            <a:endParaRPr lang="da-DK" sz="800" kern="0">
              <a:solidFill>
                <a:schemeClr val="tx1">
                  <a:lumMod val="95000"/>
                  <a:lumOff val="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Freeform 24"/>
          <p:cNvSpPr/>
          <p:nvPr/>
        </p:nvSpPr>
        <p:spPr bwMode="auto">
          <a:xfrm rot="5400000">
            <a:off x="9172326" y="2637581"/>
            <a:ext cx="1459768" cy="198028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4"/>
          </a:solidFill>
          <a:ln w="19050" cap="flat" cmpd="sng">
            <a:noFill/>
            <a:prstDash val="solid"/>
            <a:round/>
            <a:headEnd type="none" w="med" len="med"/>
            <a:tailEnd type="none" w="med" len="med"/>
          </a:ln>
          <a:effectLst/>
        </p:spPr>
        <p:txBody>
          <a:bodyPr/>
          <a:lstStyle/>
          <a:p>
            <a:pPr algn="just">
              <a:lnSpc>
                <a:spcPct val="120000"/>
              </a:lnSpc>
              <a:defRPr/>
            </a:pPr>
            <a:endParaRPr lang="da-DK" sz="800" kern="0">
              <a:solidFill>
                <a:schemeClr val="tx1">
                  <a:lumMod val="95000"/>
                  <a:lumOff val="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0" name="Group 128"/>
          <p:cNvGrpSpPr/>
          <p:nvPr/>
        </p:nvGrpSpPr>
        <p:grpSpPr>
          <a:xfrm>
            <a:off x="2173874" y="3041669"/>
            <a:ext cx="626459" cy="626459"/>
            <a:chOff x="1316879" y="4254550"/>
            <a:chExt cx="684000" cy="684000"/>
          </a:xfrm>
        </p:grpSpPr>
        <p:sp>
          <p:nvSpPr>
            <p:cNvPr id="11" name="Freeform 49"/>
            <p:cNvSpPr>
              <a:spLocks noChangeAspect="1" noEditPoints="1"/>
            </p:cNvSpPr>
            <p:nvPr/>
          </p:nvSpPr>
          <p:spPr bwMode="auto">
            <a:xfrm>
              <a:off x="1467830" y="4412272"/>
              <a:ext cx="407999" cy="347492"/>
            </a:xfrm>
            <a:custGeom>
              <a:avLst/>
              <a:gdLst>
                <a:gd name="T0" fmla="*/ 182 w 400"/>
                <a:gd name="T1" fmla="*/ 180 h 340"/>
                <a:gd name="T2" fmla="*/ 218 w 400"/>
                <a:gd name="T3" fmla="*/ 180 h 340"/>
                <a:gd name="T4" fmla="*/ 218 w 400"/>
                <a:gd name="T5" fmla="*/ 220 h 340"/>
                <a:gd name="T6" fmla="*/ 400 w 400"/>
                <a:gd name="T7" fmla="*/ 220 h 340"/>
                <a:gd name="T8" fmla="*/ 396 w 400"/>
                <a:gd name="T9" fmla="*/ 103 h 340"/>
                <a:gd name="T10" fmla="*/ 356 w 400"/>
                <a:gd name="T11" fmla="*/ 60 h 340"/>
                <a:gd name="T12" fmla="*/ 292 w 400"/>
                <a:gd name="T13" fmla="*/ 60 h 340"/>
                <a:gd name="T14" fmla="*/ 268 w 400"/>
                <a:gd name="T15" fmla="*/ 15 h 340"/>
                <a:gd name="T16" fmla="*/ 244 w 400"/>
                <a:gd name="T17" fmla="*/ 0 h 340"/>
                <a:gd name="T18" fmla="*/ 155 w 400"/>
                <a:gd name="T19" fmla="*/ 0 h 340"/>
                <a:gd name="T20" fmla="*/ 132 w 400"/>
                <a:gd name="T21" fmla="*/ 15 h 340"/>
                <a:gd name="T22" fmla="*/ 108 w 400"/>
                <a:gd name="T23" fmla="*/ 60 h 340"/>
                <a:gd name="T24" fmla="*/ 44 w 400"/>
                <a:gd name="T25" fmla="*/ 60 h 340"/>
                <a:gd name="T26" fmla="*/ 4 w 400"/>
                <a:gd name="T27" fmla="*/ 103 h 340"/>
                <a:gd name="T28" fmla="*/ 0 w 400"/>
                <a:gd name="T29" fmla="*/ 220 h 340"/>
                <a:gd name="T30" fmla="*/ 182 w 400"/>
                <a:gd name="T31" fmla="*/ 220 h 340"/>
                <a:gd name="T32" fmla="*/ 182 w 400"/>
                <a:gd name="T33" fmla="*/ 180 h 340"/>
                <a:gd name="T34" fmla="*/ 153 w 400"/>
                <a:gd name="T35" fmla="*/ 38 h 340"/>
                <a:gd name="T36" fmla="*/ 169 w 400"/>
                <a:gd name="T37" fmla="*/ 28 h 340"/>
                <a:gd name="T38" fmla="*/ 230 w 400"/>
                <a:gd name="T39" fmla="*/ 28 h 340"/>
                <a:gd name="T40" fmla="*/ 247 w 400"/>
                <a:gd name="T41" fmla="*/ 38 h 340"/>
                <a:gd name="T42" fmla="*/ 258 w 400"/>
                <a:gd name="T43" fmla="*/ 60 h 340"/>
                <a:gd name="T44" fmla="*/ 141 w 400"/>
                <a:gd name="T45" fmla="*/ 60 h 340"/>
                <a:gd name="T46" fmla="*/ 153 w 400"/>
                <a:gd name="T47" fmla="*/ 38 h 340"/>
                <a:gd name="T48" fmla="*/ 218 w 400"/>
                <a:gd name="T49" fmla="*/ 280 h 340"/>
                <a:gd name="T50" fmla="*/ 182 w 400"/>
                <a:gd name="T51" fmla="*/ 280 h 340"/>
                <a:gd name="T52" fmla="*/ 182 w 400"/>
                <a:gd name="T53" fmla="*/ 240 h 340"/>
                <a:gd name="T54" fmla="*/ 10 w 400"/>
                <a:gd name="T55" fmla="*/ 240 h 340"/>
                <a:gd name="T56" fmla="*/ 14 w 400"/>
                <a:gd name="T57" fmla="*/ 306 h 340"/>
                <a:gd name="T58" fmla="*/ 50 w 400"/>
                <a:gd name="T59" fmla="*/ 340 h 340"/>
                <a:gd name="T60" fmla="*/ 350 w 400"/>
                <a:gd name="T61" fmla="*/ 340 h 340"/>
                <a:gd name="T62" fmla="*/ 386 w 400"/>
                <a:gd name="T63" fmla="*/ 306 h 340"/>
                <a:gd name="T64" fmla="*/ 390 w 400"/>
                <a:gd name="T65" fmla="*/ 240 h 340"/>
                <a:gd name="T66" fmla="*/ 218 w 400"/>
                <a:gd name="T67" fmla="*/ 240 h 340"/>
                <a:gd name="T68" fmla="*/ 218 w 400"/>
                <a:gd name="T69" fmla="*/ 28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0" h="340">
                  <a:moveTo>
                    <a:pt x="182" y="180"/>
                  </a:moveTo>
                  <a:cubicBezTo>
                    <a:pt x="218" y="180"/>
                    <a:pt x="218" y="180"/>
                    <a:pt x="218" y="180"/>
                  </a:cubicBezTo>
                  <a:cubicBezTo>
                    <a:pt x="218" y="220"/>
                    <a:pt x="218" y="220"/>
                    <a:pt x="218" y="220"/>
                  </a:cubicBezTo>
                  <a:cubicBezTo>
                    <a:pt x="400" y="220"/>
                    <a:pt x="400" y="220"/>
                    <a:pt x="400" y="220"/>
                  </a:cubicBezTo>
                  <a:cubicBezTo>
                    <a:pt x="400" y="220"/>
                    <a:pt x="397" y="131"/>
                    <a:pt x="396" y="103"/>
                  </a:cubicBezTo>
                  <a:cubicBezTo>
                    <a:pt x="395" y="76"/>
                    <a:pt x="385" y="60"/>
                    <a:pt x="356" y="60"/>
                  </a:cubicBezTo>
                  <a:cubicBezTo>
                    <a:pt x="292" y="60"/>
                    <a:pt x="292" y="60"/>
                    <a:pt x="292" y="60"/>
                  </a:cubicBezTo>
                  <a:cubicBezTo>
                    <a:pt x="282" y="41"/>
                    <a:pt x="271" y="21"/>
                    <a:pt x="268" y="15"/>
                  </a:cubicBezTo>
                  <a:cubicBezTo>
                    <a:pt x="261" y="2"/>
                    <a:pt x="259" y="0"/>
                    <a:pt x="244" y="0"/>
                  </a:cubicBezTo>
                  <a:cubicBezTo>
                    <a:pt x="155" y="0"/>
                    <a:pt x="155" y="0"/>
                    <a:pt x="155" y="0"/>
                  </a:cubicBezTo>
                  <a:cubicBezTo>
                    <a:pt x="141" y="0"/>
                    <a:pt x="138" y="2"/>
                    <a:pt x="132" y="15"/>
                  </a:cubicBezTo>
                  <a:cubicBezTo>
                    <a:pt x="129" y="21"/>
                    <a:pt x="118" y="41"/>
                    <a:pt x="108" y="60"/>
                  </a:cubicBezTo>
                  <a:cubicBezTo>
                    <a:pt x="44" y="60"/>
                    <a:pt x="44" y="60"/>
                    <a:pt x="44" y="60"/>
                  </a:cubicBezTo>
                  <a:cubicBezTo>
                    <a:pt x="14" y="60"/>
                    <a:pt x="5" y="76"/>
                    <a:pt x="4" y="103"/>
                  </a:cubicBezTo>
                  <a:cubicBezTo>
                    <a:pt x="3" y="129"/>
                    <a:pt x="0" y="220"/>
                    <a:pt x="0" y="220"/>
                  </a:cubicBezTo>
                  <a:cubicBezTo>
                    <a:pt x="182" y="220"/>
                    <a:pt x="182" y="220"/>
                    <a:pt x="182" y="220"/>
                  </a:cubicBezTo>
                  <a:lnTo>
                    <a:pt x="182" y="180"/>
                  </a:lnTo>
                  <a:close/>
                  <a:moveTo>
                    <a:pt x="153" y="38"/>
                  </a:moveTo>
                  <a:cubicBezTo>
                    <a:pt x="157" y="30"/>
                    <a:pt x="159" y="28"/>
                    <a:pt x="169" y="28"/>
                  </a:cubicBezTo>
                  <a:cubicBezTo>
                    <a:pt x="230" y="28"/>
                    <a:pt x="230" y="28"/>
                    <a:pt x="230" y="28"/>
                  </a:cubicBezTo>
                  <a:cubicBezTo>
                    <a:pt x="241" y="28"/>
                    <a:pt x="242" y="30"/>
                    <a:pt x="247" y="38"/>
                  </a:cubicBezTo>
                  <a:cubicBezTo>
                    <a:pt x="248" y="41"/>
                    <a:pt x="253" y="50"/>
                    <a:pt x="258" y="60"/>
                  </a:cubicBezTo>
                  <a:cubicBezTo>
                    <a:pt x="141" y="60"/>
                    <a:pt x="141" y="60"/>
                    <a:pt x="141" y="60"/>
                  </a:cubicBezTo>
                  <a:cubicBezTo>
                    <a:pt x="146" y="50"/>
                    <a:pt x="151" y="41"/>
                    <a:pt x="153" y="38"/>
                  </a:cubicBezTo>
                  <a:close/>
                  <a:moveTo>
                    <a:pt x="218" y="280"/>
                  </a:moveTo>
                  <a:cubicBezTo>
                    <a:pt x="182" y="280"/>
                    <a:pt x="182" y="280"/>
                    <a:pt x="182" y="280"/>
                  </a:cubicBezTo>
                  <a:cubicBezTo>
                    <a:pt x="182" y="240"/>
                    <a:pt x="182" y="240"/>
                    <a:pt x="182" y="240"/>
                  </a:cubicBezTo>
                  <a:cubicBezTo>
                    <a:pt x="10" y="240"/>
                    <a:pt x="10" y="240"/>
                    <a:pt x="10" y="240"/>
                  </a:cubicBezTo>
                  <a:cubicBezTo>
                    <a:pt x="10" y="240"/>
                    <a:pt x="12" y="276"/>
                    <a:pt x="14" y="306"/>
                  </a:cubicBezTo>
                  <a:cubicBezTo>
                    <a:pt x="14" y="319"/>
                    <a:pt x="18" y="340"/>
                    <a:pt x="50" y="340"/>
                  </a:cubicBezTo>
                  <a:cubicBezTo>
                    <a:pt x="350" y="340"/>
                    <a:pt x="350" y="340"/>
                    <a:pt x="350" y="340"/>
                  </a:cubicBezTo>
                  <a:cubicBezTo>
                    <a:pt x="381" y="340"/>
                    <a:pt x="385" y="319"/>
                    <a:pt x="386" y="306"/>
                  </a:cubicBezTo>
                  <a:cubicBezTo>
                    <a:pt x="388" y="275"/>
                    <a:pt x="390" y="240"/>
                    <a:pt x="390" y="240"/>
                  </a:cubicBezTo>
                  <a:cubicBezTo>
                    <a:pt x="218" y="240"/>
                    <a:pt x="218" y="240"/>
                    <a:pt x="218" y="240"/>
                  </a:cubicBezTo>
                  <a:lnTo>
                    <a:pt x="218" y="280"/>
                  </a:lnTo>
                  <a:close/>
                </a:path>
              </a:pathLst>
            </a:custGeom>
            <a:noFill/>
            <a:ln w="12700">
              <a:solidFill>
                <a:schemeClr val="bg1"/>
              </a:solidFill>
            </a:ln>
          </p:spPr>
          <p:txBody>
            <a:bodyPr vert="horz" wrap="square" lIns="83748" tIns="41874" rIns="83748" bIns="41874" numCol="1" anchor="t" anchorCtr="0" compatLnSpc="1"/>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Oval 124"/>
            <p:cNvSpPr/>
            <p:nvPr/>
          </p:nvSpPr>
          <p:spPr>
            <a:xfrm>
              <a:off x="1316879" y="4254550"/>
              <a:ext cx="684000" cy="684000"/>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3" name="Group 129"/>
          <p:cNvGrpSpPr/>
          <p:nvPr/>
        </p:nvGrpSpPr>
        <p:grpSpPr>
          <a:xfrm>
            <a:off x="4556573" y="3041669"/>
            <a:ext cx="626459" cy="626459"/>
            <a:chOff x="3401741" y="4254550"/>
            <a:chExt cx="684000" cy="684000"/>
          </a:xfrm>
        </p:grpSpPr>
        <p:sp>
          <p:nvSpPr>
            <p:cNvPr id="14" name="Freeform 31"/>
            <p:cNvSpPr>
              <a:spLocks noChangeAspect="1" noEditPoints="1"/>
            </p:cNvSpPr>
            <p:nvPr/>
          </p:nvSpPr>
          <p:spPr bwMode="auto">
            <a:xfrm>
              <a:off x="3577110" y="4366532"/>
              <a:ext cx="333262" cy="468000"/>
            </a:xfrm>
            <a:custGeom>
              <a:avLst/>
              <a:gdLst>
                <a:gd name="T0" fmla="*/ 90 w 293"/>
                <a:gd name="T1" fmla="*/ 383 h 400"/>
                <a:gd name="T2" fmla="*/ 147 w 293"/>
                <a:gd name="T3" fmla="*/ 400 h 400"/>
                <a:gd name="T4" fmla="*/ 203 w 293"/>
                <a:gd name="T5" fmla="*/ 383 h 400"/>
                <a:gd name="T6" fmla="*/ 203 w 293"/>
                <a:gd name="T7" fmla="*/ 342 h 400"/>
                <a:gd name="T8" fmla="*/ 90 w 293"/>
                <a:gd name="T9" fmla="*/ 342 h 400"/>
                <a:gd name="T10" fmla="*/ 90 w 293"/>
                <a:gd name="T11" fmla="*/ 383 h 400"/>
                <a:gd name="T12" fmla="*/ 201 w 293"/>
                <a:gd name="T13" fmla="*/ 318 h 400"/>
                <a:gd name="T14" fmla="*/ 286 w 293"/>
                <a:gd name="T15" fmla="*/ 116 h 400"/>
                <a:gd name="T16" fmla="*/ 147 w 293"/>
                <a:gd name="T17" fmla="*/ 0 h 400"/>
                <a:gd name="T18" fmla="*/ 7 w 293"/>
                <a:gd name="T19" fmla="*/ 116 h 400"/>
                <a:gd name="T20" fmla="*/ 93 w 293"/>
                <a:gd name="T21" fmla="*/ 318 h 400"/>
                <a:gd name="T22" fmla="*/ 201 w 293"/>
                <a:gd name="T23" fmla="*/ 318 h 400"/>
                <a:gd name="T24" fmla="*/ 50 w 293"/>
                <a:gd name="T25" fmla="*/ 119 h 400"/>
                <a:gd name="T26" fmla="*/ 147 w 293"/>
                <a:gd name="T27" fmla="*/ 41 h 400"/>
                <a:gd name="T28" fmla="*/ 244 w 293"/>
                <a:gd name="T29" fmla="*/ 119 h 400"/>
                <a:gd name="T30" fmla="*/ 208 w 293"/>
                <a:gd name="T31" fmla="*/ 198 h 400"/>
                <a:gd name="T32" fmla="*/ 163 w 293"/>
                <a:gd name="T33" fmla="*/ 283 h 400"/>
                <a:gd name="T34" fmla="*/ 130 w 293"/>
                <a:gd name="T35" fmla="*/ 283 h 400"/>
                <a:gd name="T36" fmla="*/ 86 w 293"/>
                <a:gd name="T37" fmla="*/ 198 h 400"/>
                <a:gd name="T38" fmla="*/ 50 w 293"/>
                <a:gd name="T39" fmla="*/ 119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3" h="400">
                  <a:moveTo>
                    <a:pt x="90" y="383"/>
                  </a:moveTo>
                  <a:cubicBezTo>
                    <a:pt x="106" y="393"/>
                    <a:pt x="125" y="400"/>
                    <a:pt x="147" y="400"/>
                  </a:cubicBezTo>
                  <a:cubicBezTo>
                    <a:pt x="169" y="400"/>
                    <a:pt x="187" y="393"/>
                    <a:pt x="203" y="383"/>
                  </a:cubicBezTo>
                  <a:cubicBezTo>
                    <a:pt x="203" y="342"/>
                    <a:pt x="203" y="342"/>
                    <a:pt x="203" y="342"/>
                  </a:cubicBezTo>
                  <a:cubicBezTo>
                    <a:pt x="90" y="342"/>
                    <a:pt x="90" y="342"/>
                    <a:pt x="90" y="342"/>
                  </a:cubicBezTo>
                  <a:lnTo>
                    <a:pt x="90" y="383"/>
                  </a:lnTo>
                  <a:close/>
                  <a:moveTo>
                    <a:pt x="201" y="318"/>
                  </a:moveTo>
                  <a:cubicBezTo>
                    <a:pt x="201" y="231"/>
                    <a:pt x="293" y="203"/>
                    <a:pt x="286" y="116"/>
                  </a:cubicBezTo>
                  <a:cubicBezTo>
                    <a:pt x="282" y="61"/>
                    <a:pt x="245" y="0"/>
                    <a:pt x="147" y="0"/>
                  </a:cubicBezTo>
                  <a:cubicBezTo>
                    <a:pt x="49" y="0"/>
                    <a:pt x="12" y="61"/>
                    <a:pt x="7" y="116"/>
                  </a:cubicBezTo>
                  <a:cubicBezTo>
                    <a:pt x="0" y="203"/>
                    <a:pt x="93" y="231"/>
                    <a:pt x="93" y="318"/>
                  </a:cubicBezTo>
                  <a:lnTo>
                    <a:pt x="201" y="318"/>
                  </a:lnTo>
                  <a:close/>
                  <a:moveTo>
                    <a:pt x="50" y="119"/>
                  </a:moveTo>
                  <a:cubicBezTo>
                    <a:pt x="54" y="67"/>
                    <a:pt x="89" y="41"/>
                    <a:pt x="147" y="41"/>
                  </a:cubicBezTo>
                  <a:cubicBezTo>
                    <a:pt x="204" y="41"/>
                    <a:pt x="240" y="67"/>
                    <a:pt x="244" y="119"/>
                  </a:cubicBezTo>
                  <a:cubicBezTo>
                    <a:pt x="246" y="148"/>
                    <a:pt x="230" y="167"/>
                    <a:pt x="208" y="198"/>
                  </a:cubicBezTo>
                  <a:cubicBezTo>
                    <a:pt x="192" y="221"/>
                    <a:pt x="172" y="248"/>
                    <a:pt x="163" y="283"/>
                  </a:cubicBezTo>
                  <a:cubicBezTo>
                    <a:pt x="130" y="283"/>
                    <a:pt x="130" y="283"/>
                    <a:pt x="130" y="283"/>
                  </a:cubicBezTo>
                  <a:cubicBezTo>
                    <a:pt x="121" y="248"/>
                    <a:pt x="102" y="221"/>
                    <a:pt x="86" y="198"/>
                  </a:cubicBezTo>
                  <a:cubicBezTo>
                    <a:pt x="64" y="167"/>
                    <a:pt x="47" y="148"/>
                    <a:pt x="50" y="119"/>
                  </a:cubicBezTo>
                  <a:close/>
                </a:path>
              </a:pathLst>
            </a:custGeom>
            <a:noFill/>
            <a:ln w="12700">
              <a:solidFill>
                <a:schemeClr val="bg1"/>
              </a:solidFill>
            </a:ln>
          </p:spPr>
          <p:txBody>
            <a:bodyPr vert="horz" wrap="square" lIns="83748" tIns="41874" rIns="83748" bIns="41874" numCol="1" anchor="t" anchorCtr="0" compatLnSpc="1"/>
            <a:lstStyle/>
            <a:p>
              <a:pPr algn="just">
                <a:lnSpc>
                  <a:spcPct val="120000"/>
                </a:lnSpc>
              </a:pP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Oval 125"/>
            <p:cNvSpPr/>
            <p:nvPr/>
          </p:nvSpPr>
          <p:spPr>
            <a:xfrm>
              <a:off x="3401741" y="4254550"/>
              <a:ext cx="684000" cy="684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6" name="Group 130"/>
          <p:cNvGrpSpPr/>
          <p:nvPr/>
        </p:nvGrpSpPr>
        <p:grpSpPr>
          <a:xfrm>
            <a:off x="6939272" y="3041669"/>
            <a:ext cx="626459" cy="626459"/>
            <a:chOff x="6006611" y="4240036"/>
            <a:chExt cx="684000" cy="684000"/>
          </a:xfrm>
        </p:grpSpPr>
        <p:sp>
          <p:nvSpPr>
            <p:cNvPr id="17" name="Freeform 44"/>
            <p:cNvSpPr>
              <a:spLocks noChangeAspect="1" noEditPoints="1"/>
            </p:cNvSpPr>
            <p:nvPr/>
          </p:nvSpPr>
          <p:spPr bwMode="auto">
            <a:xfrm>
              <a:off x="6132322" y="4366036"/>
              <a:ext cx="432579" cy="432000"/>
            </a:xfrm>
            <a:custGeom>
              <a:avLst/>
              <a:gdLst>
                <a:gd name="T0" fmla="*/ 287 w 316"/>
                <a:gd name="T1" fmla="*/ 29 h 316"/>
                <a:gd name="T2" fmla="*/ 236 w 316"/>
                <a:gd name="T3" fmla="*/ 4 h 316"/>
                <a:gd name="T4" fmla="*/ 135 w 316"/>
                <a:gd name="T5" fmla="*/ 105 h 316"/>
                <a:gd name="T6" fmla="*/ 20 w 316"/>
                <a:gd name="T7" fmla="*/ 221 h 316"/>
                <a:gd name="T8" fmla="*/ 0 w 316"/>
                <a:gd name="T9" fmla="*/ 316 h 316"/>
                <a:gd name="T10" fmla="*/ 95 w 316"/>
                <a:gd name="T11" fmla="*/ 296 h 316"/>
                <a:gd name="T12" fmla="*/ 210 w 316"/>
                <a:gd name="T13" fmla="*/ 180 h 316"/>
                <a:gd name="T14" fmla="*/ 312 w 316"/>
                <a:gd name="T15" fmla="*/ 79 h 316"/>
                <a:gd name="T16" fmla="*/ 287 w 316"/>
                <a:gd name="T17" fmla="*/ 29 h 316"/>
                <a:gd name="T18" fmla="*/ 89 w 316"/>
                <a:gd name="T19" fmla="*/ 284 h 316"/>
                <a:gd name="T20" fmla="*/ 57 w 316"/>
                <a:gd name="T21" fmla="*/ 291 h 316"/>
                <a:gd name="T22" fmla="*/ 43 w 316"/>
                <a:gd name="T23" fmla="*/ 273 h 316"/>
                <a:gd name="T24" fmla="*/ 24 w 316"/>
                <a:gd name="T25" fmla="*/ 259 h 316"/>
                <a:gd name="T26" fmla="*/ 31 w 316"/>
                <a:gd name="T27" fmla="*/ 226 h 316"/>
                <a:gd name="T28" fmla="*/ 41 w 316"/>
                <a:gd name="T29" fmla="*/ 217 h 316"/>
                <a:gd name="T30" fmla="*/ 78 w 316"/>
                <a:gd name="T31" fmla="*/ 237 h 316"/>
                <a:gd name="T32" fmla="*/ 99 w 316"/>
                <a:gd name="T33" fmla="*/ 275 h 316"/>
                <a:gd name="T34" fmla="*/ 89 w 316"/>
                <a:gd name="T35" fmla="*/ 284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6" h="316">
                  <a:moveTo>
                    <a:pt x="287" y="29"/>
                  </a:moveTo>
                  <a:cubicBezTo>
                    <a:pt x="258" y="0"/>
                    <a:pt x="236" y="4"/>
                    <a:pt x="236" y="4"/>
                  </a:cubicBezTo>
                  <a:cubicBezTo>
                    <a:pt x="135" y="105"/>
                    <a:pt x="135" y="105"/>
                    <a:pt x="135" y="105"/>
                  </a:cubicBezTo>
                  <a:cubicBezTo>
                    <a:pt x="20" y="221"/>
                    <a:pt x="20" y="221"/>
                    <a:pt x="20" y="221"/>
                  </a:cubicBezTo>
                  <a:cubicBezTo>
                    <a:pt x="0" y="316"/>
                    <a:pt x="0" y="316"/>
                    <a:pt x="0" y="316"/>
                  </a:cubicBezTo>
                  <a:cubicBezTo>
                    <a:pt x="95" y="296"/>
                    <a:pt x="95" y="296"/>
                    <a:pt x="95" y="296"/>
                  </a:cubicBezTo>
                  <a:cubicBezTo>
                    <a:pt x="210" y="180"/>
                    <a:pt x="210" y="180"/>
                    <a:pt x="210" y="180"/>
                  </a:cubicBezTo>
                  <a:cubicBezTo>
                    <a:pt x="312" y="79"/>
                    <a:pt x="312" y="79"/>
                    <a:pt x="312" y="79"/>
                  </a:cubicBezTo>
                  <a:cubicBezTo>
                    <a:pt x="312" y="79"/>
                    <a:pt x="316" y="58"/>
                    <a:pt x="287" y="29"/>
                  </a:cubicBezTo>
                  <a:close/>
                  <a:moveTo>
                    <a:pt x="89" y="284"/>
                  </a:moveTo>
                  <a:cubicBezTo>
                    <a:pt x="57" y="291"/>
                    <a:pt x="57" y="291"/>
                    <a:pt x="57" y="291"/>
                  </a:cubicBezTo>
                  <a:cubicBezTo>
                    <a:pt x="54" y="285"/>
                    <a:pt x="50" y="280"/>
                    <a:pt x="43" y="273"/>
                  </a:cubicBezTo>
                  <a:cubicBezTo>
                    <a:pt x="36" y="266"/>
                    <a:pt x="30" y="262"/>
                    <a:pt x="24" y="259"/>
                  </a:cubicBezTo>
                  <a:cubicBezTo>
                    <a:pt x="31" y="226"/>
                    <a:pt x="31" y="226"/>
                    <a:pt x="31" y="226"/>
                  </a:cubicBezTo>
                  <a:cubicBezTo>
                    <a:pt x="41" y="217"/>
                    <a:pt x="41" y="217"/>
                    <a:pt x="41" y="217"/>
                  </a:cubicBezTo>
                  <a:cubicBezTo>
                    <a:pt x="41" y="217"/>
                    <a:pt x="58" y="217"/>
                    <a:pt x="78" y="237"/>
                  </a:cubicBezTo>
                  <a:cubicBezTo>
                    <a:pt x="98" y="257"/>
                    <a:pt x="99" y="275"/>
                    <a:pt x="99" y="275"/>
                  </a:cubicBezTo>
                  <a:lnTo>
                    <a:pt x="89" y="284"/>
                  </a:lnTo>
                  <a:close/>
                </a:path>
              </a:pathLst>
            </a:custGeom>
            <a:noFill/>
            <a:ln w="12700">
              <a:solidFill>
                <a:schemeClr val="bg1"/>
              </a:solidFill>
            </a:ln>
          </p:spPr>
          <p:txBody>
            <a:bodyPr vert="horz" wrap="square" lIns="83748" tIns="41874" rIns="83748" bIns="41874" numCol="1" anchor="t" anchorCtr="0" compatLnSpc="1"/>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Oval 126"/>
            <p:cNvSpPr/>
            <p:nvPr/>
          </p:nvSpPr>
          <p:spPr>
            <a:xfrm>
              <a:off x="6006611" y="4240036"/>
              <a:ext cx="684000" cy="684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9" name="Group 131"/>
          <p:cNvGrpSpPr/>
          <p:nvPr/>
        </p:nvGrpSpPr>
        <p:grpSpPr>
          <a:xfrm>
            <a:off x="9314676" y="3041669"/>
            <a:ext cx="626459" cy="626459"/>
            <a:chOff x="8794034" y="4283578"/>
            <a:chExt cx="684000" cy="684000"/>
          </a:xfrm>
        </p:grpSpPr>
        <p:sp>
          <p:nvSpPr>
            <p:cNvPr id="20" name="Freeform 36"/>
            <p:cNvSpPr>
              <a:spLocks noChangeAspect="1" noEditPoints="1"/>
            </p:cNvSpPr>
            <p:nvPr/>
          </p:nvSpPr>
          <p:spPr bwMode="auto">
            <a:xfrm>
              <a:off x="8879066" y="4481578"/>
              <a:ext cx="513936" cy="288000"/>
            </a:xfrm>
            <a:custGeom>
              <a:avLst/>
              <a:gdLst>
                <a:gd name="T0" fmla="*/ 200 w 400"/>
                <a:gd name="T1" fmla="*/ 0 h 224"/>
                <a:gd name="T2" fmla="*/ 0 w 400"/>
                <a:gd name="T3" fmla="*/ 112 h 224"/>
                <a:gd name="T4" fmla="*/ 200 w 400"/>
                <a:gd name="T5" fmla="*/ 224 h 224"/>
                <a:gd name="T6" fmla="*/ 400 w 400"/>
                <a:gd name="T7" fmla="*/ 112 h 224"/>
                <a:gd name="T8" fmla="*/ 200 w 400"/>
                <a:gd name="T9" fmla="*/ 0 h 224"/>
                <a:gd name="T10" fmla="*/ 200 w 400"/>
                <a:gd name="T11" fmla="*/ 198 h 224"/>
                <a:gd name="T12" fmla="*/ 111 w 400"/>
                <a:gd name="T13" fmla="*/ 112 h 224"/>
                <a:gd name="T14" fmla="*/ 200 w 400"/>
                <a:gd name="T15" fmla="*/ 26 h 224"/>
                <a:gd name="T16" fmla="*/ 289 w 400"/>
                <a:gd name="T17" fmla="*/ 112 h 224"/>
                <a:gd name="T18" fmla="*/ 200 w 400"/>
                <a:gd name="T19" fmla="*/ 198 h 224"/>
                <a:gd name="T20" fmla="*/ 200 w 400"/>
                <a:gd name="T21" fmla="*/ 112 h 224"/>
                <a:gd name="T22" fmla="*/ 200 w 400"/>
                <a:gd name="T23" fmla="*/ 69 h 224"/>
                <a:gd name="T24" fmla="*/ 155 w 400"/>
                <a:gd name="T25" fmla="*/ 112 h 224"/>
                <a:gd name="T26" fmla="*/ 200 w 400"/>
                <a:gd name="T27" fmla="*/ 155 h 224"/>
                <a:gd name="T28" fmla="*/ 244 w 400"/>
                <a:gd name="T29" fmla="*/ 112 h 224"/>
                <a:gd name="T30" fmla="*/ 200 w 400"/>
                <a:gd name="T31" fmla="*/ 11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0" h="224">
                  <a:moveTo>
                    <a:pt x="200" y="0"/>
                  </a:moveTo>
                  <a:cubicBezTo>
                    <a:pt x="69" y="0"/>
                    <a:pt x="0" y="97"/>
                    <a:pt x="0" y="112"/>
                  </a:cubicBezTo>
                  <a:cubicBezTo>
                    <a:pt x="0" y="127"/>
                    <a:pt x="69" y="224"/>
                    <a:pt x="200" y="224"/>
                  </a:cubicBezTo>
                  <a:cubicBezTo>
                    <a:pt x="331" y="224"/>
                    <a:pt x="400" y="127"/>
                    <a:pt x="400" y="112"/>
                  </a:cubicBezTo>
                  <a:cubicBezTo>
                    <a:pt x="400" y="97"/>
                    <a:pt x="331" y="0"/>
                    <a:pt x="200" y="0"/>
                  </a:cubicBezTo>
                  <a:close/>
                  <a:moveTo>
                    <a:pt x="200" y="198"/>
                  </a:moveTo>
                  <a:cubicBezTo>
                    <a:pt x="151" y="198"/>
                    <a:pt x="111" y="159"/>
                    <a:pt x="111" y="112"/>
                  </a:cubicBezTo>
                  <a:cubicBezTo>
                    <a:pt x="111" y="64"/>
                    <a:pt x="151" y="26"/>
                    <a:pt x="200" y="26"/>
                  </a:cubicBezTo>
                  <a:cubicBezTo>
                    <a:pt x="249" y="26"/>
                    <a:pt x="289" y="64"/>
                    <a:pt x="289" y="112"/>
                  </a:cubicBezTo>
                  <a:cubicBezTo>
                    <a:pt x="289" y="159"/>
                    <a:pt x="249" y="198"/>
                    <a:pt x="200" y="198"/>
                  </a:cubicBezTo>
                  <a:close/>
                  <a:moveTo>
                    <a:pt x="200" y="112"/>
                  </a:moveTo>
                  <a:cubicBezTo>
                    <a:pt x="192" y="103"/>
                    <a:pt x="213" y="69"/>
                    <a:pt x="200" y="69"/>
                  </a:cubicBezTo>
                  <a:cubicBezTo>
                    <a:pt x="175" y="69"/>
                    <a:pt x="155" y="88"/>
                    <a:pt x="155" y="112"/>
                  </a:cubicBezTo>
                  <a:cubicBezTo>
                    <a:pt x="155" y="136"/>
                    <a:pt x="175" y="155"/>
                    <a:pt x="200" y="155"/>
                  </a:cubicBezTo>
                  <a:cubicBezTo>
                    <a:pt x="224" y="155"/>
                    <a:pt x="244" y="136"/>
                    <a:pt x="244" y="112"/>
                  </a:cubicBezTo>
                  <a:cubicBezTo>
                    <a:pt x="244" y="101"/>
                    <a:pt x="207" y="119"/>
                    <a:pt x="200" y="112"/>
                  </a:cubicBezTo>
                  <a:close/>
                </a:path>
              </a:pathLst>
            </a:custGeom>
            <a:noFill/>
            <a:ln w="12700">
              <a:solidFill>
                <a:schemeClr val="bg1"/>
              </a:solidFill>
            </a:ln>
          </p:spPr>
          <p:txBody>
            <a:bodyPr vert="horz" wrap="square" lIns="83748" tIns="41874" rIns="83748" bIns="41874" numCol="1" anchor="t" anchorCtr="0" compatLnSpc="1"/>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Oval 127"/>
            <p:cNvSpPr/>
            <p:nvPr/>
          </p:nvSpPr>
          <p:spPr>
            <a:xfrm>
              <a:off x="8794034" y="4283578"/>
              <a:ext cx="684000" cy="684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2" name="Content Placeholder 2"/>
          <p:cNvSpPr txBox="1"/>
          <p:nvPr/>
        </p:nvSpPr>
        <p:spPr>
          <a:xfrm>
            <a:off x="1699815" y="4683524"/>
            <a:ext cx="1613740" cy="236219"/>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400">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b="1"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Content Placeholder 2"/>
          <p:cNvSpPr txBox="1"/>
          <p:nvPr/>
        </p:nvSpPr>
        <p:spPr>
          <a:xfrm>
            <a:off x="1699816" y="4911160"/>
            <a:ext cx="2049066" cy="553998"/>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4" name="Content Placeholder 2"/>
          <p:cNvSpPr txBox="1"/>
          <p:nvPr/>
        </p:nvSpPr>
        <p:spPr>
          <a:xfrm>
            <a:off x="4145124" y="1845074"/>
            <a:ext cx="1613740" cy="236219"/>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400">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b="1"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Content Placeholder 2"/>
          <p:cNvSpPr txBox="1"/>
          <p:nvPr/>
        </p:nvSpPr>
        <p:spPr>
          <a:xfrm>
            <a:off x="4145125" y="2072710"/>
            <a:ext cx="2049066" cy="553998"/>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6" name="Content Placeholder 2"/>
          <p:cNvSpPr txBox="1"/>
          <p:nvPr/>
        </p:nvSpPr>
        <p:spPr>
          <a:xfrm>
            <a:off x="6527410" y="4683524"/>
            <a:ext cx="1613740" cy="236219"/>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400">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b="1"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Content Placeholder 2"/>
          <p:cNvSpPr txBox="1"/>
          <p:nvPr/>
        </p:nvSpPr>
        <p:spPr>
          <a:xfrm>
            <a:off x="6527411" y="4911160"/>
            <a:ext cx="2049066" cy="553998"/>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8" name="Content Placeholder 2"/>
          <p:cNvSpPr txBox="1"/>
          <p:nvPr/>
        </p:nvSpPr>
        <p:spPr>
          <a:xfrm>
            <a:off x="8909695" y="1845074"/>
            <a:ext cx="1613740" cy="236219"/>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400">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b="1"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Content Placeholder 2"/>
          <p:cNvSpPr txBox="1"/>
          <p:nvPr/>
        </p:nvSpPr>
        <p:spPr>
          <a:xfrm>
            <a:off x="8909696" y="2072710"/>
            <a:ext cx="2049066" cy="553998"/>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ppt_w</p:attrName>
                                        </p:attrNameLst>
                                      </p:cBhvr>
                                      <p:tavLst>
                                        <p:tav tm="0" fmla="#ppt_w*sin(2.5*pi*$)">
                                          <p:val>
                                            <p:fltVal val="0"/>
                                          </p:val>
                                        </p:tav>
                                        <p:tav tm="100000">
                                          <p:val>
                                            <p:fltVal val="1"/>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2000"/>
                            </p:stCondLst>
                            <p:childTnLst>
                              <p:par>
                                <p:cTn id="19" presetID="45" presetClass="entr" presetSubtype="0"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ppt_w</p:attrName>
                                        </p:attrNameLst>
                                      </p:cBhvr>
                                      <p:tavLst>
                                        <p:tav tm="0" fmla="#ppt_w*sin(2.5*pi*$)">
                                          <p:val>
                                            <p:fltVal val="0"/>
                                          </p:val>
                                        </p:tav>
                                        <p:tav tm="100000">
                                          <p:val>
                                            <p:fltVal val="1"/>
                                          </p:val>
                                        </p:tav>
                                      </p:tavLst>
                                    </p:anim>
                                    <p:anim calcmode="lin" valueType="num">
                                      <p:cBhvr>
                                        <p:cTn id="23" dur="1000" fill="hold"/>
                                        <p:tgtEl>
                                          <p:spTgt spid="13"/>
                                        </p:tgtEl>
                                        <p:attrNameLst>
                                          <p:attrName>ppt_h</p:attrName>
                                        </p:attrNameLst>
                                      </p:cBhvr>
                                      <p:tavLst>
                                        <p:tav tm="0">
                                          <p:val>
                                            <p:strVal val="#ppt_h"/>
                                          </p:val>
                                        </p:tav>
                                        <p:tav tm="100000">
                                          <p:val>
                                            <p:strVal val="#ppt_h"/>
                                          </p:val>
                                        </p:tav>
                                      </p:tavLst>
                                    </p:anim>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par>
                          <p:cTn id="28" fill="hold">
                            <p:stCondLst>
                              <p:cond delay="3500"/>
                            </p:stCondLst>
                            <p:childTnLst>
                              <p:par>
                                <p:cTn id="29" presetID="45" presetClass="entr" presetSubtype="0"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anim calcmode="lin" valueType="num">
                                      <p:cBhvr>
                                        <p:cTn id="32" dur="1000" fill="hold"/>
                                        <p:tgtEl>
                                          <p:spTgt spid="16"/>
                                        </p:tgtEl>
                                        <p:attrNameLst>
                                          <p:attrName>ppt_w</p:attrName>
                                        </p:attrNameLst>
                                      </p:cBhvr>
                                      <p:tavLst>
                                        <p:tav tm="0" fmla="#ppt_w*sin(2.5*pi*$)">
                                          <p:val>
                                            <p:fltVal val="0"/>
                                          </p:val>
                                        </p:tav>
                                        <p:tav tm="100000">
                                          <p:val>
                                            <p:fltVal val="1"/>
                                          </p:val>
                                        </p:tav>
                                      </p:tavLst>
                                    </p:anim>
                                    <p:anim calcmode="lin" valueType="num">
                                      <p:cBhvr>
                                        <p:cTn id="33" dur="1000" fill="hold"/>
                                        <p:tgtEl>
                                          <p:spTgt spid="16"/>
                                        </p:tgtEl>
                                        <p:attrNameLst>
                                          <p:attrName>ppt_h</p:attrName>
                                        </p:attrNameLst>
                                      </p:cBhvr>
                                      <p:tavLst>
                                        <p:tav tm="0">
                                          <p:val>
                                            <p:strVal val="#ppt_h"/>
                                          </p:val>
                                        </p:tav>
                                        <p:tav tm="100000">
                                          <p:val>
                                            <p:strVal val="#ppt_h"/>
                                          </p:val>
                                        </p:tav>
                                      </p:tavLst>
                                    </p:anim>
                                  </p:childTnLst>
                                </p:cTn>
                              </p:par>
                            </p:childTnLst>
                          </p:cTn>
                        </p:par>
                        <p:par>
                          <p:cTn id="34" fill="hold">
                            <p:stCondLst>
                              <p:cond delay="4500"/>
                            </p:stCondLst>
                            <p:childTnLst>
                              <p:par>
                                <p:cTn id="35" presetID="22" presetClass="entr" presetSubtype="8"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par>
                          <p:cTn id="38" fill="hold">
                            <p:stCondLst>
                              <p:cond delay="5000"/>
                            </p:stCondLst>
                            <p:childTnLst>
                              <p:par>
                                <p:cTn id="39" presetID="45" presetClass="entr" presetSubtype="0" fill="hold"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1000"/>
                                        <p:tgtEl>
                                          <p:spTgt spid="19"/>
                                        </p:tgtEl>
                                      </p:cBhvr>
                                    </p:animEffect>
                                    <p:anim calcmode="lin" valueType="num">
                                      <p:cBhvr>
                                        <p:cTn id="42" dur="1000" fill="hold"/>
                                        <p:tgtEl>
                                          <p:spTgt spid="19"/>
                                        </p:tgtEl>
                                        <p:attrNameLst>
                                          <p:attrName>ppt_w</p:attrName>
                                        </p:attrNameLst>
                                      </p:cBhvr>
                                      <p:tavLst>
                                        <p:tav tm="0" fmla="#ppt_w*sin(2.5*pi*$)">
                                          <p:val>
                                            <p:fltVal val="0"/>
                                          </p:val>
                                        </p:tav>
                                        <p:tav tm="100000">
                                          <p:val>
                                            <p:fltVal val="1"/>
                                          </p:val>
                                        </p:tav>
                                      </p:tavLst>
                                    </p:anim>
                                    <p:anim calcmode="lin" valueType="num">
                                      <p:cBhvr>
                                        <p:cTn id="43" dur="1000" fill="hold"/>
                                        <p:tgtEl>
                                          <p:spTgt spid="19"/>
                                        </p:tgtEl>
                                        <p:attrNameLst>
                                          <p:attrName>ppt_h</p:attrName>
                                        </p:attrNameLst>
                                      </p:cBhvr>
                                      <p:tavLst>
                                        <p:tav tm="0">
                                          <p:val>
                                            <p:strVal val="#ppt_h"/>
                                          </p:val>
                                        </p:tav>
                                        <p:tav tm="100000">
                                          <p:val>
                                            <p:strVal val="#ppt_h"/>
                                          </p:val>
                                        </p:tav>
                                      </p:tavLst>
                                    </p:anim>
                                  </p:childTnLst>
                                </p:cTn>
                              </p:par>
                            </p:childTnLst>
                          </p:cTn>
                        </p:par>
                        <p:par>
                          <p:cTn id="44" fill="hold">
                            <p:stCondLst>
                              <p:cond delay="6000"/>
                            </p:stCondLst>
                            <p:childTnLst>
                              <p:par>
                                <p:cTn id="45" presetID="22" presetClass="entr" presetSubtype="8"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left)">
                                      <p:cBhvr>
                                        <p:cTn id="47" dur="750"/>
                                        <p:tgtEl>
                                          <p:spTgt spid="22"/>
                                        </p:tgtEl>
                                      </p:cBhvr>
                                    </p:animEffect>
                                  </p:childTnLst>
                                </p:cTn>
                              </p:par>
                            </p:childTnLst>
                          </p:cTn>
                        </p:par>
                        <p:par>
                          <p:cTn id="48" fill="hold">
                            <p:stCondLst>
                              <p:cond delay="7000"/>
                            </p:stCondLst>
                            <p:childTnLst>
                              <p:par>
                                <p:cTn id="49" presetID="22" presetClass="entr" presetSubtype="8"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750"/>
                                        <p:tgtEl>
                                          <p:spTgt spid="23"/>
                                        </p:tgtEl>
                                      </p:cBhvr>
                                    </p:animEffect>
                                  </p:childTnLst>
                                </p:cTn>
                              </p:par>
                            </p:childTnLst>
                          </p:cTn>
                        </p:par>
                        <p:par>
                          <p:cTn id="52" fill="hold">
                            <p:stCondLst>
                              <p:cond delay="8000"/>
                            </p:stCondLst>
                            <p:childTnLst>
                              <p:par>
                                <p:cTn id="53" presetID="22" presetClass="entr" presetSubtype="8"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wipe(left)">
                                      <p:cBhvr>
                                        <p:cTn id="55" dur="750"/>
                                        <p:tgtEl>
                                          <p:spTgt spid="24"/>
                                        </p:tgtEl>
                                      </p:cBhvr>
                                    </p:animEffect>
                                  </p:childTnLst>
                                </p:cTn>
                              </p:par>
                            </p:childTnLst>
                          </p:cTn>
                        </p:par>
                        <p:par>
                          <p:cTn id="56" fill="hold">
                            <p:stCondLst>
                              <p:cond delay="9000"/>
                            </p:stCondLst>
                            <p:childTnLst>
                              <p:par>
                                <p:cTn id="57" presetID="22" presetClass="entr" presetSubtype="8"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left)">
                                      <p:cBhvr>
                                        <p:cTn id="59" dur="750"/>
                                        <p:tgtEl>
                                          <p:spTgt spid="25"/>
                                        </p:tgtEl>
                                      </p:cBhvr>
                                    </p:animEffect>
                                  </p:childTnLst>
                                </p:cTn>
                              </p:par>
                            </p:childTnLst>
                          </p:cTn>
                        </p:par>
                        <p:par>
                          <p:cTn id="60" fill="hold">
                            <p:stCondLst>
                              <p:cond delay="10000"/>
                            </p:stCondLst>
                            <p:childTnLst>
                              <p:par>
                                <p:cTn id="61" presetID="22" presetClass="entr" presetSubtype="8"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left)">
                                      <p:cBhvr>
                                        <p:cTn id="63" dur="750"/>
                                        <p:tgtEl>
                                          <p:spTgt spid="26"/>
                                        </p:tgtEl>
                                      </p:cBhvr>
                                    </p:animEffect>
                                  </p:childTnLst>
                                </p:cTn>
                              </p:par>
                            </p:childTnLst>
                          </p:cTn>
                        </p:par>
                        <p:par>
                          <p:cTn id="64" fill="hold">
                            <p:stCondLst>
                              <p:cond delay="11000"/>
                            </p:stCondLst>
                            <p:childTnLst>
                              <p:par>
                                <p:cTn id="65" presetID="22" presetClass="entr" presetSubtype="8"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left)">
                                      <p:cBhvr>
                                        <p:cTn id="67" dur="750"/>
                                        <p:tgtEl>
                                          <p:spTgt spid="27"/>
                                        </p:tgtEl>
                                      </p:cBhvr>
                                    </p:animEffect>
                                  </p:childTnLst>
                                </p:cTn>
                              </p:par>
                            </p:childTnLst>
                          </p:cTn>
                        </p:par>
                        <p:par>
                          <p:cTn id="68" fill="hold">
                            <p:stCondLst>
                              <p:cond delay="12000"/>
                            </p:stCondLst>
                            <p:childTnLst>
                              <p:par>
                                <p:cTn id="69" presetID="22" presetClass="entr" presetSubtype="8"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ipe(left)">
                                      <p:cBhvr>
                                        <p:cTn id="71" dur="750"/>
                                        <p:tgtEl>
                                          <p:spTgt spid="28"/>
                                        </p:tgtEl>
                                      </p:cBhvr>
                                    </p:animEffect>
                                  </p:childTnLst>
                                </p:cTn>
                              </p:par>
                            </p:childTnLst>
                          </p:cTn>
                        </p:par>
                        <p:par>
                          <p:cTn id="72" fill="hold">
                            <p:stCondLst>
                              <p:cond delay="13000"/>
                            </p:stCondLst>
                            <p:childTnLst>
                              <p:par>
                                <p:cTn id="73" presetID="22" presetClass="entr" presetSubtype="8" fill="hold" grpId="0"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wipe(left)">
                                      <p:cBhvr>
                                        <p:cTn id="75" dur="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22" grpId="0"/>
      <p:bldP spid="23" grpId="0"/>
      <p:bldP spid="24" grpId="0"/>
      <p:bldP spid="25" grpId="0"/>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6" name="Group 5"/>
          <p:cNvGrpSpPr>
            <a:grpSpLocks noChangeAspect="1"/>
          </p:cNvGrpSpPr>
          <p:nvPr/>
        </p:nvGrpSpPr>
        <p:grpSpPr>
          <a:xfrm>
            <a:off x="247611" y="2562696"/>
            <a:ext cx="1518667" cy="1518667"/>
            <a:chOff x="5385173" y="1917525"/>
            <a:chExt cx="1440000" cy="1440000"/>
          </a:xfrm>
        </p:grpSpPr>
        <p:sp>
          <p:nvSpPr>
            <p:cNvPr id="7" name="Oval 6"/>
            <p:cNvSpPr>
              <a:spLocks noChangeAspect="1"/>
            </p:cNvSpPr>
            <p:nvPr/>
          </p:nvSpPr>
          <p:spPr>
            <a:xfrm>
              <a:off x="5385173" y="1917525"/>
              <a:ext cx="1440000" cy="1440000"/>
            </a:xfrm>
            <a:prstGeom prst="ellipse">
              <a:avLst/>
            </a:prstGeom>
            <a:solidFill>
              <a:schemeClr val="accent1">
                <a:alpha val="6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Oval 7"/>
            <p:cNvSpPr/>
            <p:nvPr/>
          </p:nvSpPr>
          <p:spPr>
            <a:xfrm>
              <a:off x="5475173" y="2007525"/>
              <a:ext cx="1260000" cy="1260000"/>
            </a:xfrm>
            <a:prstGeom prst="ellipse">
              <a:avLst/>
            </a:prstGeom>
            <a:solidFill>
              <a:schemeClr val="tx1">
                <a:lumMod val="40000"/>
                <a:lumOff val="6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cxnSp>
        <p:nvCxnSpPr>
          <p:cNvPr id="9" name="Straight Connector 8"/>
          <p:cNvCxnSpPr/>
          <p:nvPr/>
        </p:nvCxnSpPr>
        <p:spPr>
          <a:xfrm rot="5400000">
            <a:off x="2535359" y="2607365"/>
            <a:ext cx="0" cy="1394225"/>
          </a:xfrm>
          <a:prstGeom prst="line">
            <a:avLst/>
          </a:prstGeom>
          <a:ln w="19050">
            <a:solidFill>
              <a:schemeClr val="accent1"/>
            </a:solidFill>
            <a:prstDash val="sysDash"/>
            <a:headEnd type="triangle"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0" name="Group 9"/>
          <p:cNvGrpSpPr>
            <a:grpSpLocks noChangeAspect="1"/>
          </p:cNvGrpSpPr>
          <p:nvPr/>
        </p:nvGrpSpPr>
        <p:grpSpPr>
          <a:xfrm>
            <a:off x="3333964" y="2654455"/>
            <a:ext cx="1328833" cy="1328833"/>
            <a:chOff x="5385173" y="1917525"/>
            <a:chExt cx="1440000" cy="1440000"/>
          </a:xfrm>
        </p:grpSpPr>
        <p:sp>
          <p:nvSpPr>
            <p:cNvPr id="11" name="Oval 10"/>
            <p:cNvSpPr>
              <a:spLocks noChangeAspect="1"/>
            </p:cNvSpPr>
            <p:nvPr/>
          </p:nvSpPr>
          <p:spPr>
            <a:xfrm>
              <a:off x="5385173" y="1917525"/>
              <a:ext cx="1440000" cy="1440000"/>
            </a:xfrm>
            <a:prstGeom prst="ellipse">
              <a:avLst/>
            </a:prstGeom>
            <a:solidFill>
              <a:schemeClr val="accent2">
                <a:alpha val="6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Oval 11"/>
            <p:cNvSpPr/>
            <p:nvPr/>
          </p:nvSpPr>
          <p:spPr>
            <a:xfrm>
              <a:off x="5475173" y="2007525"/>
              <a:ext cx="1260000" cy="1260000"/>
            </a:xfrm>
            <a:prstGeom prst="ellipse">
              <a:avLst/>
            </a:prstGeom>
            <a:solidFill>
              <a:schemeClr val="tx1">
                <a:lumMod val="40000"/>
                <a:lumOff val="6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cxnSp>
        <p:nvCxnSpPr>
          <p:cNvPr id="13" name="Straight Connector 12"/>
          <p:cNvCxnSpPr/>
          <p:nvPr/>
        </p:nvCxnSpPr>
        <p:spPr>
          <a:xfrm rot="5400000">
            <a:off x="5510981" y="2526161"/>
            <a:ext cx="0" cy="1556633"/>
          </a:xfrm>
          <a:prstGeom prst="line">
            <a:avLst/>
          </a:prstGeom>
          <a:ln w="19050">
            <a:solidFill>
              <a:schemeClr val="accent2"/>
            </a:solidFill>
            <a:prstDash val="sysDash"/>
            <a:headEnd type="triangle"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4" name="Group 13"/>
          <p:cNvGrpSpPr>
            <a:grpSpLocks noChangeAspect="1"/>
          </p:cNvGrpSpPr>
          <p:nvPr/>
        </p:nvGrpSpPr>
        <p:grpSpPr>
          <a:xfrm>
            <a:off x="6373559" y="2761236"/>
            <a:ext cx="1139000" cy="1139000"/>
            <a:chOff x="5385173" y="1917525"/>
            <a:chExt cx="1440000" cy="1440000"/>
          </a:xfrm>
        </p:grpSpPr>
        <p:sp>
          <p:nvSpPr>
            <p:cNvPr id="15" name="Oval 14"/>
            <p:cNvSpPr>
              <a:spLocks noChangeAspect="1"/>
            </p:cNvSpPr>
            <p:nvPr/>
          </p:nvSpPr>
          <p:spPr>
            <a:xfrm>
              <a:off x="5385173" y="1917525"/>
              <a:ext cx="1440000" cy="1440000"/>
            </a:xfrm>
            <a:prstGeom prst="ellipse">
              <a:avLst/>
            </a:prstGeom>
            <a:solidFill>
              <a:schemeClr val="accent3">
                <a:alpha val="6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Oval 15"/>
            <p:cNvSpPr/>
            <p:nvPr/>
          </p:nvSpPr>
          <p:spPr>
            <a:xfrm>
              <a:off x="5475173" y="2007525"/>
              <a:ext cx="1260000" cy="1260000"/>
            </a:xfrm>
            <a:prstGeom prst="ellipse">
              <a:avLst/>
            </a:prstGeom>
            <a:solidFill>
              <a:schemeClr val="tx1">
                <a:lumMod val="40000"/>
                <a:lumOff val="6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cxnSp>
        <p:nvCxnSpPr>
          <p:cNvPr id="17" name="Straight Connector 16"/>
          <p:cNvCxnSpPr/>
          <p:nvPr/>
        </p:nvCxnSpPr>
        <p:spPr>
          <a:xfrm rot="5400000">
            <a:off x="8445574" y="2431244"/>
            <a:ext cx="0" cy="1746467"/>
          </a:xfrm>
          <a:prstGeom prst="line">
            <a:avLst/>
          </a:prstGeom>
          <a:ln w="19050">
            <a:solidFill>
              <a:schemeClr val="accent3"/>
            </a:solidFill>
            <a:prstDash val="sysDash"/>
            <a:headEnd type="triangle"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8" name="Group 17"/>
          <p:cNvGrpSpPr>
            <a:grpSpLocks noChangeAspect="1"/>
          </p:cNvGrpSpPr>
          <p:nvPr/>
        </p:nvGrpSpPr>
        <p:grpSpPr>
          <a:xfrm>
            <a:off x="9407376" y="2829894"/>
            <a:ext cx="949167" cy="949167"/>
            <a:chOff x="5385173" y="1917525"/>
            <a:chExt cx="1440000" cy="1440000"/>
          </a:xfrm>
        </p:grpSpPr>
        <p:sp>
          <p:nvSpPr>
            <p:cNvPr id="19" name="Oval 18"/>
            <p:cNvSpPr>
              <a:spLocks noChangeAspect="1"/>
            </p:cNvSpPr>
            <p:nvPr/>
          </p:nvSpPr>
          <p:spPr>
            <a:xfrm>
              <a:off x="5385173" y="1917525"/>
              <a:ext cx="1440000" cy="1440000"/>
            </a:xfrm>
            <a:prstGeom prst="ellipse">
              <a:avLst/>
            </a:prstGeom>
            <a:solidFill>
              <a:schemeClr val="accent4">
                <a:alpha val="6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Oval 19"/>
            <p:cNvSpPr/>
            <p:nvPr/>
          </p:nvSpPr>
          <p:spPr>
            <a:xfrm>
              <a:off x="5475173" y="2007525"/>
              <a:ext cx="1260000" cy="1260000"/>
            </a:xfrm>
            <a:prstGeom prst="ellipse">
              <a:avLst/>
            </a:prstGeom>
            <a:solidFill>
              <a:schemeClr val="tx1">
                <a:lumMod val="40000"/>
                <a:lumOff val="6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cxnSp>
        <p:nvCxnSpPr>
          <p:cNvPr id="21" name="Straight Connector 20"/>
          <p:cNvCxnSpPr/>
          <p:nvPr/>
        </p:nvCxnSpPr>
        <p:spPr>
          <a:xfrm rot="5400000">
            <a:off x="11306668" y="2431244"/>
            <a:ext cx="0" cy="1746467"/>
          </a:xfrm>
          <a:prstGeom prst="line">
            <a:avLst/>
          </a:prstGeom>
          <a:ln w="19050">
            <a:solidFill>
              <a:schemeClr val="accent4"/>
            </a:solidFill>
            <a:prstDash val="sysDash"/>
            <a:headEnd type="triangle" w="med" len="med"/>
            <a:tailEnd type="oval" w="med" len="med"/>
          </a:ln>
        </p:spPr>
        <p:style>
          <a:lnRef idx="1">
            <a:schemeClr val="accent1"/>
          </a:lnRef>
          <a:fillRef idx="0">
            <a:schemeClr val="accent1"/>
          </a:fillRef>
          <a:effectRef idx="0">
            <a:schemeClr val="accent1"/>
          </a:effectRef>
          <a:fontRef idx="minor">
            <a:schemeClr val="tx1"/>
          </a:fontRef>
        </p:style>
      </p:cxnSp>
      <p:sp>
        <p:nvSpPr>
          <p:cNvPr id="22" name="Content Placeholder 7"/>
          <p:cNvSpPr txBox="1">
            <a:spLocks noChangeAspect="1"/>
          </p:cNvSpPr>
          <p:nvPr/>
        </p:nvSpPr>
        <p:spPr>
          <a:xfrm>
            <a:off x="367379" y="4176280"/>
            <a:ext cx="1279131" cy="525957"/>
          </a:xfrm>
          <a:prstGeom prst="rect">
            <a:avLst/>
          </a:prstGeom>
        </p:spPr>
        <p:txBody>
          <a:bodyPr vert="horz" wrap="square" lIns="96435" tIns="48218" rIns="96435" bIns="48218" rtlCol="0">
            <a:sp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id-ID" sz="1265" b="1" dirty="0">
                <a:solidFill>
                  <a:schemeClr val="accent1"/>
                </a:solidFill>
                <a:latin typeface="Lato" panose="020F0502020204030203" pitchFamily="34" charset="0"/>
                <a:ea typeface="Roboto" panose="02000000000000000000" pitchFamily="2" charset="0"/>
              </a:rPr>
              <a:t>Jhony S. Mayo</a:t>
            </a:r>
          </a:p>
          <a:p>
            <a:pPr marL="0" indent="0" algn="ctr">
              <a:buNone/>
            </a:pPr>
            <a:r>
              <a:rPr lang="id-ID" sz="1265" b="1" dirty="0">
                <a:solidFill>
                  <a:schemeClr val="bg1">
                    <a:lumMod val="65000"/>
                  </a:schemeClr>
                </a:solidFill>
                <a:latin typeface="Lato" panose="020F0502020204030203" pitchFamily="34" charset="0"/>
                <a:ea typeface="Roboto" panose="02000000000000000000" pitchFamily="2" charset="0"/>
              </a:rPr>
              <a:t>MANAGER</a:t>
            </a:r>
            <a:endParaRPr lang="en-US" sz="1265" b="1" dirty="0">
              <a:solidFill>
                <a:schemeClr val="bg1">
                  <a:lumMod val="65000"/>
                </a:schemeClr>
              </a:solidFill>
              <a:latin typeface="Lato" panose="020F0502020204030203" pitchFamily="34" charset="0"/>
              <a:ea typeface="Roboto" panose="02000000000000000000" pitchFamily="2" charset="0"/>
            </a:endParaRPr>
          </a:p>
        </p:txBody>
      </p:sp>
      <p:sp>
        <p:nvSpPr>
          <p:cNvPr id="23" name="Content Placeholder 7"/>
          <p:cNvSpPr txBox="1">
            <a:spLocks noChangeAspect="1"/>
          </p:cNvSpPr>
          <p:nvPr/>
        </p:nvSpPr>
        <p:spPr>
          <a:xfrm>
            <a:off x="3358815" y="4176280"/>
            <a:ext cx="1279131" cy="525957"/>
          </a:xfrm>
          <a:prstGeom prst="rect">
            <a:avLst/>
          </a:prstGeom>
        </p:spPr>
        <p:txBody>
          <a:bodyPr vert="horz" wrap="square" lIns="96435" tIns="48218" rIns="96435" bIns="48218" rtlCol="0">
            <a:sp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id-ID" sz="1265" b="1" dirty="0">
                <a:solidFill>
                  <a:schemeClr val="accent2"/>
                </a:solidFill>
                <a:latin typeface="Lato" panose="020F0502020204030203" pitchFamily="34" charset="0"/>
                <a:ea typeface="Roboto" panose="02000000000000000000" pitchFamily="2" charset="0"/>
              </a:rPr>
              <a:t>Leontin Carso</a:t>
            </a:r>
          </a:p>
          <a:p>
            <a:pPr marL="0" indent="0" algn="ctr">
              <a:buNone/>
            </a:pPr>
            <a:r>
              <a:rPr lang="id-ID" sz="1265" b="1" dirty="0">
                <a:solidFill>
                  <a:schemeClr val="bg1">
                    <a:lumMod val="65000"/>
                  </a:schemeClr>
                </a:solidFill>
                <a:latin typeface="Lato" panose="020F0502020204030203" pitchFamily="34" charset="0"/>
                <a:ea typeface="Roboto" panose="02000000000000000000" pitchFamily="2" charset="0"/>
              </a:rPr>
              <a:t>MARKETING</a:t>
            </a:r>
            <a:endParaRPr lang="en-US" sz="1265" b="1" dirty="0">
              <a:solidFill>
                <a:schemeClr val="bg1">
                  <a:lumMod val="65000"/>
                </a:schemeClr>
              </a:solidFill>
              <a:latin typeface="Lato" panose="020F0502020204030203" pitchFamily="34" charset="0"/>
              <a:ea typeface="Roboto" panose="02000000000000000000" pitchFamily="2" charset="0"/>
            </a:endParaRPr>
          </a:p>
        </p:txBody>
      </p:sp>
      <p:sp>
        <p:nvSpPr>
          <p:cNvPr id="24" name="Content Placeholder 7"/>
          <p:cNvSpPr txBox="1">
            <a:spLocks noChangeAspect="1"/>
          </p:cNvSpPr>
          <p:nvPr/>
        </p:nvSpPr>
        <p:spPr>
          <a:xfrm>
            <a:off x="6252607" y="4176280"/>
            <a:ext cx="1380903" cy="525957"/>
          </a:xfrm>
          <a:prstGeom prst="rect">
            <a:avLst/>
          </a:prstGeom>
        </p:spPr>
        <p:txBody>
          <a:bodyPr vert="horz" wrap="square" lIns="96435" tIns="48218" rIns="96435" bIns="48218" rtlCol="0">
            <a:sp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id-ID" sz="1265" b="1" dirty="0">
                <a:solidFill>
                  <a:schemeClr val="accent3"/>
                </a:solidFill>
                <a:latin typeface="Lato" panose="020F0502020204030203" pitchFamily="34" charset="0"/>
                <a:ea typeface="Roboto" panose="02000000000000000000" pitchFamily="2" charset="0"/>
              </a:rPr>
              <a:t>Thomas A. Esso</a:t>
            </a:r>
          </a:p>
          <a:p>
            <a:pPr marL="0" indent="0" algn="ctr">
              <a:buNone/>
            </a:pPr>
            <a:r>
              <a:rPr lang="id-ID" sz="1265" b="1" dirty="0">
                <a:solidFill>
                  <a:schemeClr val="bg1">
                    <a:lumMod val="65000"/>
                  </a:schemeClr>
                </a:solidFill>
                <a:latin typeface="Lato" panose="020F0502020204030203" pitchFamily="34" charset="0"/>
                <a:ea typeface="Roboto" panose="02000000000000000000" pitchFamily="2" charset="0"/>
              </a:rPr>
              <a:t>SALESMAN</a:t>
            </a:r>
            <a:endParaRPr lang="en-US" sz="1265" b="1" dirty="0">
              <a:solidFill>
                <a:schemeClr val="bg1">
                  <a:lumMod val="65000"/>
                </a:schemeClr>
              </a:solidFill>
              <a:latin typeface="Lato" panose="020F0502020204030203" pitchFamily="34" charset="0"/>
              <a:ea typeface="Roboto" panose="02000000000000000000" pitchFamily="2" charset="0"/>
            </a:endParaRPr>
          </a:p>
        </p:txBody>
      </p:sp>
      <p:sp>
        <p:nvSpPr>
          <p:cNvPr id="25" name="Content Placeholder 7"/>
          <p:cNvSpPr txBox="1">
            <a:spLocks noChangeAspect="1"/>
          </p:cNvSpPr>
          <p:nvPr/>
        </p:nvSpPr>
        <p:spPr>
          <a:xfrm>
            <a:off x="9242394" y="4176280"/>
            <a:ext cx="1279131" cy="525957"/>
          </a:xfrm>
          <a:prstGeom prst="rect">
            <a:avLst/>
          </a:prstGeom>
        </p:spPr>
        <p:txBody>
          <a:bodyPr vert="horz" wrap="square" lIns="96435" tIns="48218" rIns="96435" bIns="48218" rtlCol="0">
            <a:sp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id-ID" sz="1265" b="1" dirty="0">
                <a:solidFill>
                  <a:schemeClr val="accent4"/>
                </a:solidFill>
                <a:latin typeface="Lato" panose="020F0502020204030203" pitchFamily="34" charset="0"/>
                <a:ea typeface="Roboto" panose="02000000000000000000" pitchFamily="2" charset="0"/>
              </a:rPr>
              <a:t>Shardan Soller</a:t>
            </a:r>
          </a:p>
          <a:p>
            <a:pPr marL="0" indent="0" algn="ctr">
              <a:buNone/>
            </a:pPr>
            <a:r>
              <a:rPr lang="id-ID" sz="1265" b="1" dirty="0">
                <a:solidFill>
                  <a:schemeClr val="bg1">
                    <a:lumMod val="65000"/>
                  </a:schemeClr>
                </a:solidFill>
                <a:latin typeface="Lato" panose="020F0502020204030203" pitchFamily="34" charset="0"/>
                <a:ea typeface="Roboto" panose="02000000000000000000" pitchFamily="2" charset="0"/>
              </a:rPr>
              <a:t>DELIVERY</a:t>
            </a:r>
            <a:endParaRPr lang="en-US" sz="1265" b="1" dirty="0">
              <a:solidFill>
                <a:schemeClr val="bg1">
                  <a:lumMod val="65000"/>
                </a:schemeClr>
              </a:solidFill>
              <a:latin typeface="Lato" panose="020F0502020204030203" pitchFamily="34" charset="0"/>
              <a:ea typeface="Roboto" panose="02000000000000000000"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1000"/>
                                        <p:tgtEl>
                                          <p:spTgt spid="6"/>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750"/>
                                        <p:tgtEl>
                                          <p:spTgt spid="22"/>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1000"/>
                                        <p:tgtEl>
                                          <p:spTgt spid="9"/>
                                        </p:tgtEl>
                                      </p:cBhvr>
                                    </p:animEffect>
                                  </p:childTnLst>
                                </p:cTn>
                              </p:par>
                            </p:childTnLst>
                          </p:cTn>
                        </p:par>
                        <p:par>
                          <p:cTn id="16" fill="hold">
                            <p:stCondLst>
                              <p:cond delay="3000"/>
                            </p:stCondLst>
                            <p:childTnLst>
                              <p:par>
                                <p:cTn id="17" presetID="16" presetClass="entr" presetSubtype="37"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outVertical)">
                                      <p:cBhvr>
                                        <p:cTn id="19" dur="1000"/>
                                        <p:tgtEl>
                                          <p:spTgt spid="10"/>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750"/>
                                        <p:tgtEl>
                                          <p:spTgt spid="23"/>
                                        </p:tgtEl>
                                      </p:cBhvr>
                                    </p:animEffect>
                                  </p:childTnLst>
                                </p:cTn>
                              </p:par>
                            </p:childTnLst>
                          </p:cTn>
                        </p:par>
                        <p:par>
                          <p:cTn id="24" fill="hold">
                            <p:stCondLst>
                              <p:cond delay="5000"/>
                            </p:stCondLst>
                            <p:childTnLst>
                              <p:par>
                                <p:cTn id="25" presetID="22" presetClass="entr" presetSubtype="8"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1000"/>
                                        <p:tgtEl>
                                          <p:spTgt spid="13"/>
                                        </p:tgtEl>
                                      </p:cBhvr>
                                    </p:animEffect>
                                  </p:childTnLst>
                                </p:cTn>
                              </p:par>
                            </p:childTnLst>
                          </p:cTn>
                        </p:par>
                        <p:par>
                          <p:cTn id="28" fill="hold">
                            <p:stCondLst>
                              <p:cond delay="6000"/>
                            </p:stCondLst>
                            <p:childTnLst>
                              <p:par>
                                <p:cTn id="29" presetID="16" presetClass="entr" presetSubtype="37"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arn(outVertical)">
                                      <p:cBhvr>
                                        <p:cTn id="31" dur="1000"/>
                                        <p:tgtEl>
                                          <p:spTgt spid="14"/>
                                        </p:tgtEl>
                                      </p:cBhvr>
                                    </p:animEffect>
                                  </p:childTnLst>
                                </p:cTn>
                              </p:par>
                            </p:childTnLst>
                          </p:cTn>
                        </p:par>
                        <p:par>
                          <p:cTn id="32" fill="hold">
                            <p:stCondLst>
                              <p:cond delay="7000"/>
                            </p:stCondLst>
                            <p:childTnLst>
                              <p:par>
                                <p:cTn id="33" presetID="10" presetClass="entr" presetSubtype="0" fill="hold" grpId="0" nodeType="after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750"/>
                                        <p:tgtEl>
                                          <p:spTgt spid="24"/>
                                        </p:tgtEl>
                                      </p:cBhvr>
                                    </p:animEffect>
                                  </p:childTnLst>
                                </p:cTn>
                              </p:par>
                            </p:childTnLst>
                          </p:cTn>
                        </p:par>
                        <p:par>
                          <p:cTn id="36" fill="hold">
                            <p:stCondLst>
                              <p:cond delay="8000"/>
                            </p:stCondLst>
                            <p:childTnLst>
                              <p:par>
                                <p:cTn id="37" presetID="22" presetClass="entr" presetSubtype="8" fill="hold"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left)">
                                      <p:cBhvr>
                                        <p:cTn id="39" dur="1000"/>
                                        <p:tgtEl>
                                          <p:spTgt spid="17"/>
                                        </p:tgtEl>
                                      </p:cBhvr>
                                    </p:animEffect>
                                  </p:childTnLst>
                                </p:cTn>
                              </p:par>
                            </p:childTnLst>
                          </p:cTn>
                        </p:par>
                        <p:par>
                          <p:cTn id="40" fill="hold">
                            <p:stCondLst>
                              <p:cond delay="9000"/>
                            </p:stCondLst>
                            <p:childTnLst>
                              <p:par>
                                <p:cTn id="41" presetID="16" presetClass="entr" presetSubtype="37" fill="hold"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barn(outVertical)">
                                      <p:cBhvr>
                                        <p:cTn id="43" dur="1000"/>
                                        <p:tgtEl>
                                          <p:spTgt spid="18"/>
                                        </p:tgtEl>
                                      </p:cBhvr>
                                    </p:animEffect>
                                  </p:childTnLst>
                                </p:cTn>
                              </p:par>
                            </p:childTnLst>
                          </p:cTn>
                        </p:par>
                        <p:par>
                          <p:cTn id="44" fill="hold">
                            <p:stCondLst>
                              <p:cond delay="10000"/>
                            </p:stCondLst>
                            <p:childTnLst>
                              <p:par>
                                <p:cTn id="45" presetID="10" presetClass="entr" presetSubtype="0"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750"/>
                                        <p:tgtEl>
                                          <p:spTgt spid="25"/>
                                        </p:tgtEl>
                                      </p:cBhvr>
                                    </p:animEffect>
                                  </p:childTnLst>
                                </p:cTn>
                              </p:par>
                            </p:childTnLst>
                          </p:cTn>
                        </p:par>
                        <p:par>
                          <p:cTn id="48" fill="hold">
                            <p:stCondLst>
                              <p:cond delay="11000"/>
                            </p:stCondLst>
                            <p:childTnLst>
                              <p:par>
                                <p:cTn id="49" presetID="22" presetClass="entr" presetSubtype="8" fill="hold"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left)">
                                      <p:cBhvr>
                                        <p:cTn id="5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6" name="Group 24"/>
          <p:cNvGrpSpPr/>
          <p:nvPr/>
        </p:nvGrpSpPr>
        <p:grpSpPr>
          <a:xfrm>
            <a:off x="1647441" y="1895115"/>
            <a:ext cx="3761414" cy="4285033"/>
            <a:chOff x="434975" y="1644651"/>
            <a:chExt cx="3044825" cy="3468688"/>
          </a:xfrm>
        </p:grpSpPr>
        <p:sp>
          <p:nvSpPr>
            <p:cNvPr id="7" name="Freeform 5"/>
            <p:cNvSpPr/>
            <p:nvPr/>
          </p:nvSpPr>
          <p:spPr bwMode="auto">
            <a:xfrm>
              <a:off x="1276350" y="3192463"/>
              <a:ext cx="1144588" cy="431800"/>
            </a:xfrm>
            <a:custGeom>
              <a:avLst/>
              <a:gdLst/>
              <a:ahLst/>
              <a:cxnLst>
                <a:cxn ang="0">
                  <a:pos x="64" y="0"/>
                </a:cxn>
                <a:cxn ang="0">
                  <a:pos x="214" y="102"/>
                </a:cxn>
                <a:cxn ang="0">
                  <a:pos x="430" y="0"/>
                </a:cxn>
                <a:cxn ang="0">
                  <a:pos x="490" y="0"/>
                </a:cxn>
                <a:cxn ang="0">
                  <a:pos x="200" y="168"/>
                </a:cxn>
                <a:cxn ang="0">
                  <a:pos x="137" y="153"/>
                </a:cxn>
                <a:cxn ang="0">
                  <a:pos x="35" y="82"/>
                </a:cxn>
                <a:cxn ang="0">
                  <a:pos x="0" y="0"/>
                </a:cxn>
                <a:cxn ang="0">
                  <a:pos x="64" y="0"/>
                </a:cxn>
              </a:cxnLst>
              <a:rect l="0" t="0" r="r" b="b"/>
              <a:pathLst>
                <a:path w="490" h="185">
                  <a:moveTo>
                    <a:pt x="64" y="0"/>
                  </a:moveTo>
                  <a:cubicBezTo>
                    <a:pt x="84" y="51"/>
                    <a:pt x="134" y="85"/>
                    <a:pt x="214" y="102"/>
                  </a:cubicBezTo>
                  <a:cubicBezTo>
                    <a:pt x="335" y="115"/>
                    <a:pt x="407" y="81"/>
                    <a:pt x="430" y="0"/>
                  </a:cubicBezTo>
                  <a:cubicBezTo>
                    <a:pt x="490" y="0"/>
                    <a:pt x="490" y="0"/>
                    <a:pt x="490" y="0"/>
                  </a:cubicBezTo>
                  <a:cubicBezTo>
                    <a:pt x="470" y="129"/>
                    <a:pt x="373" y="185"/>
                    <a:pt x="200" y="168"/>
                  </a:cubicBezTo>
                  <a:cubicBezTo>
                    <a:pt x="177" y="164"/>
                    <a:pt x="156" y="159"/>
                    <a:pt x="137" y="153"/>
                  </a:cubicBezTo>
                  <a:cubicBezTo>
                    <a:pt x="93" y="137"/>
                    <a:pt x="59" y="114"/>
                    <a:pt x="35" y="82"/>
                  </a:cubicBezTo>
                  <a:cubicBezTo>
                    <a:pt x="18" y="59"/>
                    <a:pt x="6" y="32"/>
                    <a:pt x="0" y="0"/>
                  </a:cubicBezTo>
                  <a:lnTo>
                    <a:pt x="64" y="0"/>
                  </a:lnTo>
                  <a:close/>
                </a:path>
              </a:pathLst>
            </a:custGeom>
            <a:solidFill>
              <a:srgbClr val="0A080C"/>
            </a:solidFill>
            <a:ln w="9525">
              <a:noFill/>
              <a:round/>
            </a:ln>
          </p:spPr>
          <p:txBody>
            <a:bodyPr vert="horz" wrap="square" lIns="114605" tIns="57303" rIns="114605" bIns="57303" numCol="1" anchor="t" anchorCtr="0" compatLnSpc="1"/>
            <a:lstStyle/>
            <a:p>
              <a:pPr>
                <a:lnSpc>
                  <a:spcPct val="120000"/>
                </a:lnSpc>
              </a:pPr>
              <a:endParaRPr 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8" name="Freeform 6"/>
            <p:cNvSpPr/>
            <p:nvPr/>
          </p:nvSpPr>
          <p:spPr bwMode="auto">
            <a:xfrm>
              <a:off x="1114425" y="4117976"/>
              <a:ext cx="873125" cy="995363"/>
            </a:xfrm>
            <a:custGeom>
              <a:avLst/>
              <a:gdLst/>
              <a:ahLst/>
              <a:cxnLst>
                <a:cxn ang="0">
                  <a:pos x="159" y="4"/>
                </a:cxn>
                <a:cxn ang="0">
                  <a:pos x="535" y="78"/>
                </a:cxn>
                <a:cxn ang="0">
                  <a:pos x="550" y="79"/>
                </a:cxn>
                <a:cxn ang="0">
                  <a:pos x="436" y="627"/>
                </a:cxn>
                <a:cxn ang="0">
                  <a:pos x="0" y="627"/>
                </a:cxn>
                <a:cxn ang="0">
                  <a:pos x="133" y="0"/>
                </a:cxn>
                <a:cxn ang="0">
                  <a:pos x="159" y="4"/>
                </a:cxn>
              </a:cxnLst>
              <a:rect l="0" t="0" r="r" b="b"/>
              <a:pathLst>
                <a:path w="550" h="627">
                  <a:moveTo>
                    <a:pt x="159" y="4"/>
                  </a:moveTo>
                  <a:lnTo>
                    <a:pt x="535" y="78"/>
                  </a:lnTo>
                  <a:lnTo>
                    <a:pt x="550" y="79"/>
                  </a:lnTo>
                  <a:lnTo>
                    <a:pt x="436" y="627"/>
                  </a:lnTo>
                  <a:lnTo>
                    <a:pt x="0" y="627"/>
                  </a:lnTo>
                  <a:lnTo>
                    <a:pt x="133" y="0"/>
                  </a:lnTo>
                  <a:lnTo>
                    <a:pt x="159" y="4"/>
                  </a:lnTo>
                  <a:close/>
                </a:path>
              </a:pathLst>
            </a:custGeom>
            <a:solidFill>
              <a:schemeClr val="tx2">
                <a:lumMod val="90000"/>
                <a:lumOff val="10000"/>
              </a:schemeClr>
            </a:solidFill>
            <a:ln w="9525">
              <a:noFill/>
              <a:round/>
            </a:ln>
          </p:spPr>
          <p:txBody>
            <a:bodyPr vert="horz" wrap="square" lIns="114605" tIns="57303" rIns="114605" bIns="57303" numCol="1" anchor="t" anchorCtr="0" compatLnSpc="1"/>
            <a:lstStyle/>
            <a:p>
              <a:pPr>
                <a:lnSpc>
                  <a:spcPct val="120000"/>
                </a:lnSpc>
              </a:pPr>
              <a:endParaRPr 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9" name="Freeform 7"/>
            <p:cNvSpPr/>
            <p:nvPr/>
          </p:nvSpPr>
          <p:spPr bwMode="auto">
            <a:xfrm>
              <a:off x="1366838" y="3981451"/>
              <a:ext cx="633413" cy="260350"/>
            </a:xfrm>
            <a:custGeom>
              <a:avLst/>
              <a:gdLst/>
              <a:ahLst/>
              <a:cxnLst>
                <a:cxn ang="0">
                  <a:pos x="50" y="5"/>
                </a:cxn>
                <a:cxn ang="0">
                  <a:pos x="355" y="49"/>
                </a:cxn>
                <a:cxn ang="0">
                  <a:pos x="360" y="49"/>
                </a:cxn>
                <a:cxn ang="0">
                  <a:pos x="399" y="56"/>
                </a:cxn>
                <a:cxn ang="0">
                  <a:pos x="376" y="164"/>
                </a:cxn>
                <a:cxn ang="0">
                  <a:pos x="0" y="90"/>
                </a:cxn>
                <a:cxn ang="0">
                  <a:pos x="17" y="0"/>
                </a:cxn>
                <a:cxn ang="0">
                  <a:pos x="50" y="5"/>
                </a:cxn>
              </a:cxnLst>
              <a:rect l="0" t="0" r="r" b="b"/>
              <a:pathLst>
                <a:path w="399" h="164">
                  <a:moveTo>
                    <a:pt x="50" y="5"/>
                  </a:moveTo>
                  <a:lnTo>
                    <a:pt x="355" y="49"/>
                  </a:lnTo>
                  <a:lnTo>
                    <a:pt x="360" y="49"/>
                  </a:lnTo>
                  <a:lnTo>
                    <a:pt x="399" y="56"/>
                  </a:lnTo>
                  <a:lnTo>
                    <a:pt x="376" y="164"/>
                  </a:lnTo>
                  <a:lnTo>
                    <a:pt x="0" y="90"/>
                  </a:lnTo>
                  <a:lnTo>
                    <a:pt x="17" y="0"/>
                  </a:lnTo>
                  <a:lnTo>
                    <a:pt x="50" y="5"/>
                  </a:lnTo>
                  <a:close/>
                </a:path>
              </a:pathLst>
            </a:custGeom>
            <a:solidFill>
              <a:schemeClr val="tx1">
                <a:lumMod val="50000"/>
                <a:lumOff val="50000"/>
              </a:schemeClr>
            </a:solidFill>
            <a:ln w="9525">
              <a:noFill/>
              <a:round/>
            </a:ln>
          </p:spPr>
          <p:txBody>
            <a:bodyPr vert="horz" wrap="square" lIns="114605" tIns="57303" rIns="114605" bIns="57303" numCol="1" anchor="t" anchorCtr="0" compatLnSpc="1"/>
            <a:lstStyle/>
            <a:p>
              <a:pPr>
                <a:lnSpc>
                  <a:spcPct val="120000"/>
                </a:lnSpc>
              </a:pPr>
              <a:endParaRPr 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10" name="Freeform 8"/>
            <p:cNvSpPr/>
            <p:nvPr/>
          </p:nvSpPr>
          <p:spPr bwMode="auto">
            <a:xfrm>
              <a:off x="1398588" y="3573463"/>
              <a:ext cx="752475" cy="485775"/>
            </a:xfrm>
            <a:custGeom>
              <a:avLst/>
              <a:gdLst/>
              <a:ahLst/>
              <a:cxnLst>
                <a:cxn ang="0">
                  <a:pos x="335" y="306"/>
                </a:cxn>
                <a:cxn ang="0">
                  <a:pos x="30" y="262"/>
                </a:cxn>
                <a:cxn ang="0">
                  <a:pos x="36" y="240"/>
                </a:cxn>
                <a:cxn ang="0">
                  <a:pos x="5" y="141"/>
                </a:cxn>
                <a:cxn ang="0">
                  <a:pos x="0" y="107"/>
                </a:cxn>
                <a:cxn ang="0">
                  <a:pos x="4" y="0"/>
                </a:cxn>
                <a:cxn ang="0">
                  <a:pos x="474" y="22"/>
                </a:cxn>
                <a:cxn ang="0">
                  <a:pos x="418" y="172"/>
                </a:cxn>
                <a:cxn ang="0">
                  <a:pos x="343" y="272"/>
                </a:cxn>
                <a:cxn ang="0">
                  <a:pos x="337" y="306"/>
                </a:cxn>
                <a:cxn ang="0">
                  <a:pos x="335" y="306"/>
                </a:cxn>
              </a:cxnLst>
              <a:rect l="0" t="0" r="r" b="b"/>
              <a:pathLst>
                <a:path w="474" h="306">
                  <a:moveTo>
                    <a:pt x="335" y="306"/>
                  </a:moveTo>
                  <a:lnTo>
                    <a:pt x="30" y="262"/>
                  </a:lnTo>
                  <a:lnTo>
                    <a:pt x="36" y="240"/>
                  </a:lnTo>
                  <a:lnTo>
                    <a:pt x="5" y="141"/>
                  </a:lnTo>
                  <a:lnTo>
                    <a:pt x="0" y="107"/>
                  </a:lnTo>
                  <a:lnTo>
                    <a:pt x="4" y="0"/>
                  </a:lnTo>
                  <a:lnTo>
                    <a:pt x="474" y="22"/>
                  </a:lnTo>
                  <a:lnTo>
                    <a:pt x="418" y="172"/>
                  </a:lnTo>
                  <a:lnTo>
                    <a:pt x="343" y="272"/>
                  </a:lnTo>
                  <a:lnTo>
                    <a:pt x="337" y="306"/>
                  </a:lnTo>
                  <a:lnTo>
                    <a:pt x="335" y="306"/>
                  </a:lnTo>
                  <a:close/>
                </a:path>
              </a:pathLst>
            </a:custGeom>
            <a:solidFill>
              <a:srgbClr val="78797D"/>
            </a:solidFill>
            <a:ln w="9525">
              <a:noFill/>
              <a:round/>
            </a:ln>
          </p:spPr>
          <p:txBody>
            <a:bodyPr vert="horz" wrap="square" lIns="114605" tIns="57303" rIns="114605" bIns="57303" numCol="1" anchor="t" anchorCtr="0" compatLnSpc="1"/>
            <a:lstStyle/>
            <a:p>
              <a:pPr>
                <a:lnSpc>
                  <a:spcPct val="120000"/>
                </a:lnSpc>
              </a:pPr>
              <a:endParaRPr 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11" name="Freeform 9"/>
            <p:cNvSpPr/>
            <p:nvPr/>
          </p:nvSpPr>
          <p:spPr bwMode="auto">
            <a:xfrm>
              <a:off x="1404938" y="3194051"/>
              <a:ext cx="746125" cy="414338"/>
            </a:xfrm>
            <a:custGeom>
              <a:avLst/>
              <a:gdLst/>
              <a:ahLst/>
              <a:cxnLst>
                <a:cxn ang="0">
                  <a:pos x="319" y="177"/>
                </a:cxn>
                <a:cxn ang="0">
                  <a:pos x="0" y="162"/>
                </a:cxn>
                <a:cxn ang="0">
                  <a:pos x="9" y="111"/>
                </a:cxn>
                <a:cxn ang="0">
                  <a:pos x="44" y="3"/>
                </a:cxn>
                <a:cxn ang="0">
                  <a:pos x="105" y="16"/>
                </a:cxn>
                <a:cxn ang="0">
                  <a:pos x="103" y="47"/>
                </a:cxn>
                <a:cxn ang="0">
                  <a:pos x="110" y="48"/>
                </a:cxn>
                <a:cxn ang="0">
                  <a:pos x="125" y="20"/>
                </a:cxn>
                <a:cxn ang="0">
                  <a:pos x="170" y="32"/>
                </a:cxn>
                <a:cxn ang="0">
                  <a:pos x="168" y="59"/>
                </a:cxn>
                <a:cxn ang="0">
                  <a:pos x="172" y="60"/>
                </a:cxn>
                <a:cxn ang="0">
                  <a:pos x="185" y="38"/>
                </a:cxn>
                <a:cxn ang="0">
                  <a:pos x="243" y="58"/>
                </a:cxn>
                <a:cxn ang="0">
                  <a:pos x="238" y="76"/>
                </a:cxn>
                <a:cxn ang="0">
                  <a:pos x="247" y="78"/>
                </a:cxn>
                <a:cxn ang="0">
                  <a:pos x="271" y="57"/>
                </a:cxn>
                <a:cxn ang="0">
                  <a:pos x="299" y="74"/>
                </a:cxn>
                <a:cxn ang="0">
                  <a:pos x="319" y="177"/>
                </a:cxn>
              </a:cxnLst>
              <a:rect l="0" t="0" r="r" b="b"/>
              <a:pathLst>
                <a:path w="319" h="177">
                  <a:moveTo>
                    <a:pt x="319" y="177"/>
                  </a:moveTo>
                  <a:cubicBezTo>
                    <a:pt x="0" y="162"/>
                    <a:pt x="0" y="162"/>
                    <a:pt x="0" y="162"/>
                  </a:cubicBezTo>
                  <a:cubicBezTo>
                    <a:pt x="9" y="111"/>
                    <a:pt x="9" y="111"/>
                    <a:pt x="9" y="111"/>
                  </a:cubicBezTo>
                  <a:cubicBezTo>
                    <a:pt x="44" y="3"/>
                    <a:pt x="44" y="3"/>
                    <a:pt x="44" y="3"/>
                  </a:cubicBezTo>
                  <a:cubicBezTo>
                    <a:pt x="62" y="0"/>
                    <a:pt x="82" y="5"/>
                    <a:pt x="105" y="16"/>
                  </a:cubicBezTo>
                  <a:cubicBezTo>
                    <a:pt x="103" y="47"/>
                    <a:pt x="103" y="47"/>
                    <a:pt x="103" y="47"/>
                  </a:cubicBezTo>
                  <a:cubicBezTo>
                    <a:pt x="105" y="48"/>
                    <a:pt x="108" y="49"/>
                    <a:pt x="110" y="48"/>
                  </a:cubicBezTo>
                  <a:cubicBezTo>
                    <a:pt x="125" y="20"/>
                    <a:pt x="125" y="20"/>
                    <a:pt x="125" y="20"/>
                  </a:cubicBezTo>
                  <a:cubicBezTo>
                    <a:pt x="140" y="20"/>
                    <a:pt x="155" y="24"/>
                    <a:pt x="170" y="32"/>
                  </a:cubicBezTo>
                  <a:cubicBezTo>
                    <a:pt x="168" y="59"/>
                    <a:pt x="168" y="59"/>
                    <a:pt x="168" y="59"/>
                  </a:cubicBezTo>
                  <a:cubicBezTo>
                    <a:pt x="168" y="60"/>
                    <a:pt x="170" y="61"/>
                    <a:pt x="172" y="60"/>
                  </a:cubicBezTo>
                  <a:cubicBezTo>
                    <a:pt x="185" y="38"/>
                    <a:pt x="185" y="38"/>
                    <a:pt x="185" y="38"/>
                  </a:cubicBezTo>
                  <a:cubicBezTo>
                    <a:pt x="206" y="39"/>
                    <a:pt x="226" y="46"/>
                    <a:pt x="243" y="58"/>
                  </a:cubicBezTo>
                  <a:cubicBezTo>
                    <a:pt x="238" y="76"/>
                    <a:pt x="238" y="76"/>
                    <a:pt x="238" y="76"/>
                  </a:cubicBezTo>
                  <a:cubicBezTo>
                    <a:pt x="241" y="80"/>
                    <a:pt x="244" y="80"/>
                    <a:pt x="247" y="78"/>
                  </a:cubicBezTo>
                  <a:cubicBezTo>
                    <a:pt x="252" y="66"/>
                    <a:pt x="260" y="60"/>
                    <a:pt x="271" y="57"/>
                  </a:cubicBezTo>
                  <a:cubicBezTo>
                    <a:pt x="281" y="55"/>
                    <a:pt x="290" y="60"/>
                    <a:pt x="299" y="74"/>
                  </a:cubicBezTo>
                  <a:lnTo>
                    <a:pt x="319" y="177"/>
                  </a:lnTo>
                  <a:close/>
                </a:path>
              </a:pathLst>
            </a:custGeom>
            <a:solidFill>
              <a:schemeClr val="tx2">
                <a:lumMod val="50000"/>
                <a:lumOff val="50000"/>
              </a:schemeClr>
            </a:solidFill>
            <a:ln w="9525">
              <a:noFill/>
              <a:round/>
            </a:ln>
          </p:spPr>
          <p:txBody>
            <a:bodyPr vert="horz" wrap="square" lIns="114605" tIns="57303" rIns="114605" bIns="57303" numCol="1" anchor="t" anchorCtr="0" compatLnSpc="1"/>
            <a:lstStyle/>
            <a:p>
              <a:pPr>
                <a:lnSpc>
                  <a:spcPct val="120000"/>
                </a:lnSpc>
              </a:pPr>
              <a:endParaRPr 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12" name="Freeform 10"/>
            <p:cNvSpPr/>
            <p:nvPr/>
          </p:nvSpPr>
          <p:spPr bwMode="auto">
            <a:xfrm>
              <a:off x="1366838" y="3419476"/>
              <a:ext cx="58738" cy="323850"/>
            </a:xfrm>
            <a:custGeom>
              <a:avLst/>
              <a:gdLst/>
              <a:ahLst/>
              <a:cxnLst>
                <a:cxn ang="0">
                  <a:pos x="24" y="97"/>
                </a:cxn>
                <a:cxn ang="0">
                  <a:pos x="20" y="204"/>
                </a:cxn>
                <a:cxn ang="0">
                  <a:pos x="0" y="56"/>
                </a:cxn>
                <a:cxn ang="0">
                  <a:pos x="14" y="0"/>
                </a:cxn>
                <a:cxn ang="0">
                  <a:pos x="37" y="22"/>
                </a:cxn>
                <a:cxn ang="0">
                  <a:pos x="24" y="97"/>
                </a:cxn>
              </a:cxnLst>
              <a:rect l="0" t="0" r="r" b="b"/>
              <a:pathLst>
                <a:path w="37" h="204">
                  <a:moveTo>
                    <a:pt x="24" y="97"/>
                  </a:moveTo>
                  <a:lnTo>
                    <a:pt x="20" y="204"/>
                  </a:lnTo>
                  <a:lnTo>
                    <a:pt x="0" y="56"/>
                  </a:lnTo>
                  <a:lnTo>
                    <a:pt x="14" y="0"/>
                  </a:lnTo>
                  <a:lnTo>
                    <a:pt x="37" y="22"/>
                  </a:lnTo>
                  <a:lnTo>
                    <a:pt x="24" y="97"/>
                  </a:lnTo>
                  <a:close/>
                </a:path>
              </a:pathLst>
            </a:custGeom>
            <a:solidFill>
              <a:srgbClr val="36373A"/>
            </a:solidFill>
            <a:ln w="9525">
              <a:noFill/>
              <a:round/>
            </a:ln>
          </p:spPr>
          <p:txBody>
            <a:bodyPr vert="horz" wrap="square" lIns="114605" tIns="57303" rIns="114605" bIns="57303" numCol="1" anchor="t" anchorCtr="0" compatLnSpc="1"/>
            <a:lstStyle/>
            <a:p>
              <a:pPr>
                <a:lnSpc>
                  <a:spcPct val="120000"/>
                </a:lnSpc>
              </a:pPr>
              <a:endParaRPr 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13" name="Freeform 11"/>
            <p:cNvSpPr/>
            <p:nvPr/>
          </p:nvSpPr>
          <p:spPr bwMode="auto">
            <a:xfrm>
              <a:off x="434975" y="2797176"/>
              <a:ext cx="104775" cy="347663"/>
            </a:xfrm>
            <a:custGeom>
              <a:avLst/>
              <a:gdLst/>
              <a:ahLst/>
              <a:cxnLst>
                <a:cxn ang="0">
                  <a:pos x="0" y="25"/>
                </a:cxn>
                <a:cxn ang="0">
                  <a:pos x="7" y="1"/>
                </a:cxn>
                <a:cxn ang="0">
                  <a:pos x="22" y="20"/>
                </a:cxn>
                <a:cxn ang="0">
                  <a:pos x="38" y="71"/>
                </a:cxn>
                <a:cxn ang="0">
                  <a:pos x="44" y="124"/>
                </a:cxn>
                <a:cxn ang="0">
                  <a:pos x="38" y="148"/>
                </a:cxn>
                <a:cxn ang="0">
                  <a:pos x="22" y="129"/>
                </a:cxn>
                <a:cxn ang="0">
                  <a:pos x="7" y="78"/>
                </a:cxn>
                <a:cxn ang="0">
                  <a:pos x="0" y="25"/>
                </a:cxn>
              </a:cxnLst>
              <a:rect l="0" t="0" r="r" b="b"/>
              <a:pathLst>
                <a:path w="45" h="149">
                  <a:moveTo>
                    <a:pt x="0" y="25"/>
                  </a:moveTo>
                  <a:cubicBezTo>
                    <a:pt x="0" y="10"/>
                    <a:pt x="3" y="2"/>
                    <a:pt x="7" y="1"/>
                  </a:cubicBezTo>
                  <a:cubicBezTo>
                    <a:pt x="11" y="0"/>
                    <a:pt x="16" y="7"/>
                    <a:pt x="22" y="20"/>
                  </a:cubicBezTo>
                  <a:cubicBezTo>
                    <a:pt x="29" y="34"/>
                    <a:pt x="34" y="51"/>
                    <a:pt x="38" y="71"/>
                  </a:cubicBezTo>
                  <a:cubicBezTo>
                    <a:pt x="42" y="91"/>
                    <a:pt x="45" y="109"/>
                    <a:pt x="44" y="124"/>
                  </a:cubicBezTo>
                  <a:cubicBezTo>
                    <a:pt x="44" y="139"/>
                    <a:pt x="42" y="147"/>
                    <a:pt x="38" y="148"/>
                  </a:cubicBezTo>
                  <a:cubicBezTo>
                    <a:pt x="34" y="149"/>
                    <a:pt x="29" y="142"/>
                    <a:pt x="22" y="129"/>
                  </a:cubicBezTo>
                  <a:cubicBezTo>
                    <a:pt x="16" y="115"/>
                    <a:pt x="11" y="98"/>
                    <a:pt x="7" y="78"/>
                  </a:cubicBezTo>
                  <a:cubicBezTo>
                    <a:pt x="2" y="58"/>
                    <a:pt x="0" y="40"/>
                    <a:pt x="0" y="25"/>
                  </a:cubicBezTo>
                  <a:close/>
                </a:path>
              </a:pathLst>
            </a:custGeom>
            <a:solidFill>
              <a:schemeClr val="tx2">
                <a:lumMod val="75000"/>
                <a:lumOff val="25000"/>
              </a:schemeClr>
            </a:solidFill>
            <a:ln w="9525">
              <a:noFill/>
              <a:round/>
            </a:ln>
          </p:spPr>
          <p:txBody>
            <a:bodyPr vert="horz" wrap="square" lIns="114605" tIns="57303" rIns="114605" bIns="57303" numCol="1" anchor="t" anchorCtr="0" compatLnSpc="1"/>
            <a:lstStyle/>
            <a:p>
              <a:pPr>
                <a:lnSpc>
                  <a:spcPct val="120000"/>
                </a:lnSpc>
              </a:pPr>
              <a:endParaRPr 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14" name="Freeform 12"/>
            <p:cNvSpPr>
              <a:spLocks noEditPoints="1"/>
            </p:cNvSpPr>
            <p:nvPr/>
          </p:nvSpPr>
          <p:spPr bwMode="auto">
            <a:xfrm>
              <a:off x="1238250" y="3159126"/>
              <a:ext cx="1235075" cy="33338"/>
            </a:xfrm>
            <a:custGeom>
              <a:avLst/>
              <a:gdLst/>
              <a:ahLst/>
              <a:cxnLst>
                <a:cxn ang="0">
                  <a:pos x="634" y="0"/>
                </a:cxn>
                <a:cxn ang="0">
                  <a:pos x="778" y="0"/>
                </a:cxn>
                <a:cxn ang="0">
                  <a:pos x="778" y="21"/>
                </a:cxn>
                <a:cxn ang="0">
                  <a:pos x="634" y="21"/>
                </a:cxn>
                <a:cxn ang="0">
                  <a:pos x="634" y="0"/>
                </a:cxn>
                <a:cxn ang="0">
                  <a:pos x="0" y="0"/>
                </a:cxn>
                <a:cxn ang="0">
                  <a:pos x="142" y="0"/>
                </a:cxn>
                <a:cxn ang="0">
                  <a:pos x="142" y="21"/>
                </a:cxn>
                <a:cxn ang="0">
                  <a:pos x="0" y="21"/>
                </a:cxn>
                <a:cxn ang="0">
                  <a:pos x="0" y="0"/>
                </a:cxn>
              </a:cxnLst>
              <a:rect l="0" t="0" r="r" b="b"/>
              <a:pathLst>
                <a:path w="778" h="21">
                  <a:moveTo>
                    <a:pt x="634" y="0"/>
                  </a:moveTo>
                  <a:lnTo>
                    <a:pt x="778" y="0"/>
                  </a:lnTo>
                  <a:lnTo>
                    <a:pt x="778" y="21"/>
                  </a:lnTo>
                  <a:lnTo>
                    <a:pt x="634" y="21"/>
                  </a:lnTo>
                  <a:lnTo>
                    <a:pt x="634" y="0"/>
                  </a:lnTo>
                  <a:close/>
                  <a:moveTo>
                    <a:pt x="0" y="0"/>
                  </a:moveTo>
                  <a:lnTo>
                    <a:pt x="142" y="0"/>
                  </a:lnTo>
                  <a:lnTo>
                    <a:pt x="142" y="21"/>
                  </a:lnTo>
                  <a:lnTo>
                    <a:pt x="0" y="21"/>
                  </a:lnTo>
                  <a:lnTo>
                    <a:pt x="0" y="0"/>
                  </a:lnTo>
                  <a:close/>
                </a:path>
              </a:pathLst>
            </a:custGeom>
            <a:solidFill>
              <a:srgbClr val="0A080C"/>
            </a:solidFill>
            <a:ln w="9525">
              <a:noFill/>
              <a:round/>
            </a:ln>
          </p:spPr>
          <p:txBody>
            <a:bodyPr vert="horz" wrap="square" lIns="114605" tIns="57303" rIns="114605" bIns="57303" numCol="1" anchor="t" anchorCtr="0" compatLnSpc="1"/>
            <a:lstStyle/>
            <a:p>
              <a:pPr>
                <a:lnSpc>
                  <a:spcPct val="120000"/>
                </a:lnSpc>
              </a:pPr>
              <a:endParaRPr 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15" name="Freeform 13"/>
            <p:cNvSpPr/>
            <p:nvPr/>
          </p:nvSpPr>
          <p:spPr bwMode="auto">
            <a:xfrm>
              <a:off x="920750" y="2746376"/>
              <a:ext cx="681038" cy="412750"/>
            </a:xfrm>
            <a:custGeom>
              <a:avLst/>
              <a:gdLst/>
              <a:ahLst/>
              <a:cxnLst>
                <a:cxn ang="0">
                  <a:pos x="276" y="0"/>
                </a:cxn>
                <a:cxn ang="0">
                  <a:pos x="254" y="177"/>
                </a:cxn>
                <a:cxn ang="0">
                  <a:pos x="232" y="177"/>
                </a:cxn>
                <a:cxn ang="0">
                  <a:pos x="136" y="177"/>
                </a:cxn>
                <a:cxn ang="0">
                  <a:pos x="0" y="177"/>
                </a:cxn>
                <a:cxn ang="0">
                  <a:pos x="10" y="63"/>
                </a:cxn>
                <a:cxn ang="0">
                  <a:pos x="276" y="0"/>
                </a:cxn>
              </a:cxnLst>
              <a:rect l="0" t="0" r="r" b="b"/>
              <a:pathLst>
                <a:path w="291" h="177">
                  <a:moveTo>
                    <a:pt x="276" y="0"/>
                  </a:moveTo>
                  <a:cubicBezTo>
                    <a:pt x="291" y="88"/>
                    <a:pt x="284" y="147"/>
                    <a:pt x="254" y="177"/>
                  </a:cubicBezTo>
                  <a:cubicBezTo>
                    <a:pt x="232" y="177"/>
                    <a:pt x="232" y="177"/>
                    <a:pt x="232" y="177"/>
                  </a:cubicBezTo>
                  <a:cubicBezTo>
                    <a:pt x="136" y="177"/>
                    <a:pt x="136" y="177"/>
                    <a:pt x="136" y="177"/>
                  </a:cubicBezTo>
                  <a:cubicBezTo>
                    <a:pt x="0" y="177"/>
                    <a:pt x="0" y="177"/>
                    <a:pt x="0" y="177"/>
                  </a:cubicBezTo>
                  <a:cubicBezTo>
                    <a:pt x="15" y="152"/>
                    <a:pt x="18" y="114"/>
                    <a:pt x="10" y="63"/>
                  </a:cubicBezTo>
                  <a:lnTo>
                    <a:pt x="276" y="0"/>
                  </a:lnTo>
                  <a:close/>
                </a:path>
              </a:pathLst>
            </a:custGeom>
            <a:solidFill>
              <a:schemeClr val="accent2">
                <a:lumMod val="75000"/>
              </a:schemeClr>
            </a:solidFill>
            <a:ln w="9525">
              <a:noFill/>
              <a:round/>
            </a:ln>
          </p:spPr>
          <p:txBody>
            <a:bodyPr vert="horz" wrap="square" lIns="114605" tIns="57303" rIns="114605" bIns="57303" numCol="1" anchor="t" anchorCtr="0" compatLnSpc="1"/>
            <a:lstStyle/>
            <a:p>
              <a:pPr>
                <a:lnSpc>
                  <a:spcPct val="120000"/>
                </a:lnSpc>
              </a:pPr>
              <a:endParaRPr 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16" name="Freeform 14"/>
            <p:cNvSpPr/>
            <p:nvPr/>
          </p:nvSpPr>
          <p:spPr bwMode="auto">
            <a:xfrm>
              <a:off x="1514475" y="2598738"/>
              <a:ext cx="717550" cy="560388"/>
            </a:xfrm>
            <a:custGeom>
              <a:avLst/>
              <a:gdLst/>
              <a:ahLst/>
              <a:cxnLst>
                <a:cxn ang="0">
                  <a:pos x="0" y="240"/>
                </a:cxn>
                <a:cxn ang="0">
                  <a:pos x="22" y="63"/>
                </a:cxn>
                <a:cxn ang="0">
                  <a:pos x="283" y="0"/>
                </a:cxn>
                <a:cxn ang="0">
                  <a:pos x="248" y="240"/>
                </a:cxn>
                <a:cxn ang="0">
                  <a:pos x="0" y="240"/>
                </a:cxn>
              </a:cxnLst>
              <a:rect l="0" t="0" r="r" b="b"/>
              <a:pathLst>
                <a:path w="307" h="240">
                  <a:moveTo>
                    <a:pt x="0" y="240"/>
                  </a:moveTo>
                  <a:cubicBezTo>
                    <a:pt x="30" y="210"/>
                    <a:pt x="37" y="151"/>
                    <a:pt x="22" y="63"/>
                  </a:cubicBezTo>
                  <a:cubicBezTo>
                    <a:pt x="283" y="0"/>
                    <a:pt x="283" y="0"/>
                    <a:pt x="283" y="0"/>
                  </a:cubicBezTo>
                  <a:cubicBezTo>
                    <a:pt x="307" y="132"/>
                    <a:pt x="295" y="212"/>
                    <a:pt x="248" y="240"/>
                  </a:cubicBezTo>
                  <a:lnTo>
                    <a:pt x="0" y="240"/>
                  </a:lnTo>
                  <a:close/>
                </a:path>
              </a:pathLst>
            </a:custGeom>
            <a:solidFill>
              <a:schemeClr val="accent3">
                <a:lumMod val="75000"/>
              </a:schemeClr>
            </a:solidFill>
            <a:ln w="9525">
              <a:noFill/>
              <a:round/>
            </a:ln>
          </p:spPr>
          <p:txBody>
            <a:bodyPr vert="horz" wrap="square" lIns="114605" tIns="57303" rIns="114605" bIns="57303" numCol="1" anchor="t" anchorCtr="0" compatLnSpc="1"/>
            <a:lstStyle/>
            <a:p>
              <a:pPr>
                <a:lnSpc>
                  <a:spcPct val="120000"/>
                </a:lnSpc>
              </a:pPr>
              <a:endParaRPr 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17" name="Freeform 15"/>
            <p:cNvSpPr/>
            <p:nvPr/>
          </p:nvSpPr>
          <p:spPr bwMode="auto">
            <a:xfrm>
              <a:off x="2093913" y="2451101"/>
              <a:ext cx="769938" cy="708025"/>
            </a:xfrm>
            <a:custGeom>
              <a:avLst/>
              <a:gdLst/>
              <a:ahLst/>
              <a:cxnLst>
                <a:cxn ang="0">
                  <a:pos x="162" y="303"/>
                </a:cxn>
                <a:cxn ang="0">
                  <a:pos x="64" y="303"/>
                </a:cxn>
                <a:cxn ang="0">
                  <a:pos x="0" y="303"/>
                </a:cxn>
                <a:cxn ang="0">
                  <a:pos x="35" y="63"/>
                </a:cxn>
                <a:cxn ang="0">
                  <a:pos x="297" y="0"/>
                </a:cxn>
                <a:cxn ang="0">
                  <a:pos x="237" y="303"/>
                </a:cxn>
                <a:cxn ang="0">
                  <a:pos x="162" y="303"/>
                </a:cxn>
              </a:cxnLst>
              <a:rect l="0" t="0" r="r" b="b"/>
              <a:pathLst>
                <a:path w="329" h="303">
                  <a:moveTo>
                    <a:pt x="162" y="303"/>
                  </a:moveTo>
                  <a:cubicBezTo>
                    <a:pt x="64" y="303"/>
                    <a:pt x="64" y="303"/>
                    <a:pt x="64" y="303"/>
                  </a:cubicBezTo>
                  <a:cubicBezTo>
                    <a:pt x="0" y="303"/>
                    <a:pt x="0" y="303"/>
                    <a:pt x="0" y="303"/>
                  </a:cubicBezTo>
                  <a:cubicBezTo>
                    <a:pt x="47" y="275"/>
                    <a:pt x="59" y="195"/>
                    <a:pt x="35" y="63"/>
                  </a:cubicBezTo>
                  <a:cubicBezTo>
                    <a:pt x="297" y="0"/>
                    <a:pt x="297" y="0"/>
                    <a:pt x="297" y="0"/>
                  </a:cubicBezTo>
                  <a:cubicBezTo>
                    <a:pt x="329" y="176"/>
                    <a:pt x="308" y="277"/>
                    <a:pt x="237" y="303"/>
                  </a:cubicBezTo>
                  <a:lnTo>
                    <a:pt x="162" y="303"/>
                  </a:lnTo>
                  <a:close/>
                </a:path>
              </a:pathLst>
            </a:custGeom>
            <a:solidFill>
              <a:schemeClr val="accent4">
                <a:lumMod val="75000"/>
              </a:schemeClr>
            </a:solidFill>
            <a:ln w="9525">
              <a:noFill/>
              <a:round/>
            </a:ln>
          </p:spPr>
          <p:txBody>
            <a:bodyPr vert="horz" wrap="square" lIns="114605" tIns="57303" rIns="114605" bIns="57303" numCol="1" anchor="t" anchorCtr="0" compatLnSpc="1"/>
            <a:lstStyle/>
            <a:p>
              <a:pPr>
                <a:lnSpc>
                  <a:spcPct val="120000"/>
                </a:lnSpc>
              </a:pPr>
              <a:endParaRPr 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18" name="Freeform 16"/>
            <p:cNvSpPr/>
            <p:nvPr/>
          </p:nvSpPr>
          <p:spPr bwMode="auto">
            <a:xfrm>
              <a:off x="2647950" y="2311401"/>
              <a:ext cx="831850" cy="847725"/>
            </a:xfrm>
            <a:custGeom>
              <a:avLst/>
              <a:gdLst/>
              <a:ahLst/>
              <a:cxnLst>
                <a:cxn ang="0">
                  <a:pos x="0" y="363"/>
                </a:cxn>
                <a:cxn ang="0">
                  <a:pos x="60" y="60"/>
                </a:cxn>
                <a:cxn ang="0">
                  <a:pos x="309" y="0"/>
                </a:cxn>
                <a:cxn ang="0">
                  <a:pos x="310" y="3"/>
                </a:cxn>
                <a:cxn ang="0">
                  <a:pos x="261" y="363"/>
                </a:cxn>
                <a:cxn ang="0">
                  <a:pos x="0" y="363"/>
                </a:cxn>
              </a:cxnLst>
              <a:rect l="0" t="0" r="r" b="b"/>
              <a:pathLst>
                <a:path w="356" h="363">
                  <a:moveTo>
                    <a:pt x="0" y="363"/>
                  </a:moveTo>
                  <a:cubicBezTo>
                    <a:pt x="71" y="337"/>
                    <a:pt x="92" y="236"/>
                    <a:pt x="60" y="60"/>
                  </a:cubicBezTo>
                  <a:cubicBezTo>
                    <a:pt x="309" y="0"/>
                    <a:pt x="309" y="0"/>
                    <a:pt x="309" y="0"/>
                  </a:cubicBezTo>
                  <a:cubicBezTo>
                    <a:pt x="310" y="1"/>
                    <a:pt x="310" y="2"/>
                    <a:pt x="310" y="3"/>
                  </a:cubicBezTo>
                  <a:cubicBezTo>
                    <a:pt x="356" y="210"/>
                    <a:pt x="339" y="330"/>
                    <a:pt x="261" y="363"/>
                  </a:cubicBezTo>
                  <a:lnTo>
                    <a:pt x="0" y="363"/>
                  </a:lnTo>
                  <a:close/>
                </a:path>
              </a:pathLst>
            </a:custGeom>
            <a:solidFill>
              <a:schemeClr val="accent5">
                <a:lumMod val="75000"/>
              </a:schemeClr>
            </a:solidFill>
            <a:ln w="9525">
              <a:noFill/>
              <a:round/>
            </a:ln>
          </p:spPr>
          <p:txBody>
            <a:bodyPr vert="horz" wrap="square" lIns="114605" tIns="57303" rIns="114605" bIns="57303" numCol="1" anchor="t" anchorCtr="0" compatLnSpc="1"/>
            <a:lstStyle/>
            <a:p>
              <a:pPr>
                <a:lnSpc>
                  <a:spcPct val="120000"/>
                </a:lnSpc>
              </a:pPr>
              <a:endParaRPr 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19" name="Freeform 17"/>
            <p:cNvSpPr/>
            <p:nvPr/>
          </p:nvSpPr>
          <p:spPr bwMode="auto">
            <a:xfrm>
              <a:off x="1905000" y="1881188"/>
              <a:ext cx="884238" cy="717550"/>
            </a:xfrm>
            <a:custGeom>
              <a:avLst/>
              <a:gdLst/>
              <a:ahLst/>
              <a:cxnLst>
                <a:cxn ang="0">
                  <a:pos x="378" y="244"/>
                </a:cxn>
                <a:cxn ang="0">
                  <a:pos x="116" y="307"/>
                </a:cxn>
                <a:cxn ang="0">
                  <a:pos x="0" y="107"/>
                </a:cxn>
                <a:cxn ang="0">
                  <a:pos x="235" y="0"/>
                </a:cxn>
                <a:cxn ang="0">
                  <a:pos x="378" y="244"/>
                </a:cxn>
              </a:cxnLst>
              <a:rect l="0" t="0" r="r" b="b"/>
              <a:pathLst>
                <a:path w="378" h="307">
                  <a:moveTo>
                    <a:pt x="378" y="244"/>
                  </a:moveTo>
                  <a:cubicBezTo>
                    <a:pt x="116" y="307"/>
                    <a:pt x="116" y="307"/>
                    <a:pt x="116" y="307"/>
                  </a:cubicBezTo>
                  <a:cubicBezTo>
                    <a:pt x="85" y="185"/>
                    <a:pt x="46" y="118"/>
                    <a:pt x="0" y="107"/>
                  </a:cubicBezTo>
                  <a:cubicBezTo>
                    <a:pt x="235" y="0"/>
                    <a:pt x="235" y="0"/>
                    <a:pt x="235" y="0"/>
                  </a:cubicBezTo>
                  <a:cubicBezTo>
                    <a:pt x="298" y="5"/>
                    <a:pt x="346" y="87"/>
                    <a:pt x="378" y="244"/>
                  </a:cubicBezTo>
                  <a:close/>
                </a:path>
              </a:pathLst>
            </a:custGeom>
            <a:solidFill>
              <a:schemeClr val="accent4"/>
            </a:solidFill>
            <a:ln w="9525">
              <a:noFill/>
              <a:round/>
            </a:ln>
          </p:spPr>
          <p:txBody>
            <a:bodyPr vert="horz" wrap="square" lIns="114605" tIns="57303" rIns="114605" bIns="57303" numCol="1" anchor="t" anchorCtr="0" compatLnSpc="1"/>
            <a:lstStyle/>
            <a:p>
              <a:pPr>
                <a:lnSpc>
                  <a:spcPct val="120000"/>
                </a:lnSpc>
              </a:pPr>
              <a:endParaRPr 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20" name="Freeform 18"/>
            <p:cNvSpPr/>
            <p:nvPr/>
          </p:nvSpPr>
          <p:spPr bwMode="auto">
            <a:xfrm>
              <a:off x="1366838" y="2132013"/>
              <a:ext cx="809625" cy="614363"/>
            </a:xfrm>
            <a:custGeom>
              <a:avLst/>
              <a:gdLst/>
              <a:ahLst/>
              <a:cxnLst>
                <a:cxn ang="0">
                  <a:pos x="230" y="0"/>
                </a:cxn>
                <a:cxn ang="0">
                  <a:pos x="346" y="200"/>
                </a:cxn>
                <a:cxn ang="0">
                  <a:pos x="85" y="263"/>
                </a:cxn>
                <a:cxn ang="0">
                  <a:pos x="0" y="105"/>
                </a:cxn>
                <a:cxn ang="0">
                  <a:pos x="230" y="0"/>
                </a:cxn>
              </a:cxnLst>
              <a:rect l="0" t="0" r="r" b="b"/>
              <a:pathLst>
                <a:path w="346" h="263">
                  <a:moveTo>
                    <a:pt x="230" y="0"/>
                  </a:moveTo>
                  <a:cubicBezTo>
                    <a:pt x="276" y="11"/>
                    <a:pt x="315" y="78"/>
                    <a:pt x="346" y="200"/>
                  </a:cubicBezTo>
                  <a:cubicBezTo>
                    <a:pt x="85" y="263"/>
                    <a:pt x="85" y="263"/>
                    <a:pt x="85" y="263"/>
                  </a:cubicBezTo>
                  <a:cubicBezTo>
                    <a:pt x="72" y="178"/>
                    <a:pt x="43" y="126"/>
                    <a:pt x="0" y="105"/>
                  </a:cubicBezTo>
                  <a:lnTo>
                    <a:pt x="230" y="0"/>
                  </a:lnTo>
                  <a:close/>
                </a:path>
              </a:pathLst>
            </a:custGeom>
            <a:solidFill>
              <a:schemeClr val="accent3"/>
            </a:solidFill>
            <a:ln w="9525">
              <a:noFill/>
              <a:round/>
            </a:ln>
          </p:spPr>
          <p:txBody>
            <a:bodyPr vert="horz" wrap="square" lIns="114605" tIns="57303" rIns="114605" bIns="57303" numCol="1" anchor="t" anchorCtr="0" compatLnSpc="1"/>
            <a:lstStyle/>
            <a:p>
              <a:pPr>
                <a:lnSpc>
                  <a:spcPct val="120000"/>
                </a:lnSpc>
              </a:pPr>
              <a:endParaRPr 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21" name="Freeform 19"/>
            <p:cNvSpPr/>
            <p:nvPr/>
          </p:nvSpPr>
          <p:spPr bwMode="auto">
            <a:xfrm>
              <a:off x="801688" y="2376488"/>
              <a:ext cx="765175" cy="515938"/>
            </a:xfrm>
            <a:custGeom>
              <a:avLst/>
              <a:gdLst/>
              <a:ahLst/>
              <a:cxnLst>
                <a:cxn ang="0">
                  <a:pos x="242" y="0"/>
                </a:cxn>
                <a:cxn ang="0">
                  <a:pos x="327" y="158"/>
                </a:cxn>
                <a:cxn ang="0">
                  <a:pos x="61" y="221"/>
                </a:cxn>
                <a:cxn ang="0">
                  <a:pos x="0" y="110"/>
                </a:cxn>
                <a:cxn ang="0">
                  <a:pos x="242" y="0"/>
                </a:cxn>
              </a:cxnLst>
              <a:rect l="0" t="0" r="r" b="b"/>
              <a:pathLst>
                <a:path w="327" h="221">
                  <a:moveTo>
                    <a:pt x="242" y="0"/>
                  </a:moveTo>
                  <a:cubicBezTo>
                    <a:pt x="285" y="21"/>
                    <a:pt x="314" y="73"/>
                    <a:pt x="327" y="158"/>
                  </a:cubicBezTo>
                  <a:cubicBezTo>
                    <a:pt x="61" y="221"/>
                    <a:pt x="61" y="221"/>
                    <a:pt x="61" y="221"/>
                  </a:cubicBezTo>
                  <a:cubicBezTo>
                    <a:pt x="49" y="156"/>
                    <a:pt x="29" y="118"/>
                    <a:pt x="0" y="110"/>
                  </a:cubicBezTo>
                  <a:lnTo>
                    <a:pt x="242" y="0"/>
                  </a:lnTo>
                  <a:close/>
                </a:path>
              </a:pathLst>
            </a:custGeom>
            <a:solidFill>
              <a:schemeClr val="accent2"/>
            </a:solidFill>
            <a:ln w="9525">
              <a:noFill/>
              <a:round/>
            </a:ln>
          </p:spPr>
          <p:txBody>
            <a:bodyPr vert="horz" wrap="square" lIns="114605" tIns="57303" rIns="114605" bIns="57303" numCol="1" anchor="t" anchorCtr="0" compatLnSpc="1"/>
            <a:lstStyle/>
            <a:p>
              <a:pPr>
                <a:lnSpc>
                  <a:spcPct val="120000"/>
                </a:lnSpc>
              </a:pPr>
              <a:endParaRPr 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22" name="Freeform 20"/>
            <p:cNvSpPr/>
            <p:nvPr/>
          </p:nvSpPr>
          <p:spPr bwMode="auto">
            <a:xfrm>
              <a:off x="547688" y="2892426"/>
              <a:ext cx="415925" cy="301625"/>
            </a:xfrm>
            <a:custGeom>
              <a:avLst/>
              <a:gdLst/>
              <a:ahLst/>
              <a:cxnLst>
                <a:cxn ang="0">
                  <a:pos x="0" y="41"/>
                </a:cxn>
                <a:cxn ang="0">
                  <a:pos x="170" y="0"/>
                </a:cxn>
                <a:cxn ang="0">
                  <a:pos x="160" y="114"/>
                </a:cxn>
                <a:cxn ang="0">
                  <a:pos x="28" y="115"/>
                </a:cxn>
                <a:cxn ang="0">
                  <a:pos x="25" y="127"/>
                </a:cxn>
                <a:cxn ang="0">
                  <a:pos x="1" y="126"/>
                </a:cxn>
                <a:cxn ang="0">
                  <a:pos x="2" y="115"/>
                </a:cxn>
                <a:cxn ang="0">
                  <a:pos x="0" y="41"/>
                </a:cxn>
              </a:cxnLst>
              <a:rect l="0" t="0" r="r" b="b"/>
              <a:pathLst>
                <a:path w="178" h="129">
                  <a:moveTo>
                    <a:pt x="0" y="41"/>
                  </a:moveTo>
                  <a:cubicBezTo>
                    <a:pt x="170" y="0"/>
                    <a:pt x="170" y="0"/>
                    <a:pt x="170" y="0"/>
                  </a:cubicBezTo>
                  <a:cubicBezTo>
                    <a:pt x="178" y="51"/>
                    <a:pt x="175" y="89"/>
                    <a:pt x="160" y="114"/>
                  </a:cubicBezTo>
                  <a:cubicBezTo>
                    <a:pt x="28" y="115"/>
                    <a:pt x="28" y="115"/>
                    <a:pt x="28" y="115"/>
                  </a:cubicBezTo>
                  <a:cubicBezTo>
                    <a:pt x="27" y="119"/>
                    <a:pt x="26" y="123"/>
                    <a:pt x="25" y="127"/>
                  </a:cubicBezTo>
                  <a:cubicBezTo>
                    <a:pt x="16" y="129"/>
                    <a:pt x="8" y="128"/>
                    <a:pt x="1" y="126"/>
                  </a:cubicBezTo>
                  <a:cubicBezTo>
                    <a:pt x="2" y="122"/>
                    <a:pt x="2" y="118"/>
                    <a:pt x="2" y="115"/>
                  </a:cubicBezTo>
                  <a:cubicBezTo>
                    <a:pt x="5" y="90"/>
                    <a:pt x="4" y="65"/>
                    <a:pt x="0" y="41"/>
                  </a:cubicBezTo>
                  <a:close/>
                </a:path>
              </a:pathLst>
            </a:custGeom>
            <a:solidFill>
              <a:schemeClr val="accent1">
                <a:lumMod val="75000"/>
              </a:schemeClr>
            </a:solidFill>
            <a:ln w="9525">
              <a:noFill/>
              <a:round/>
            </a:ln>
          </p:spPr>
          <p:txBody>
            <a:bodyPr vert="horz" wrap="square" lIns="114605" tIns="57303" rIns="114605" bIns="57303" numCol="1" anchor="t" anchorCtr="0" compatLnSpc="1"/>
            <a:lstStyle/>
            <a:p>
              <a:pPr>
                <a:lnSpc>
                  <a:spcPct val="120000"/>
                </a:lnSpc>
              </a:pPr>
              <a:endParaRPr 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23" name="Freeform 21"/>
            <p:cNvSpPr/>
            <p:nvPr/>
          </p:nvSpPr>
          <p:spPr bwMode="auto">
            <a:xfrm>
              <a:off x="455613" y="2633663"/>
              <a:ext cx="488950" cy="355600"/>
            </a:xfrm>
            <a:custGeom>
              <a:avLst/>
              <a:gdLst/>
              <a:ahLst/>
              <a:cxnLst>
                <a:cxn ang="0">
                  <a:pos x="209" y="111"/>
                </a:cxn>
                <a:cxn ang="0">
                  <a:pos x="39" y="152"/>
                </a:cxn>
                <a:cxn ang="0">
                  <a:pos x="27" y="106"/>
                </a:cxn>
                <a:cxn ang="0">
                  <a:pos x="10" y="69"/>
                </a:cxn>
                <a:cxn ang="0">
                  <a:pos x="0" y="53"/>
                </a:cxn>
                <a:cxn ang="0">
                  <a:pos x="23" y="40"/>
                </a:cxn>
                <a:cxn ang="0">
                  <a:pos x="31" y="53"/>
                </a:cxn>
                <a:cxn ang="0">
                  <a:pos x="148" y="0"/>
                </a:cxn>
                <a:cxn ang="0">
                  <a:pos x="209" y="111"/>
                </a:cxn>
              </a:cxnLst>
              <a:rect l="0" t="0" r="r" b="b"/>
              <a:pathLst>
                <a:path w="209" h="152">
                  <a:moveTo>
                    <a:pt x="209" y="111"/>
                  </a:moveTo>
                  <a:cubicBezTo>
                    <a:pt x="39" y="152"/>
                    <a:pt x="39" y="152"/>
                    <a:pt x="39" y="152"/>
                  </a:cubicBezTo>
                  <a:cubicBezTo>
                    <a:pt x="37" y="136"/>
                    <a:pt x="33" y="121"/>
                    <a:pt x="27" y="106"/>
                  </a:cubicBezTo>
                  <a:cubicBezTo>
                    <a:pt x="23" y="93"/>
                    <a:pt x="17" y="81"/>
                    <a:pt x="10" y="69"/>
                  </a:cubicBezTo>
                  <a:cubicBezTo>
                    <a:pt x="7" y="63"/>
                    <a:pt x="4" y="58"/>
                    <a:pt x="0" y="53"/>
                  </a:cubicBezTo>
                  <a:cubicBezTo>
                    <a:pt x="23" y="40"/>
                    <a:pt x="23" y="40"/>
                    <a:pt x="23" y="40"/>
                  </a:cubicBezTo>
                  <a:cubicBezTo>
                    <a:pt x="28" y="43"/>
                    <a:pt x="31" y="48"/>
                    <a:pt x="31" y="53"/>
                  </a:cubicBezTo>
                  <a:cubicBezTo>
                    <a:pt x="148" y="0"/>
                    <a:pt x="148" y="0"/>
                    <a:pt x="148" y="0"/>
                  </a:cubicBezTo>
                  <a:cubicBezTo>
                    <a:pt x="177" y="8"/>
                    <a:pt x="197" y="46"/>
                    <a:pt x="209" y="111"/>
                  </a:cubicBezTo>
                  <a:close/>
                </a:path>
              </a:pathLst>
            </a:custGeom>
            <a:solidFill>
              <a:schemeClr val="accent1"/>
            </a:solidFill>
            <a:ln w="9525">
              <a:noFill/>
              <a:round/>
            </a:ln>
          </p:spPr>
          <p:txBody>
            <a:bodyPr vert="horz" wrap="square" lIns="114605" tIns="57303" rIns="114605" bIns="57303" numCol="1" anchor="t" anchorCtr="0" compatLnSpc="1"/>
            <a:lstStyle/>
            <a:p>
              <a:pPr>
                <a:lnSpc>
                  <a:spcPct val="120000"/>
                </a:lnSpc>
              </a:pPr>
              <a:endParaRPr 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24" name="Freeform 22"/>
            <p:cNvSpPr/>
            <p:nvPr/>
          </p:nvSpPr>
          <p:spPr bwMode="auto">
            <a:xfrm>
              <a:off x="2454275" y="1644651"/>
              <a:ext cx="915988" cy="806450"/>
            </a:xfrm>
            <a:custGeom>
              <a:avLst/>
              <a:gdLst/>
              <a:ahLst/>
              <a:cxnLst>
                <a:cxn ang="0">
                  <a:pos x="143" y="345"/>
                </a:cxn>
                <a:cxn ang="0">
                  <a:pos x="0" y="101"/>
                </a:cxn>
                <a:cxn ang="0">
                  <a:pos x="220" y="0"/>
                </a:cxn>
                <a:cxn ang="0">
                  <a:pos x="392" y="285"/>
                </a:cxn>
                <a:cxn ang="0">
                  <a:pos x="143" y="345"/>
                </a:cxn>
              </a:cxnLst>
              <a:rect l="0" t="0" r="r" b="b"/>
              <a:pathLst>
                <a:path w="392" h="345">
                  <a:moveTo>
                    <a:pt x="143" y="345"/>
                  </a:moveTo>
                  <a:cubicBezTo>
                    <a:pt x="111" y="188"/>
                    <a:pt x="63" y="106"/>
                    <a:pt x="0" y="101"/>
                  </a:cubicBezTo>
                  <a:cubicBezTo>
                    <a:pt x="220" y="0"/>
                    <a:pt x="220" y="0"/>
                    <a:pt x="220" y="0"/>
                  </a:cubicBezTo>
                  <a:cubicBezTo>
                    <a:pt x="291" y="1"/>
                    <a:pt x="349" y="96"/>
                    <a:pt x="392" y="285"/>
                  </a:cubicBezTo>
                  <a:lnTo>
                    <a:pt x="143" y="345"/>
                  </a:lnTo>
                  <a:close/>
                </a:path>
              </a:pathLst>
            </a:custGeom>
            <a:solidFill>
              <a:schemeClr val="accent5"/>
            </a:solidFill>
            <a:ln w="9525">
              <a:noFill/>
              <a:round/>
            </a:ln>
          </p:spPr>
          <p:txBody>
            <a:bodyPr vert="horz" wrap="square" lIns="114605" tIns="57303" rIns="114605" bIns="57303" numCol="1" anchor="t" anchorCtr="0" compatLnSpc="1"/>
            <a:lstStyle/>
            <a:p>
              <a:pPr>
                <a:lnSpc>
                  <a:spcPct val="120000"/>
                </a:lnSpc>
              </a:pPr>
              <a:endParaRPr lang="en-US" sz="160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5" name="Group 215"/>
          <p:cNvGrpSpPr/>
          <p:nvPr/>
        </p:nvGrpSpPr>
        <p:grpSpPr>
          <a:xfrm>
            <a:off x="5230395" y="972563"/>
            <a:ext cx="4167773" cy="2554314"/>
            <a:chOff x="3215664" y="686168"/>
            <a:chExt cx="4071288" cy="2495182"/>
          </a:xfrm>
        </p:grpSpPr>
        <p:grpSp>
          <p:nvGrpSpPr>
            <p:cNvPr id="26" name="Group 159"/>
            <p:cNvGrpSpPr/>
            <p:nvPr/>
          </p:nvGrpSpPr>
          <p:grpSpPr>
            <a:xfrm rot="1059006">
              <a:off x="5811146" y="1881188"/>
              <a:ext cx="378793" cy="444432"/>
              <a:chOff x="5357106" y="1433050"/>
              <a:chExt cx="378793" cy="444432"/>
            </a:xfrm>
          </p:grpSpPr>
          <p:grpSp>
            <p:nvGrpSpPr>
              <p:cNvPr id="164" name="Group 149"/>
              <p:cNvGrpSpPr/>
              <p:nvPr/>
            </p:nvGrpSpPr>
            <p:grpSpPr>
              <a:xfrm rot="2608998">
                <a:off x="5357106" y="1433050"/>
                <a:ext cx="378793" cy="444432"/>
                <a:chOff x="4951413" y="1201738"/>
                <a:chExt cx="439738" cy="515938"/>
              </a:xfrm>
              <a:solidFill>
                <a:schemeClr val="accent4"/>
              </a:solidFill>
            </p:grpSpPr>
            <p:sp>
              <p:nvSpPr>
                <p:cNvPr id="175" name="Oval 13"/>
                <p:cNvSpPr>
                  <a:spLocks noChangeArrowheads="1"/>
                </p:cNvSpPr>
                <p:nvPr/>
              </p:nvSpPr>
              <p:spPr bwMode="auto">
                <a:xfrm>
                  <a:off x="4951413" y="1201738"/>
                  <a:ext cx="439738" cy="441325"/>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76" name="Freeform 14"/>
                <p:cNvSpPr/>
                <p:nvPr/>
              </p:nvSpPr>
              <p:spPr bwMode="auto">
                <a:xfrm>
                  <a:off x="5064125" y="1611313"/>
                  <a:ext cx="112713" cy="106363"/>
                </a:xfrm>
                <a:custGeom>
                  <a:avLst/>
                  <a:gdLst/>
                  <a:ahLst/>
                  <a:cxnLst>
                    <a:cxn ang="0">
                      <a:pos x="0" y="0"/>
                    </a:cxn>
                    <a:cxn ang="0">
                      <a:pos x="5" y="67"/>
                    </a:cxn>
                    <a:cxn ang="0">
                      <a:pos x="71" y="12"/>
                    </a:cxn>
                    <a:cxn ang="0">
                      <a:pos x="0" y="0"/>
                    </a:cxn>
                  </a:cxnLst>
                  <a:rect l="0" t="0" r="r" b="b"/>
                  <a:pathLst>
                    <a:path w="71" h="67">
                      <a:moveTo>
                        <a:pt x="0" y="0"/>
                      </a:moveTo>
                      <a:lnTo>
                        <a:pt x="5" y="67"/>
                      </a:lnTo>
                      <a:lnTo>
                        <a:pt x="71" y="12"/>
                      </a:lnTo>
                      <a:lnTo>
                        <a:pt x="0" y="0"/>
                      </a:ln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65" name="Group 148"/>
              <p:cNvGrpSpPr/>
              <p:nvPr/>
            </p:nvGrpSpPr>
            <p:grpSpPr>
              <a:xfrm>
                <a:off x="5509997" y="1505893"/>
                <a:ext cx="136748" cy="263924"/>
                <a:chOff x="5094288" y="1274763"/>
                <a:chExt cx="158750" cy="306387"/>
              </a:xfrm>
            </p:grpSpPr>
            <p:sp>
              <p:nvSpPr>
                <p:cNvPr id="166" name="Freeform 15"/>
                <p:cNvSpPr/>
                <p:nvPr/>
              </p:nvSpPr>
              <p:spPr bwMode="auto">
                <a:xfrm>
                  <a:off x="5097463" y="1317625"/>
                  <a:ext cx="55563" cy="236538"/>
                </a:xfrm>
                <a:custGeom>
                  <a:avLst/>
                  <a:gdLst/>
                  <a:ahLst/>
                  <a:cxnLst>
                    <a:cxn ang="0">
                      <a:pos x="35" y="119"/>
                    </a:cxn>
                    <a:cxn ang="0">
                      <a:pos x="24" y="149"/>
                    </a:cxn>
                    <a:cxn ang="0">
                      <a:pos x="11" y="149"/>
                    </a:cxn>
                    <a:cxn ang="0">
                      <a:pos x="0" y="119"/>
                    </a:cxn>
                    <a:cxn ang="0">
                      <a:pos x="0" y="0"/>
                    </a:cxn>
                    <a:cxn ang="0">
                      <a:pos x="35" y="0"/>
                    </a:cxn>
                    <a:cxn ang="0">
                      <a:pos x="35" y="119"/>
                    </a:cxn>
                  </a:cxnLst>
                  <a:rect l="0" t="0" r="r" b="b"/>
                  <a:pathLst>
                    <a:path w="35" h="149">
                      <a:moveTo>
                        <a:pt x="35" y="119"/>
                      </a:moveTo>
                      <a:lnTo>
                        <a:pt x="24" y="149"/>
                      </a:lnTo>
                      <a:lnTo>
                        <a:pt x="11" y="149"/>
                      </a:lnTo>
                      <a:lnTo>
                        <a:pt x="0" y="119"/>
                      </a:lnTo>
                      <a:lnTo>
                        <a:pt x="0" y="0"/>
                      </a:lnTo>
                      <a:lnTo>
                        <a:pt x="35" y="0"/>
                      </a:lnTo>
                      <a:lnTo>
                        <a:pt x="35" y="119"/>
                      </a:ln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67" name="Freeform 16"/>
                <p:cNvSpPr/>
                <p:nvPr/>
              </p:nvSpPr>
              <p:spPr bwMode="auto">
                <a:xfrm>
                  <a:off x="5097463" y="1274763"/>
                  <a:ext cx="55563" cy="68263"/>
                </a:xfrm>
                <a:custGeom>
                  <a:avLst/>
                  <a:gdLst/>
                  <a:ahLst/>
                  <a:cxnLst>
                    <a:cxn ang="0">
                      <a:pos x="44" y="32"/>
                    </a:cxn>
                    <a:cxn ang="0">
                      <a:pos x="22" y="54"/>
                    </a:cxn>
                    <a:cxn ang="0">
                      <a:pos x="22" y="54"/>
                    </a:cxn>
                    <a:cxn ang="0">
                      <a:pos x="0" y="32"/>
                    </a:cxn>
                    <a:cxn ang="0">
                      <a:pos x="0" y="12"/>
                    </a:cxn>
                    <a:cxn ang="0">
                      <a:pos x="22" y="2"/>
                    </a:cxn>
                    <a:cxn ang="0">
                      <a:pos x="22" y="2"/>
                    </a:cxn>
                    <a:cxn ang="0">
                      <a:pos x="44" y="12"/>
                    </a:cxn>
                    <a:cxn ang="0">
                      <a:pos x="44" y="32"/>
                    </a:cxn>
                  </a:cxnLst>
                  <a:rect l="0" t="0" r="r" b="b"/>
                  <a:pathLst>
                    <a:path w="44" h="54">
                      <a:moveTo>
                        <a:pt x="44" y="32"/>
                      </a:moveTo>
                      <a:cubicBezTo>
                        <a:pt x="44" y="44"/>
                        <a:pt x="34" y="54"/>
                        <a:pt x="22" y="54"/>
                      </a:cubicBezTo>
                      <a:cubicBezTo>
                        <a:pt x="22" y="54"/>
                        <a:pt x="22" y="54"/>
                        <a:pt x="22" y="54"/>
                      </a:cubicBezTo>
                      <a:cubicBezTo>
                        <a:pt x="10" y="54"/>
                        <a:pt x="0" y="44"/>
                        <a:pt x="0" y="32"/>
                      </a:cubicBezTo>
                      <a:cubicBezTo>
                        <a:pt x="0" y="12"/>
                        <a:pt x="0" y="12"/>
                        <a:pt x="0" y="12"/>
                      </a:cubicBezTo>
                      <a:cubicBezTo>
                        <a:pt x="0" y="0"/>
                        <a:pt x="10" y="2"/>
                        <a:pt x="22" y="2"/>
                      </a:cubicBezTo>
                      <a:cubicBezTo>
                        <a:pt x="22" y="2"/>
                        <a:pt x="22" y="2"/>
                        <a:pt x="22" y="2"/>
                      </a:cubicBezTo>
                      <a:cubicBezTo>
                        <a:pt x="34" y="2"/>
                        <a:pt x="44" y="0"/>
                        <a:pt x="44" y="12"/>
                      </a:cubicBezTo>
                      <a:lnTo>
                        <a:pt x="44" y="32"/>
                      </a:ln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68" name="Rectangle 17"/>
                <p:cNvSpPr>
                  <a:spLocks noChangeArrowheads="1"/>
                </p:cNvSpPr>
                <p:nvPr/>
              </p:nvSpPr>
              <p:spPr bwMode="auto">
                <a:xfrm>
                  <a:off x="5094288" y="1303338"/>
                  <a:ext cx="61913" cy="57150"/>
                </a:xfrm>
                <a:prstGeom prst="rect">
                  <a:avLst/>
                </a:prstGeom>
                <a:solidFill>
                  <a:srgbClr val="F2F2F2"/>
                </a:solidFill>
                <a:ln w="9525">
                  <a:noFill/>
                  <a:miter lim="800000"/>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69" name="Freeform 18"/>
                <p:cNvSpPr/>
                <p:nvPr/>
              </p:nvSpPr>
              <p:spPr bwMode="auto">
                <a:xfrm>
                  <a:off x="5114925" y="1546225"/>
                  <a:ext cx="20638" cy="34925"/>
                </a:xfrm>
                <a:custGeom>
                  <a:avLst/>
                  <a:gdLst/>
                  <a:ahLst/>
                  <a:cxnLst>
                    <a:cxn ang="0">
                      <a:pos x="0" y="5"/>
                    </a:cxn>
                    <a:cxn ang="0">
                      <a:pos x="6" y="21"/>
                    </a:cxn>
                    <a:cxn ang="0">
                      <a:pos x="17" y="6"/>
                    </a:cxn>
                    <a:cxn ang="0">
                      <a:pos x="0" y="5"/>
                    </a:cxn>
                  </a:cxnLst>
                  <a:rect l="0" t="0" r="r" b="b"/>
                  <a:pathLst>
                    <a:path w="17" h="27">
                      <a:moveTo>
                        <a:pt x="0" y="5"/>
                      </a:moveTo>
                      <a:cubicBezTo>
                        <a:pt x="0" y="5"/>
                        <a:pt x="4" y="18"/>
                        <a:pt x="6" y="21"/>
                      </a:cubicBezTo>
                      <a:cubicBezTo>
                        <a:pt x="8" y="25"/>
                        <a:pt x="11" y="27"/>
                        <a:pt x="17" y="6"/>
                      </a:cubicBezTo>
                      <a:cubicBezTo>
                        <a:pt x="17" y="6"/>
                        <a:pt x="10" y="0"/>
                        <a:pt x="0" y="5"/>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70" name="Freeform 19"/>
                <p:cNvSpPr/>
                <p:nvPr/>
              </p:nvSpPr>
              <p:spPr bwMode="auto">
                <a:xfrm>
                  <a:off x="5181600" y="1317625"/>
                  <a:ext cx="55563" cy="236538"/>
                </a:xfrm>
                <a:custGeom>
                  <a:avLst/>
                  <a:gdLst/>
                  <a:ahLst/>
                  <a:cxnLst>
                    <a:cxn ang="0">
                      <a:pos x="35" y="119"/>
                    </a:cxn>
                    <a:cxn ang="0">
                      <a:pos x="24" y="149"/>
                    </a:cxn>
                    <a:cxn ang="0">
                      <a:pos x="11" y="149"/>
                    </a:cxn>
                    <a:cxn ang="0">
                      <a:pos x="0" y="119"/>
                    </a:cxn>
                    <a:cxn ang="0">
                      <a:pos x="0" y="0"/>
                    </a:cxn>
                    <a:cxn ang="0">
                      <a:pos x="35" y="0"/>
                    </a:cxn>
                    <a:cxn ang="0">
                      <a:pos x="35" y="119"/>
                    </a:cxn>
                  </a:cxnLst>
                  <a:rect l="0" t="0" r="r" b="b"/>
                  <a:pathLst>
                    <a:path w="35" h="149">
                      <a:moveTo>
                        <a:pt x="35" y="119"/>
                      </a:moveTo>
                      <a:lnTo>
                        <a:pt x="24" y="149"/>
                      </a:lnTo>
                      <a:lnTo>
                        <a:pt x="11" y="149"/>
                      </a:lnTo>
                      <a:lnTo>
                        <a:pt x="0" y="119"/>
                      </a:lnTo>
                      <a:lnTo>
                        <a:pt x="0" y="0"/>
                      </a:lnTo>
                      <a:lnTo>
                        <a:pt x="35" y="0"/>
                      </a:lnTo>
                      <a:lnTo>
                        <a:pt x="35" y="119"/>
                      </a:ln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71" name="Freeform 20"/>
                <p:cNvSpPr/>
                <p:nvPr/>
              </p:nvSpPr>
              <p:spPr bwMode="auto">
                <a:xfrm>
                  <a:off x="5181600" y="1274763"/>
                  <a:ext cx="55563" cy="68263"/>
                </a:xfrm>
                <a:custGeom>
                  <a:avLst/>
                  <a:gdLst/>
                  <a:ahLst/>
                  <a:cxnLst>
                    <a:cxn ang="0">
                      <a:pos x="44" y="32"/>
                    </a:cxn>
                    <a:cxn ang="0">
                      <a:pos x="22" y="54"/>
                    </a:cxn>
                    <a:cxn ang="0">
                      <a:pos x="22" y="54"/>
                    </a:cxn>
                    <a:cxn ang="0">
                      <a:pos x="0" y="32"/>
                    </a:cxn>
                    <a:cxn ang="0">
                      <a:pos x="0" y="12"/>
                    </a:cxn>
                    <a:cxn ang="0">
                      <a:pos x="22" y="2"/>
                    </a:cxn>
                    <a:cxn ang="0">
                      <a:pos x="22" y="2"/>
                    </a:cxn>
                    <a:cxn ang="0">
                      <a:pos x="44" y="12"/>
                    </a:cxn>
                    <a:cxn ang="0">
                      <a:pos x="44" y="32"/>
                    </a:cxn>
                  </a:cxnLst>
                  <a:rect l="0" t="0" r="r" b="b"/>
                  <a:pathLst>
                    <a:path w="44" h="54">
                      <a:moveTo>
                        <a:pt x="44" y="32"/>
                      </a:moveTo>
                      <a:cubicBezTo>
                        <a:pt x="44" y="44"/>
                        <a:pt x="34" y="54"/>
                        <a:pt x="22" y="54"/>
                      </a:cubicBezTo>
                      <a:cubicBezTo>
                        <a:pt x="22" y="54"/>
                        <a:pt x="22" y="54"/>
                        <a:pt x="22" y="54"/>
                      </a:cubicBezTo>
                      <a:cubicBezTo>
                        <a:pt x="10" y="54"/>
                        <a:pt x="0" y="44"/>
                        <a:pt x="0" y="32"/>
                      </a:cubicBezTo>
                      <a:cubicBezTo>
                        <a:pt x="0" y="12"/>
                        <a:pt x="0" y="12"/>
                        <a:pt x="0" y="12"/>
                      </a:cubicBezTo>
                      <a:cubicBezTo>
                        <a:pt x="0" y="0"/>
                        <a:pt x="10" y="2"/>
                        <a:pt x="22" y="2"/>
                      </a:cubicBezTo>
                      <a:cubicBezTo>
                        <a:pt x="22" y="2"/>
                        <a:pt x="22" y="2"/>
                        <a:pt x="22" y="2"/>
                      </a:cubicBezTo>
                      <a:cubicBezTo>
                        <a:pt x="34" y="2"/>
                        <a:pt x="44" y="0"/>
                        <a:pt x="44" y="12"/>
                      </a:cubicBezTo>
                      <a:lnTo>
                        <a:pt x="44" y="32"/>
                      </a:ln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72" name="Rectangle 21"/>
                <p:cNvSpPr>
                  <a:spLocks noChangeArrowheads="1"/>
                </p:cNvSpPr>
                <p:nvPr/>
              </p:nvSpPr>
              <p:spPr bwMode="auto">
                <a:xfrm>
                  <a:off x="5178425" y="1303338"/>
                  <a:ext cx="61913" cy="57150"/>
                </a:xfrm>
                <a:prstGeom prst="rect">
                  <a:avLst/>
                </a:prstGeom>
                <a:solidFill>
                  <a:srgbClr val="F2F2F2"/>
                </a:solidFill>
                <a:ln w="9525">
                  <a:noFill/>
                  <a:miter lim="800000"/>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73" name="Freeform 22"/>
                <p:cNvSpPr/>
                <p:nvPr/>
              </p:nvSpPr>
              <p:spPr bwMode="auto">
                <a:xfrm>
                  <a:off x="5197475" y="1546225"/>
                  <a:ext cx="22225" cy="34925"/>
                </a:xfrm>
                <a:custGeom>
                  <a:avLst/>
                  <a:gdLst/>
                  <a:ahLst/>
                  <a:cxnLst>
                    <a:cxn ang="0">
                      <a:pos x="0" y="5"/>
                    </a:cxn>
                    <a:cxn ang="0">
                      <a:pos x="6" y="21"/>
                    </a:cxn>
                    <a:cxn ang="0">
                      <a:pos x="17" y="6"/>
                    </a:cxn>
                    <a:cxn ang="0">
                      <a:pos x="0" y="5"/>
                    </a:cxn>
                  </a:cxnLst>
                  <a:rect l="0" t="0" r="r" b="b"/>
                  <a:pathLst>
                    <a:path w="17" h="27">
                      <a:moveTo>
                        <a:pt x="0" y="5"/>
                      </a:moveTo>
                      <a:cubicBezTo>
                        <a:pt x="0" y="5"/>
                        <a:pt x="5" y="18"/>
                        <a:pt x="6" y="21"/>
                      </a:cubicBezTo>
                      <a:cubicBezTo>
                        <a:pt x="8" y="25"/>
                        <a:pt x="11" y="27"/>
                        <a:pt x="17" y="6"/>
                      </a:cubicBezTo>
                      <a:cubicBezTo>
                        <a:pt x="17" y="6"/>
                        <a:pt x="10" y="0"/>
                        <a:pt x="0" y="5"/>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74" name="Freeform 23"/>
                <p:cNvSpPr/>
                <p:nvPr/>
              </p:nvSpPr>
              <p:spPr bwMode="auto">
                <a:xfrm>
                  <a:off x="5233988" y="1312863"/>
                  <a:ext cx="19050" cy="120650"/>
                </a:xfrm>
                <a:custGeom>
                  <a:avLst/>
                  <a:gdLst/>
                  <a:ahLst/>
                  <a:cxnLst>
                    <a:cxn ang="0">
                      <a:pos x="1" y="1"/>
                    </a:cxn>
                    <a:cxn ang="0">
                      <a:pos x="14" y="11"/>
                    </a:cxn>
                    <a:cxn ang="0">
                      <a:pos x="14" y="89"/>
                    </a:cxn>
                    <a:cxn ang="0">
                      <a:pos x="10" y="95"/>
                    </a:cxn>
                    <a:cxn ang="0">
                      <a:pos x="10" y="33"/>
                    </a:cxn>
                    <a:cxn ang="0">
                      <a:pos x="5" y="26"/>
                    </a:cxn>
                    <a:cxn ang="0">
                      <a:pos x="0" y="0"/>
                    </a:cxn>
                  </a:cxnLst>
                  <a:rect l="0" t="0" r="r" b="b"/>
                  <a:pathLst>
                    <a:path w="16" h="95">
                      <a:moveTo>
                        <a:pt x="1" y="1"/>
                      </a:moveTo>
                      <a:cubicBezTo>
                        <a:pt x="1" y="1"/>
                        <a:pt x="13" y="7"/>
                        <a:pt x="14" y="11"/>
                      </a:cubicBezTo>
                      <a:cubicBezTo>
                        <a:pt x="14" y="15"/>
                        <a:pt x="14" y="89"/>
                        <a:pt x="14" y="89"/>
                      </a:cubicBezTo>
                      <a:cubicBezTo>
                        <a:pt x="14" y="89"/>
                        <a:pt x="16" y="95"/>
                        <a:pt x="10" y="95"/>
                      </a:cubicBezTo>
                      <a:cubicBezTo>
                        <a:pt x="10" y="33"/>
                        <a:pt x="10" y="33"/>
                        <a:pt x="10" y="33"/>
                      </a:cubicBezTo>
                      <a:cubicBezTo>
                        <a:pt x="5" y="26"/>
                        <a:pt x="5" y="26"/>
                        <a:pt x="5" y="26"/>
                      </a:cubicBezTo>
                      <a:cubicBezTo>
                        <a:pt x="0" y="0"/>
                        <a:pt x="0" y="0"/>
                        <a:pt x="0" y="0"/>
                      </a:cubicBezTo>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27" name="Group 183"/>
            <p:cNvGrpSpPr/>
            <p:nvPr/>
          </p:nvGrpSpPr>
          <p:grpSpPr>
            <a:xfrm>
              <a:off x="3553278" y="2499662"/>
              <a:ext cx="752115" cy="641350"/>
              <a:chOff x="4708103" y="2905793"/>
              <a:chExt cx="752115" cy="641350"/>
            </a:xfrm>
          </p:grpSpPr>
          <p:grpSp>
            <p:nvGrpSpPr>
              <p:cNvPr id="154" name="Group 151"/>
              <p:cNvGrpSpPr/>
              <p:nvPr/>
            </p:nvGrpSpPr>
            <p:grpSpPr>
              <a:xfrm rot="3113967">
                <a:off x="4763486" y="2850410"/>
                <a:ext cx="641350" cy="752115"/>
                <a:chOff x="4357688" y="3155950"/>
                <a:chExt cx="744538" cy="873125"/>
              </a:xfrm>
              <a:solidFill>
                <a:schemeClr val="accent1"/>
              </a:solidFill>
            </p:grpSpPr>
            <p:sp>
              <p:nvSpPr>
                <p:cNvPr id="162" name="Oval 24"/>
                <p:cNvSpPr>
                  <a:spLocks noChangeArrowheads="1"/>
                </p:cNvSpPr>
                <p:nvPr/>
              </p:nvSpPr>
              <p:spPr bwMode="auto">
                <a:xfrm>
                  <a:off x="4357688" y="3155950"/>
                  <a:ext cx="744538" cy="746125"/>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63" name="Freeform 25"/>
                <p:cNvSpPr/>
                <p:nvPr/>
              </p:nvSpPr>
              <p:spPr bwMode="auto">
                <a:xfrm>
                  <a:off x="4546600" y="3851275"/>
                  <a:ext cx="192088" cy="177800"/>
                </a:xfrm>
                <a:custGeom>
                  <a:avLst/>
                  <a:gdLst/>
                  <a:ahLst/>
                  <a:cxnLst>
                    <a:cxn ang="0">
                      <a:pos x="0" y="0"/>
                    </a:cxn>
                    <a:cxn ang="0">
                      <a:pos x="10" y="112"/>
                    </a:cxn>
                    <a:cxn ang="0">
                      <a:pos x="121" y="19"/>
                    </a:cxn>
                    <a:cxn ang="0">
                      <a:pos x="0" y="0"/>
                    </a:cxn>
                  </a:cxnLst>
                  <a:rect l="0" t="0" r="r" b="b"/>
                  <a:pathLst>
                    <a:path w="121" h="112">
                      <a:moveTo>
                        <a:pt x="0" y="0"/>
                      </a:moveTo>
                      <a:lnTo>
                        <a:pt x="10" y="112"/>
                      </a:lnTo>
                      <a:lnTo>
                        <a:pt x="121" y="19"/>
                      </a:lnTo>
                      <a:lnTo>
                        <a:pt x="0" y="0"/>
                      </a:ln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55" name="Group 152"/>
              <p:cNvGrpSpPr/>
              <p:nvPr/>
            </p:nvGrpSpPr>
            <p:grpSpPr>
              <a:xfrm>
                <a:off x="4905802" y="3014240"/>
                <a:ext cx="463578" cy="352811"/>
                <a:chOff x="4476750" y="3311525"/>
                <a:chExt cx="538163" cy="409576"/>
              </a:xfrm>
            </p:grpSpPr>
            <p:sp>
              <p:nvSpPr>
                <p:cNvPr id="156" name="Freeform 50"/>
                <p:cNvSpPr/>
                <p:nvPr/>
              </p:nvSpPr>
              <p:spPr bwMode="auto">
                <a:xfrm>
                  <a:off x="4476750" y="3311525"/>
                  <a:ext cx="517525" cy="231775"/>
                </a:xfrm>
                <a:custGeom>
                  <a:avLst/>
                  <a:gdLst/>
                  <a:ahLst/>
                  <a:cxnLst>
                    <a:cxn ang="0">
                      <a:pos x="161" y="146"/>
                    </a:cxn>
                    <a:cxn ang="0">
                      <a:pos x="0" y="74"/>
                    </a:cxn>
                    <a:cxn ang="0">
                      <a:pos x="166" y="0"/>
                    </a:cxn>
                    <a:cxn ang="0">
                      <a:pos x="326" y="71"/>
                    </a:cxn>
                    <a:cxn ang="0">
                      <a:pos x="161" y="146"/>
                    </a:cxn>
                  </a:cxnLst>
                  <a:rect l="0" t="0" r="r" b="b"/>
                  <a:pathLst>
                    <a:path w="326" h="146">
                      <a:moveTo>
                        <a:pt x="161" y="146"/>
                      </a:moveTo>
                      <a:lnTo>
                        <a:pt x="0" y="74"/>
                      </a:lnTo>
                      <a:lnTo>
                        <a:pt x="166" y="0"/>
                      </a:lnTo>
                      <a:lnTo>
                        <a:pt x="326" y="71"/>
                      </a:lnTo>
                      <a:lnTo>
                        <a:pt x="161" y="146"/>
                      </a:ln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57" name="Rectangle 51"/>
                <p:cNvSpPr>
                  <a:spLocks noChangeArrowheads="1"/>
                </p:cNvSpPr>
                <p:nvPr/>
              </p:nvSpPr>
              <p:spPr bwMode="auto">
                <a:xfrm>
                  <a:off x="4972050" y="3421063"/>
                  <a:ext cx="17463" cy="171450"/>
                </a:xfrm>
                <a:prstGeom prst="rect">
                  <a:avLst/>
                </a:prstGeom>
                <a:solidFill>
                  <a:srgbClr val="F2F2F2"/>
                </a:solidFill>
                <a:ln w="9525">
                  <a:noFill/>
                  <a:miter lim="800000"/>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58" name="Oval 52"/>
                <p:cNvSpPr>
                  <a:spLocks noChangeArrowheads="1"/>
                </p:cNvSpPr>
                <p:nvPr/>
              </p:nvSpPr>
              <p:spPr bwMode="auto">
                <a:xfrm>
                  <a:off x="4954588" y="3571875"/>
                  <a:ext cx="52388" cy="52388"/>
                </a:xfrm>
                <a:prstGeom prst="ellipse">
                  <a:avLst/>
                </a:pr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59" name="Freeform 53"/>
                <p:cNvSpPr/>
                <p:nvPr/>
              </p:nvSpPr>
              <p:spPr bwMode="auto">
                <a:xfrm>
                  <a:off x="4948238" y="3600450"/>
                  <a:ext cx="38100" cy="112713"/>
                </a:xfrm>
                <a:custGeom>
                  <a:avLst/>
                  <a:gdLst/>
                  <a:ahLst/>
                  <a:cxnLst>
                    <a:cxn ang="0">
                      <a:pos x="16" y="5"/>
                    </a:cxn>
                    <a:cxn ang="0">
                      <a:pos x="7" y="90"/>
                    </a:cxn>
                    <a:cxn ang="0">
                      <a:pos x="30" y="90"/>
                    </a:cxn>
                    <a:cxn ang="0">
                      <a:pos x="30" y="0"/>
                    </a:cxn>
                    <a:cxn ang="0">
                      <a:pos x="16" y="5"/>
                    </a:cxn>
                  </a:cxnLst>
                  <a:rect l="0" t="0" r="r" b="b"/>
                  <a:pathLst>
                    <a:path w="30" h="90">
                      <a:moveTo>
                        <a:pt x="16" y="5"/>
                      </a:moveTo>
                      <a:cubicBezTo>
                        <a:pt x="16" y="5"/>
                        <a:pt x="0" y="38"/>
                        <a:pt x="7" y="90"/>
                      </a:cubicBezTo>
                      <a:cubicBezTo>
                        <a:pt x="30" y="90"/>
                        <a:pt x="30" y="90"/>
                        <a:pt x="30" y="90"/>
                      </a:cubicBezTo>
                      <a:cubicBezTo>
                        <a:pt x="30" y="0"/>
                        <a:pt x="30" y="0"/>
                        <a:pt x="30" y="0"/>
                      </a:cubicBezTo>
                      <a:cubicBezTo>
                        <a:pt x="30" y="0"/>
                        <a:pt x="16" y="7"/>
                        <a:pt x="16" y="5"/>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60" name="Freeform 54"/>
                <p:cNvSpPr/>
                <p:nvPr/>
              </p:nvSpPr>
              <p:spPr bwMode="auto">
                <a:xfrm>
                  <a:off x="4976813" y="3600450"/>
                  <a:ext cx="38100" cy="112713"/>
                </a:xfrm>
                <a:custGeom>
                  <a:avLst/>
                  <a:gdLst/>
                  <a:ahLst/>
                  <a:cxnLst>
                    <a:cxn ang="0">
                      <a:pos x="14" y="5"/>
                    </a:cxn>
                    <a:cxn ang="0">
                      <a:pos x="23" y="90"/>
                    </a:cxn>
                    <a:cxn ang="0">
                      <a:pos x="0" y="90"/>
                    </a:cxn>
                    <a:cxn ang="0">
                      <a:pos x="0" y="0"/>
                    </a:cxn>
                    <a:cxn ang="0">
                      <a:pos x="14" y="5"/>
                    </a:cxn>
                  </a:cxnLst>
                  <a:rect l="0" t="0" r="r" b="b"/>
                  <a:pathLst>
                    <a:path w="30" h="90">
                      <a:moveTo>
                        <a:pt x="14" y="5"/>
                      </a:moveTo>
                      <a:cubicBezTo>
                        <a:pt x="14" y="5"/>
                        <a:pt x="30" y="38"/>
                        <a:pt x="23" y="90"/>
                      </a:cubicBezTo>
                      <a:cubicBezTo>
                        <a:pt x="0" y="90"/>
                        <a:pt x="0" y="90"/>
                        <a:pt x="0" y="90"/>
                      </a:cubicBezTo>
                      <a:cubicBezTo>
                        <a:pt x="0" y="0"/>
                        <a:pt x="0" y="0"/>
                        <a:pt x="0" y="0"/>
                      </a:cubicBezTo>
                      <a:cubicBezTo>
                        <a:pt x="0" y="0"/>
                        <a:pt x="14" y="7"/>
                        <a:pt x="14" y="5"/>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61" name="Freeform 55"/>
                <p:cNvSpPr/>
                <p:nvPr/>
              </p:nvSpPr>
              <p:spPr bwMode="auto">
                <a:xfrm>
                  <a:off x="4579938" y="3497263"/>
                  <a:ext cx="298450" cy="223838"/>
                </a:xfrm>
                <a:custGeom>
                  <a:avLst/>
                  <a:gdLst/>
                  <a:ahLst/>
                  <a:cxnLst>
                    <a:cxn ang="0">
                      <a:pos x="236" y="0"/>
                    </a:cxn>
                    <a:cxn ang="0">
                      <a:pos x="118" y="56"/>
                    </a:cxn>
                    <a:cxn ang="0">
                      <a:pos x="0" y="0"/>
                    </a:cxn>
                    <a:cxn ang="0">
                      <a:pos x="0" y="136"/>
                    </a:cxn>
                    <a:cxn ang="0">
                      <a:pos x="115" y="177"/>
                    </a:cxn>
                    <a:cxn ang="0">
                      <a:pos x="115" y="177"/>
                    </a:cxn>
                    <a:cxn ang="0">
                      <a:pos x="118" y="177"/>
                    </a:cxn>
                    <a:cxn ang="0">
                      <a:pos x="121" y="177"/>
                    </a:cxn>
                    <a:cxn ang="0">
                      <a:pos x="121" y="177"/>
                    </a:cxn>
                    <a:cxn ang="0">
                      <a:pos x="236" y="136"/>
                    </a:cxn>
                    <a:cxn ang="0">
                      <a:pos x="236" y="0"/>
                    </a:cxn>
                  </a:cxnLst>
                  <a:rect l="0" t="0" r="r" b="b"/>
                  <a:pathLst>
                    <a:path w="236" h="177">
                      <a:moveTo>
                        <a:pt x="236" y="0"/>
                      </a:moveTo>
                      <a:cubicBezTo>
                        <a:pt x="236" y="1"/>
                        <a:pt x="137" y="47"/>
                        <a:pt x="118" y="56"/>
                      </a:cubicBezTo>
                      <a:cubicBezTo>
                        <a:pt x="99" y="47"/>
                        <a:pt x="0" y="1"/>
                        <a:pt x="0" y="0"/>
                      </a:cubicBezTo>
                      <a:cubicBezTo>
                        <a:pt x="0" y="136"/>
                        <a:pt x="0" y="136"/>
                        <a:pt x="0" y="136"/>
                      </a:cubicBezTo>
                      <a:cubicBezTo>
                        <a:pt x="32" y="170"/>
                        <a:pt x="95" y="176"/>
                        <a:pt x="115" y="177"/>
                      </a:cubicBezTo>
                      <a:cubicBezTo>
                        <a:pt x="115" y="177"/>
                        <a:pt x="115" y="177"/>
                        <a:pt x="115" y="177"/>
                      </a:cubicBezTo>
                      <a:cubicBezTo>
                        <a:pt x="115" y="177"/>
                        <a:pt x="116" y="177"/>
                        <a:pt x="118" y="177"/>
                      </a:cubicBezTo>
                      <a:cubicBezTo>
                        <a:pt x="120" y="177"/>
                        <a:pt x="121" y="177"/>
                        <a:pt x="121" y="177"/>
                      </a:cubicBezTo>
                      <a:cubicBezTo>
                        <a:pt x="121" y="177"/>
                        <a:pt x="121" y="177"/>
                        <a:pt x="121" y="177"/>
                      </a:cubicBezTo>
                      <a:cubicBezTo>
                        <a:pt x="141" y="176"/>
                        <a:pt x="204" y="170"/>
                        <a:pt x="236" y="136"/>
                      </a:cubicBezTo>
                      <a:lnTo>
                        <a:pt x="236" y="0"/>
                      </a:ln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28" name="Group 180"/>
            <p:cNvGrpSpPr/>
            <p:nvPr/>
          </p:nvGrpSpPr>
          <p:grpSpPr>
            <a:xfrm rot="20311865">
              <a:off x="5870045" y="1464355"/>
              <a:ext cx="490926" cy="419817"/>
              <a:chOff x="5530644" y="2880459"/>
              <a:chExt cx="490926" cy="419817"/>
            </a:xfrm>
          </p:grpSpPr>
          <p:grpSp>
            <p:nvGrpSpPr>
              <p:cNvPr id="150" name="Group 150"/>
              <p:cNvGrpSpPr/>
              <p:nvPr/>
            </p:nvGrpSpPr>
            <p:grpSpPr>
              <a:xfrm rot="2737667">
                <a:off x="5566198" y="2844905"/>
                <a:ext cx="419817" cy="490926"/>
                <a:chOff x="5289550" y="3008313"/>
                <a:chExt cx="487363" cy="569913"/>
              </a:xfrm>
              <a:solidFill>
                <a:schemeClr val="accent3"/>
              </a:solidFill>
            </p:grpSpPr>
            <p:sp>
              <p:nvSpPr>
                <p:cNvPr id="152" name="Oval 26"/>
                <p:cNvSpPr>
                  <a:spLocks noChangeArrowheads="1"/>
                </p:cNvSpPr>
                <p:nvPr/>
              </p:nvSpPr>
              <p:spPr bwMode="auto">
                <a:xfrm>
                  <a:off x="5289550" y="3008313"/>
                  <a:ext cx="487363" cy="485775"/>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53" name="Freeform 27"/>
                <p:cNvSpPr/>
                <p:nvPr/>
              </p:nvSpPr>
              <p:spPr bwMode="auto">
                <a:xfrm>
                  <a:off x="5413375" y="3462338"/>
                  <a:ext cx="125413" cy="115888"/>
                </a:xfrm>
                <a:custGeom>
                  <a:avLst/>
                  <a:gdLst/>
                  <a:ahLst/>
                  <a:cxnLst>
                    <a:cxn ang="0">
                      <a:pos x="0" y="0"/>
                    </a:cxn>
                    <a:cxn ang="0">
                      <a:pos x="6" y="73"/>
                    </a:cxn>
                    <a:cxn ang="0">
                      <a:pos x="79" y="12"/>
                    </a:cxn>
                    <a:cxn ang="0">
                      <a:pos x="0" y="0"/>
                    </a:cxn>
                  </a:cxnLst>
                  <a:rect l="0" t="0" r="r" b="b"/>
                  <a:pathLst>
                    <a:path w="79" h="73">
                      <a:moveTo>
                        <a:pt x="0" y="0"/>
                      </a:moveTo>
                      <a:lnTo>
                        <a:pt x="6" y="73"/>
                      </a:lnTo>
                      <a:lnTo>
                        <a:pt x="79" y="12"/>
                      </a:lnTo>
                      <a:lnTo>
                        <a:pt x="0" y="0"/>
                      </a:ln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sp>
            <p:nvSpPr>
              <p:cNvPr id="151" name="Freeform 56"/>
              <p:cNvSpPr>
                <a:spLocks noEditPoints="1"/>
              </p:cNvSpPr>
              <p:nvPr/>
            </p:nvSpPr>
            <p:spPr bwMode="auto">
              <a:xfrm>
                <a:off x="5677697" y="2931790"/>
                <a:ext cx="248882" cy="252984"/>
              </a:xfrm>
              <a:custGeom>
                <a:avLst/>
                <a:gdLst/>
                <a:ahLst/>
                <a:cxnLst>
                  <a:cxn ang="0">
                    <a:pos x="147" y="112"/>
                  </a:cxn>
                  <a:cxn ang="0">
                    <a:pos x="141" y="98"/>
                  </a:cxn>
                  <a:cxn ang="0">
                    <a:pos x="141" y="44"/>
                  </a:cxn>
                  <a:cxn ang="0">
                    <a:pos x="147" y="37"/>
                  </a:cxn>
                  <a:cxn ang="0">
                    <a:pos x="148" y="37"/>
                  </a:cxn>
                  <a:cxn ang="0">
                    <a:pos x="148" y="13"/>
                  </a:cxn>
                  <a:cxn ang="0">
                    <a:pos x="147" y="13"/>
                  </a:cxn>
                  <a:cxn ang="0">
                    <a:pos x="147" y="12"/>
                  </a:cxn>
                  <a:cxn ang="0">
                    <a:pos x="114" y="0"/>
                  </a:cxn>
                  <a:cxn ang="0">
                    <a:pos x="81" y="12"/>
                  </a:cxn>
                  <a:cxn ang="0">
                    <a:pos x="81" y="13"/>
                  </a:cxn>
                  <a:cxn ang="0">
                    <a:pos x="80" y="13"/>
                  </a:cxn>
                  <a:cxn ang="0">
                    <a:pos x="80" y="37"/>
                  </a:cxn>
                  <a:cxn ang="0">
                    <a:pos x="81" y="37"/>
                  </a:cxn>
                  <a:cxn ang="0">
                    <a:pos x="91" y="44"/>
                  </a:cxn>
                  <a:cxn ang="0">
                    <a:pos x="91" y="98"/>
                  </a:cxn>
                  <a:cxn ang="0">
                    <a:pos x="83" y="112"/>
                  </a:cxn>
                  <a:cxn ang="0">
                    <a:pos x="31" y="212"/>
                  </a:cxn>
                  <a:cxn ang="0">
                    <a:pos x="115" y="230"/>
                  </a:cxn>
                  <a:cxn ang="0">
                    <a:pos x="198" y="212"/>
                  </a:cxn>
                  <a:cxn ang="0">
                    <a:pos x="147" y="112"/>
                  </a:cxn>
                  <a:cxn ang="0">
                    <a:pos x="145" y="213"/>
                  </a:cxn>
                  <a:cxn ang="0">
                    <a:pos x="182" y="187"/>
                  </a:cxn>
                  <a:cxn ang="0">
                    <a:pos x="150" y="134"/>
                  </a:cxn>
                  <a:cxn ang="0">
                    <a:pos x="193" y="190"/>
                  </a:cxn>
                  <a:cxn ang="0">
                    <a:pos x="145" y="213"/>
                  </a:cxn>
                </a:cxnLst>
                <a:rect l="0" t="0" r="r" b="b"/>
                <a:pathLst>
                  <a:path w="229" h="231">
                    <a:moveTo>
                      <a:pt x="147" y="112"/>
                    </a:moveTo>
                    <a:cubicBezTo>
                      <a:pt x="147" y="112"/>
                      <a:pt x="141" y="109"/>
                      <a:pt x="141" y="98"/>
                    </a:cubicBezTo>
                    <a:cubicBezTo>
                      <a:pt x="141" y="89"/>
                      <a:pt x="141" y="55"/>
                      <a:pt x="141" y="44"/>
                    </a:cubicBezTo>
                    <a:cubicBezTo>
                      <a:pt x="145" y="42"/>
                      <a:pt x="147" y="40"/>
                      <a:pt x="147" y="37"/>
                    </a:cubicBezTo>
                    <a:cubicBezTo>
                      <a:pt x="148" y="37"/>
                      <a:pt x="148" y="37"/>
                      <a:pt x="148" y="37"/>
                    </a:cubicBezTo>
                    <a:cubicBezTo>
                      <a:pt x="148" y="13"/>
                      <a:pt x="148" y="13"/>
                      <a:pt x="148" y="13"/>
                    </a:cubicBezTo>
                    <a:cubicBezTo>
                      <a:pt x="147" y="13"/>
                      <a:pt x="147" y="13"/>
                      <a:pt x="147" y="13"/>
                    </a:cubicBezTo>
                    <a:cubicBezTo>
                      <a:pt x="147" y="13"/>
                      <a:pt x="147" y="13"/>
                      <a:pt x="147" y="12"/>
                    </a:cubicBezTo>
                    <a:cubicBezTo>
                      <a:pt x="147" y="5"/>
                      <a:pt x="132" y="0"/>
                      <a:pt x="114" y="0"/>
                    </a:cubicBezTo>
                    <a:cubicBezTo>
                      <a:pt x="96" y="0"/>
                      <a:pt x="81" y="5"/>
                      <a:pt x="81" y="12"/>
                    </a:cubicBezTo>
                    <a:cubicBezTo>
                      <a:pt x="81" y="13"/>
                      <a:pt x="81" y="13"/>
                      <a:pt x="81" y="13"/>
                    </a:cubicBezTo>
                    <a:cubicBezTo>
                      <a:pt x="80" y="13"/>
                      <a:pt x="80" y="13"/>
                      <a:pt x="80" y="13"/>
                    </a:cubicBezTo>
                    <a:cubicBezTo>
                      <a:pt x="80" y="37"/>
                      <a:pt x="80" y="37"/>
                      <a:pt x="80" y="37"/>
                    </a:cubicBezTo>
                    <a:cubicBezTo>
                      <a:pt x="81" y="37"/>
                      <a:pt x="81" y="37"/>
                      <a:pt x="81" y="37"/>
                    </a:cubicBezTo>
                    <a:cubicBezTo>
                      <a:pt x="82" y="40"/>
                      <a:pt x="84" y="42"/>
                      <a:pt x="91" y="44"/>
                    </a:cubicBezTo>
                    <a:cubicBezTo>
                      <a:pt x="91" y="56"/>
                      <a:pt x="91" y="89"/>
                      <a:pt x="91" y="98"/>
                    </a:cubicBezTo>
                    <a:cubicBezTo>
                      <a:pt x="91" y="109"/>
                      <a:pt x="83" y="112"/>
                      <a:pt x="83" y="112"/>
                    </a:cubicBezTo>
                    <a:cubicBezTo>
                      <a:pt x="71" y="119"/>
                      <a:pt x="0" y="190"/>
                      <a:pt x="31" y="212"/>
                    </a:cubicBezTo>
                    <a:cubicBezTo>
                      <a:pt x="59" y="231"/>
                      <a:pt x="105" y="231"/>
                      <a:pt x="115" y="230"/>
                    </a:cubicBezTo>
                    <a:cubicBezTo>
                      <a:pt x="124" y="231"/>
                      <a:pt x="170" y="231"/>
                      <a:pt x="198" y="212"/>
                    </a:cubicBezTo>
                    <a:cubicBezTo>
                      <a:pt x="229" y="190"/>
                      <a:pt x="159" y="119"/>
                      <a:pt x="147" y="112"/>
                    </a:cubicBezTo>
                    <a:close/>
                    <a:moveTo>
                      <a:pt x="145" y="213"/>
                    </a:moveTo>
                    <a:cubicBezTo>
                      <a:pt x="145" y="213"/>
                      <a:pt x="180" y="206"/>
                      <a:pt x="182" y="187"/>
                    </a:cubicBezTo>
                    <a:cubicBezTo>
                      <a:pt x="183" y="169"/>
                      <a:pt x="150" y="134"/>
                      <a:pt x="150" y="134"/>
                    </a:cubicBezTo>
                    <a:cubicBezTo>
                      <a:pt x="150" y="134"/>
                      <a:pt x="194" y="167"/>
                      <a:pt x="193" y="190"/>
                    </a:cubicBezTo>
                    <a:cubicBezTo>
                      <a:pt x="193" y="213"/>
                      <a:pt x="145" y="213"/>
                      <a:pt x="145" y="213"/>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9" name="Group 181"/>
            <p:cNvGrpSpPr/>
            <p:nvPr/>
          </p:nvGrpSpPr>
          <p:grpSpPr>
            <a:xfrm>
              <a:off x="4645688" y="1819110"/>
              <a:ext cx="507337" cy="593487"/>
              <a:chOff x="5225477" y="2162568"/>
              <a:chExt cx="507337" cy="593487"/>
            </a:xfrm>
          </p:grpSpPr>
          <p:grpSp>
            <p:nvGrpSpPr>
              <p:cNvPr id="144" name="Group 144"/>
              <p:cNvGrpSpPr/>
              <p:nvPr/>
            </p:nvGrpSpPr>
            <p:grpSpPr>
              <a:xfrm rot="2364507">
                <a:off x="5225477" y="2162568"/>
                <a:ext cx="507337" cy="593487"/>
                <a:chOff x="5019675" y="2357438"/>
                <a:chExt cx="588963" cy="688975"/>
              </a:xfrm>
              <a:solidFill>
                <a:schemeClr val="accent4"/>
              </a:solidFill>
            </p:grpSpPr>
            <p:sp>
              <p:nvSpPr>
                <p:cNvPr id="148" name="Oval 28"/>
                <p:cNvSpPr>
                  <a:spLocks noChangeArrowheads="1"/>
                </p:cNvSpPr>
                <p:nvPr/>
              </p:nvSpPr>
              <p:spPr bwMode="auto">
                <a:xfrm>
                  <a:off x="5019675" y="2357438"/>
                  <a:ext cx="588963" cy="588963"/>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49" name="Freeform 29"/>
                <p:cNvSpPr/>
                <p:nvPr/>
              </p:nvSpPr>
              <p:spPr bwMode="auto">
                <a:xfrm>
                  <a:off x="5168900" y="2905125"/>
                  <a:ext cx="152400" cy="141288"/>
                </a:xfrm>
                <a:custGeom>
                  <a:avLst/>
                  <a:gdLst/>
                  <a:ahLst/>
                  <a:cxnLst>
                    <a:cxn ang="0">
                      <a:pos x="0" y="0"/>
                    </a:cxn>
                    <a:cxn ang="0">
                      <a:pos x="8" y="89"/>
                    </a:cxn>
                    <a:cxn ang="0">
                      <a:pos x="96" y="15"/>
                    </a:cxn>
                    <a:cxn ang="0">
                      <a:pos x="0" y="0"/>
                    </a:cxn>
                  </a:cxnLst>
                  <a:rect l="0" t="0" r="r" b="b"/>
                  <a:pathLst>
                    <a:path w="96" h="89">
                      <a:moveTo>
                        <a:pt x="0" y="0"/>
                      </a:moveTo>
                      <a:lnTo>
                        <a:pt x="8" y="89"/>
                      </a:lnTo>
                      <a:lnTo>
                        <a:pt x="96" y="15"/>
                      </a:lnTo>
                      <a:lnTo>
                        <a:pt x="0" y="0"/>
                      </a:ln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45" name="Group 143"/>
              <p:cNvGrpSpPr/>
              <p:nvPr/>
            </p:nvGrpSpPr>
            <p:grpSpPr>
              <a:xfrm>
                <a:off x="5346916" y="2270966"/>
                <a:ext cx="351444" cy="313153"/>
                <a:chOff x="5126038" y="2471738"/>
                <a:chExt cx="407988" cy="363537"/>
              </a:xfrm>
            </p:grpSpPr>
            <p:sp>
              <p:nvSpPr>
                <p:cNvPr id="146" name="Freeform 57"/>
                <p:cNvSpPr>
                  <a:spLocks noEditPoints="1"/>
                </p:cNvSpPr>
                <p:nvPr/>
              </p:nvSpPr>
              <p:spPr bwMode="auto">
                <a:xfrm>
                  <a:off x="5135563" y="2471738"/>
                  <a:ext cx="361950" cy="361950"/>
                </a:xfrm>
                <a:custGeom>
                  <a:avLst/>
                  <a:gdLst/>
                  <a:ahLst/>
                  <a:cxnLst>
                    <a:cxn ang="0">
                      <a:pos x="143" y="0"/>
                    </a:cxn>
                    <a:cxn ang="0">
                      <a:pos x="0" y="143"/>
                    </a:cxn>
                    <a:cxn ang="0">
                      <a:pos x="143" y="286"/>
                    </a:cxn>
                    <a:cxn ang="0">
                      <a:pos x="286" y="143"/>
                    </a:cxn>
                    <a:cxn ang="0">
                      <a:pos x="143" y="0"/>
                    </a:cxn>
                    <a:cxn ang="0">
                      <a:pos x="143" y="279"/>
                    </a:cxn>
                    <a:cxn ang="0">
                      <a:pos x="7" y="143"/>
                    </a:cxn>
                    <a:cxn ang="0">
                      <a:pos x="143" y="6"/>
                    </a:cxn>
                    <a:cxn ang="0">
                      <a:pos x="280" y="143"/>
                    </a:cxn>
                    <a:cxn ang="0">
                      <a:pos x="143" y="279"/>
                    </a:cxn>
                  </a:cxnLst>
                  <a:rect l="0" t="0" r="r" b="b"/>
                  <a:pathLst>
                    <a:path w="286" h="286">
                      <a:moveTo>
                        <a:pt x="143" y="0"/>
                      </a:moveTo>
                      <a:cubicBezTo>
                        <a:pt x="64" y="0"/>
                        <a:pt x="0" y="64"/>
                        <a:pt x="0" y="143"/>
                      </a:cubicBezTo>
                      <a:cubicBezTo>
                        <a:pt x="0" y="222"/>
                        <a:pt x="64" y="286"/>
                        <a:pt x="143" y="286"/>
                      </a:cubicBezTo>
                      <a:cubicBezTo>
                        <a:pt x="222" y="286"/>
                        <a:pt x="286" y="222"/>
                        <a:pt x="286" y="143"/>
                      </a:cubicBezTo>
                      <a:cubicBezTo>
                        <a:pt x="286" y="64"/>
                        <a:pt x="222" y="0"/>
                        <a:pt x="143" y="0"/>
                      </a:cubicBezTo>
                      <a:close/>
                      <a:moveTo>
                        <a:pt x="143" y="279"/>
                      </a:moveTo>
                      <a:cubicBezTo>
                        <a:pt x="68" y="279"/>
                        <a:pt x="7" y="218"/>
                        <a:pt x="7" y="143"/>
                      </a:cubicBezTo>
                      <a:cubicBezTo>
                        <a:pt x="7" y="67"/>
                        <a:pt x="68" y="6"/>
                        <a:pt x="143" y="6"/>
                      </a:cubicBezTo>
                      <a:cubicBezTo>
                        <a:pt x="219" y="6"/>
                        <a:pt x="280" y="67"/>
                        <a:pt x="280" y="143"/>
                      </a:cubicBezTo>
                      <a:cubicBezTo>
                        <a:pt x="280" y="218"/>
                        <a:pt x="219" y="279"/>
                        <a:pt x="143" y="279"/>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47" name="Freeform 58"/>
                <p:cNvSpPr/>
                <p:nvPr/>
              </p:nvSpPr>
              <p:spPr bwMode="auto">
                <a:xfrm>
                  <a:off x="5126038" y="2476500"/>
                  <a:ext cx="407988" cy="358775"/>
                </a:xfrm>
                <a:custGeom>
                  <a:avLst/>
                  <a:gdLst/>
                  <a:ahLst/>
                  <a:cxnLst>
                    <a:cxn ang="0">
                      <a:pos x="93" y="22"/>
                    </a:cxn>
                    <a:cxn ang="0">
                      <a:pos x="87" y="33"/>
                    </a:cxn>
                    <a:cxn ang="0">
                      <a:pos x="81" y="41"/>
                    </a:cxn>
                    <a:cxn ang="0">
                      <a:pos x="76" y="37"/>
                    </a:cxn>
                    <a:cxn ang="0">
                      <a:pos x="75" y="46"/>
                    </a:cxn>
                    <a:cxn ang="0">
                      <a:pos x="60" y="49"/>
                    </a:cxn>
                    <a:cxn ang="0">
                      <a:pos x="51" y="58"/>
                    </a:cxn>
                    <a:cxn ang="0">
                      <a:pos x="39" y="76"/>
                    </a:cxn>
                    <a:cxn ang="0">
                      <a:pos x="31" y="87"/>
                    </a:cxn>
                    <a:cxn ang="0">
                      <a:pos x="38" y="95"/>
                    </a:cxn>
                    <a:cxn ang="0">
                      <a:pos x="39" y="99"/>
                    </a:cxn>
                    <a:cxn ang="0">
                      <a:pos x="32" y="93"/>
                    </a:cxn>
                    <a:cxn ang="0">
                      <a:pos x="27" y="85"/>
                    </a:cxn>
                    <a:cxn ang="0">
                      <a:pos x="24" y="97"/>
                    </a:cxn>
                    <a:cxn ang="0">
                      <a:pos x="25" y="118"/>
                    </a:cxn>
                    <a:cxn ang="0">
                      <a:pos x="35" y="113"/>
                    </a:cxn>
                    <a:cxn ang="0">
                      <a:pos x="46" y="125"/>
                    </a:cxn>
                    <a:cxn ang="0">
                      <a:pos x="59" y="138"/>
                    </a:cxn>
                    <a:cxn ang="0">
                      <a:pos x="71" y="149"/>
                    </a:cxn>
                    <a:cxn ang="0">
                      <a:pos x="87" y="166"/>
                    </a:cxn>
                    <a:cxn ang="0">
                      <a:pos x="82" y="190"/>
                    </a:cxn>
                    <a:cxn ang="0">
                      <a:pos x="69" y="219"/>
                    </a:cxn>
                    <a:cxn ang="0">
                      <a:pos x="74" y="240"/>
                    </a:cxn>
                    <a:cxn ang="0">
                      <a:pos x="66" y="241"/>
                    </a:cxn>
                    <a:cxn ang="0">
                      <a:pos x="46" y="209"/>
                    </a:cxn>
                    <a:cxn ang="0">
                      <a:pos x="24" y="159"/>
                    </a:cxn>
                    <a:cxn ang="0">
                      <a:pos x="17" y="123"/>
                    </a:cxn>
                    <a:cxn ang="0">
                      <a:pos x="104" y="259"/>
                    </a:cxn>
                    <a:cxn ang="0">
                      <a:pos x="127" y="255"/>
                    </a:cxn>
                    <a:cxn ang="0">
                      <a:pos x="156" y="252"/>
                    </a:cxn>
                    <a:cxn ang="0">
                      <a:pos x="154" y="264"/>
                    </a:cxn>
                    <a:cxn ang="0">
                      <a:pos x="171" y="263"/>
                    </a:cxn>
                    <a:cxn ang="0">
                      <a:pos x="196" y="260"/>
                    </a:cxn>
                    <a:cxn ang="0">
                      <a:pos x="194" y="4"/>
                    </a:cxn>
                    <a:cxn ang="0">
                      <a:pos x="278" y="91"/>
                    </a:cxn>
                    <a:cxn ang="0">
                      <a:pos x="267" y="82"/>
                    </a:cxn>
                    <a:cxn ang="0">
                      <a:pos x="256" y="105"/>
                    </a:cxn>
                    <a:cxn ang="0">
                      <a:pos x="240" y="84"/>
                    </a:cxn>
                    <a:cxn ang="0">
                      <a:pos x="247" y="106"/>
                    </a:cxn>
                    <a:cxn ang="0">
                      <a:pos x="263" y="112"/>
                    </a:cxn>
                    <a:cxn ang="0">
                      <a:pos x="256" y="142"/>
                    </a:cxn>
                    <a:cxn ang="0">
                      <a:pos x="248" y="173"/>
                    </a:cxn>
                    <a:cxn ang="0">
                      <a:pos x="238" y="194"/>
                    </a:cxn>
                    <a:cxn ang="0">
                      <a:pos x="208" y="218"/>
                    </a:cxn>
                    <a:cxn ang="0">
                      <a:pos x="200" y="197"/>
                    </a:cxn>
                    <a:cxn ang="0">
                      <a:pos x="201" y="171"/>
                    </a:cxn>
                    <a:cxn ang="0">
                      <a:pos x="191" y="143"/>
                    </a:cxn>
                    <a:cxn ang="0">
                      <a:pos x="177" y="127"/>
                    </a:cxn>
                    <a:cxn ang="0">
                      <a:pos x="140" y="128"/>
                    </a:cxn>
                    <a:cxn ang="0">
                      <a:pos x="127" y="108"/>
                    </a:cxn>
                    <a:cxn ang="0">
                      <a:pos x="142" y="70"/>
                    </a:cxn>
                    <a:cxn ang="0">
                      <a:pos x="168" y="59"/>
                    </a:cxn>
                    <a:cxn ang="0">
                      <a:pos x="185" y="66"/>
                    </a:cxn>
                    <a:cxn ang="0">
                      <a:pos x="207" y="66"/>
                    </a:cxn>
                    <a:cxn ang="0">
                      <a:pos x="229" y="62"/>
                    </a:cxn>
                    <a:cxn ang="0">
                      <a:pos x="208" y="53"/>
                    </a:cxn>
                    <a:cxn ang="0">
                      <a:pos x="207" y="46"/>
                    </a:cxn>
                    <a:cxn ang="0">
                      <a:pos x="180" y="46"/>
                    </a:cxn>
                    <a:cxn ang="0">
                      <a:pos x="157" y="53"/>
                    </a:cxn>
                    <a:cxn ang="0">
                      <a:pos x="152" y="30"/>
                    </a:cxn>
                    <a:cxn ang="0">
                      <a:pos x="136" y="16"/>
                    </a:cxn>
                    <a:cxn ang="0">
                      <a:pos x="154" y="5"/>
                    </a:cxn>
                  </a:cxnLst>
                  <a:rect l="0" t="0" r="r" b="b"/>
                  <a:pathLst>
                    <a:path w="322" h="282">
                      <a:moveTo>
                        <a:pt x="131" y="1"/>
                      </a:moveTo>
                      <a:cubicBezTo>
                        <a:pt x="131" y="1"/>
                        <a:pt x="83" y="7"/>
                        <a:pt x="50" y="45"/>
                      </a:cubicBezTo>
                      <a:cubicBezTo>
                        <a:pt x="50" y="45"/>
                        <a:pt x="75" y="19"/>
                        <a:pt x="91" y="19"/>
                      </a:cubicBezTo>
                      <a:cubicBezTo>
                        <a:pt x="94" y="20"/>
                        <a:pt x="94" y="20"/>
                        <a:pt x="94" y="20"/>
                      </a:cubicBezTo>
                      <a:cubicBezTo>
                        <a:pt x="94" y="20"/>
                        <a:pt x="94" y="22"/>
                        <a:pt x="93" y="22"/>
                      </a:cubicBezTo>
                      <a:cubicBezTo>
                        <a:pt x="93" y="23"/>
                        <a:pt x="91" y="25"/>
                        <a:pt x="91" y="26"/>
                      </a:cubicBezTo>
                      <a:cubicBezTo>
                        <a:pt x="91" y="27"/>
                        <a:pt x="91" y="29"/>
                        <a:pt x="91" y="29"/>
                      </a:cubicBezTo>
                      <a:cubicBezTo>
                        <a:pt x="90" y="30"/>
                        <a:pt x="90" y="30"/>
                        <a:pt x="90" y="30"/>
                      </a:cubicBezTo>
                      <a:cubicBezTo>
                        <a:pt x="90" y="30"/>
                        <a:pt x="88" y="31"/>
                        <a:pt x="88" y="31"/>
                      </a:cubicBezTo>
                      <a:cubicBezTo>
                        <a:pt x="88" y="32"/>
                        <a:pt x="87" y="32"/>
                        <a:pt x="87" y="33"/>
                      </a:cubicBezTo>
                      <a:cubicBezTo>
                        <a:pt x="87" y="34"/>
                        <a:pt x="87" y="36"/>
                        <a:pt x="87" y="36"/>
                      </a:cubicBezTo>
                      <a:cubicBezTo>
                        <a:pt x="88" y="39"/>
                        <a:pt x="88" y="39"/>
                        <a:pt x="88" y="39"/>
                      </a:cubicBezTo>
                      <a:cubicBezTo>
                        <a:pt x="87" y="40"/>
                        <a:pt x="87" y="40"/>
                        <a:pt x="87" y="40"/>
                      </a:cubicBezTo>
                      <a:cubicBezTo>
                        <a:pt x="85" y="41"/>
                        <a:pt x="85" y="41"/>
                        <a:pt x="85" y="41"/>
                      </a:cubicBezTo>
                      <a:cubicBezTo>
                        <a:pt x="85" y="41"/>
                        <a:pt x="82" y="42"/>
                        <a:pt x="81" y="41"/>
                      </a:cubicBezTo>
                      <a:cubicBezTo>
                        <a:pt x="80" y="41"/>
                        <a:pt x="80" y="39"/>
                        <a:pt x="80" y="39"/>
                      </a:cubicBezTo>
                      <a:cubicBezTo>
                        <a:pt x="83" y="37"/>
                        <a:pt x="83" y="37"/>
                        <a:pt x="83" y="37"/>
                      </a:cubicBezTo>
                      <a:cubicBezTo>
                        <a:pt x="83" y="37"/>
                        <a:pt x="83" y="37"/>
                        <a:pt x="82" y="36"/>
                      </a:cubicBezTo>
                      <a:cubicBezTo>
                        <a:pt x="81" y="36"/>
                        <a:pt x="82" y="34"/>
                        <a:pt x="80" y="34"/>
                      </a:cubicBezTo>
                      <a:cubicBezTo>
                        <a:pt x="79" y="35"/>
                        <a:pt x="76" y="37"/>
                        <a:pt x="76" y="37"/>
                      </a:cubicBezTo>
                      <a:cubicBezTo>
                        <a:pt x="74" y="38"/>
                        <a:pt x="74" y="38"/>
                        <a:pt x="74" y="38"/>
                      </a:cubicBezTo>
                      <a:cubicBezTo>
                        <a:pt x="74" y="38"/>
                        <a:pt x="73" y="41"/>
                        <a:pt x="73" y="41"/>
                      </a:cubicBezTo>
                      <a:cubicBezTo>
                        <a:pt x="74" y="41"/>
                        <a:pt x="75" y="42"/>
                        <a:pt x="75" y="42"/>
                      </a:cubicBezTo>
                      <a:cubicBezTo>
                        <a:pt x="75" y="42"/>
                        <a:pt x="75" y="43"/>
                        <a:pt x="75" y="44"/>
                      </a:cubicBezTo>
                      <a:cubicBezTo>
                        <a:pt x="75" y="45"/>
                        <a:pt x="75" y="46"/>
                        <a:pt x="75" y="46"/>
                      </a:cubicBezTo>
                      <a:cubicBezTo>
                        <a:pt x="75" y="46"/>
                        <a:pt x="74" y="47"/>
                        <a:pt x="72" y="47"/>
                      </a:cubicBezTo>
                      <a:cubicBezTo>
                        <a:pt x="71" y="46"/>
                        <a:pt x="69" y="46"/>
                        <a:pt x="68" y="46"/>
                      </a:cubicBezTo>
                      <a:cubicBezTo>
                        <a:pt x="67" y="45"/>
                        <a:pt x="66" y="45"/>
                        <a:pt x="65" y="45"/>
                      </a:cubicBezTo>
                      <a:cubicBezTo>
                        <a:pt x="64" y="46"/>
                        <a:pt x="64" y="46"/>
                        <a:pt x="64" y="46"/>
                      </a:cubicBezTo>
                      <a:cubicBezTo>
                        <a:pt x="64" y="47"/>
                        <a:pt x="60" y="49"/>
                        <a:pt x="60" y="49"/>
                      </a:cubicBezTo>
                      <a:cubicBezTo>
                        <a:pt x="60" y="49"/>
                        <a:pt x="59" y="49"/>
                        <a:pt x="59" y="50"/>
                      </a:cubicBezTo>
                      <a:cubicBezTo>
                        <a:pt x="59" y="51"/>
                        <a:pt x="58" y="53"/>
                        <a:pt x="58" y="53"/>
                      </a:cubicBezTo>
                      <a:cubicBezTo>
                        <a:pt x="58" y="53"/>
                        <a:pt x="57" y="54"/>
                        <a:pt x="55" y="55"/>
                      </a:cubicBezTo>
                      <a:cubicBezTo>
                        <a:pt x="53" y="55"/>
                        <a:pt x="52" y="56"/>
                        <a:pt x="52" y="56"/>
                      </a:cubicBezTo>
                      <a:cubicBezTo>
                        <a:pt x="51" y="58"/>
                        <a:pt x="51" y="58"/>
                        <a:pt x="51" y="58"/>
                      </a:cubicBezTo>
                      <a:cubicBezTo>
                        <a:pt x="51" y="58"/>
                        <a:pt x="49" y="60"/>
                        <a:pt x="48" y="61"/>
                      </a:cubicBezTo>
                      <a:cubicBezTo>
                        <a:pt x="47" y="62"/>
                        <a:pt x="44" y="65"/>
                        <a:pt x="43" y="65"/>
                      </a:cubicBezTo>
                      <a:cubicBezTo>
                        <a:pt x="43" y="65"/>
                        <a:pt x="41" y="67"/>
                        <a:pt x="41" y="68"/>
                      </a:cubicBezTo>
                      <a:cubicBezTo>
                        <a:pt x="40" y="69"/>
                        <a:pt x="41" y="71"/>
                        <a:pt x="40" y="72"/>
                      </a:cubicBezTo>
                      <a:cubicBezTo>
                        <a:pt x="40" y="73"/>
                        <a:pt x="39" y="74"/>
                        <a:pt x="39" y="76"/>
                      </a:cubicBezTo>
                      <a:cubicBezTo>
                        <a:pt x="39" y="77"/>
                        <a:pt x="38" y="79"/>
                        <a:pt x="37" y="79"/>
                      </a:cubicBezTo>
                      <a:cubicBezTo>
                        <a:pt x="36" y="80"/>
                        <a:pt x="35" y="81"/>
                        <a:pt x="35" y="81"/>
                      </a:cubicBezTo>
                      <a:cubicBezTo>
                        <a:pt x="34" y="81"/>
                        <a:pt x="32" y="82"/>
                        <a:pt x="31" y="83"/>
                      </a:cubicBezTo>
                      <a:cubicBezTo>
                        <a:pt x="30" y="83"/>
                        <a:pt x="29" y="85"/>
                        <a:pt x="29" y="85"/>
                      </a:cubicBezTo>
                      <a:cubicBezTo>
                        <a:pt x="29" y="86"/>
                        <a:pt x="31" y="87"/>
                        <a:pt x="31" y="87"/>
                      </a:cubicBezTo>
                      <a:cubicBezTo>
                        <a:pt x="32" y="87"/>
                        <a:pt x="33" y="88"/>
                        <a:pt x="33" y="88"/>
                      </a:cubicBezTo>
                      <a:cubicBezTo>
                        <a:pt x="33" y="88"/>
                        <a:pt x="33" y="90"/>
                        <a:pt x="33" y="91"/>
                      </a:cubicBezTo>
                      <a:cubicBezTo>
                        <a:pt x="33" y="91"/>
                        <a:pt x="32" y="94"/>
                        <a:pt x="33" y="94"/>
                      </a:cubicBezTo>
                      <a:cubicBezTo>
                        <a:pt x="34" y="94"/>
                        <a:pt x="36" y="94"/>
                        <a:pt x="36" y="94"/>
                      </a:cubicBezTo>
                      <a:cubicBezTo>
                        <a:pt x="38" y="95"/>
                        <a:pt x="38" y="95"/>
                        <a:pt x="38" y="95"/>
                      </a:cubicBezTo>
                      <a:cubicBezTo>
                        <a:pt x="41" y="96"/>
                        <a:pt x="41" y="96"/>
                        <a:pt x="41" y="96"/>
                      </a:cubicBezTo>
                      <a:cubicBezTo>
                        <a:pt x="42" y="97"/>
                        <a:pt x="42" y="97"/>
                        <a:pt x="42" y="97"/>
                      </a:cubicBezTo>
                      <a:cubicBezTo>
                        <a:pt x="42" y="97"/>
                        <a:pt x="42" y="99"/>
                        <a:pt x="41" y="99"/>
                      </a:cubicBezTo>
                      <a:cubicBezTo>
                        <a:pt x="41" y="100"/>
                        <a:pt x="40" y="101"/>
                        <a:pt x="40" y="101"/>
                      </a:cubicBezTo>
                      <a:cubicBezTo>
                        <a:pt x="39" y="100"/>
                        <a:pt x="39" y="100"/>
                        <a:pt x="39" y="99"/>
                      </a:cubicBezTo>
                      <a:cubicBezTo>
                        <a:pt x="38" y="98"/>
                        <a:pt x="39" y="98"/>
                        <a:pt x="37" y="97"/>
                      </a:cubicBezTo>
                      <a:cubicBezTo>
                        <a:pt x="36" y="97"/>
                        <a:pt x="35" y="98"/>
                        <a:pt x="35" y="98"/>
                      </a:cubicBezTo>
                      <a:cubicBezTo>
                        <a:pt x="34" y="97"/>
                        <a:pt x="33" y="97"/>
                        <a:pt x="33" y="97"/>
                      </a:cubicBezTo>
                      <a:cubicBezTo>
                        <a:pt x="32" y="96"/>
                        <a:pt x="32" y="97"/>
                        <a:pt x="32" y="96"/>
                      </a:cubicBezTo>
                      <a:cubicBezTo>
                        <a:pt x="32" y="94"/>
                        <a:pt x="33" y="94"/>
                        <a:pt x="32" y="93"/>
                      </a:cubicBezTo>
                      <a:cubicBezTo>
                        <a:pt x="32" y="92"/>
                        <a:pt x="31" y="91"/>
                        <a:pt x="30" y="91"/>
                      </a:cubicBezTo>
                      <a:cubicBezTo>
                        <a:pt x="30" y="91"/>
                        <a:pt x="31" y="92"/>
                        <a:pt x="30" y="91"/>
                      </a:cubicBezTo>
                      <a:cubicBezTo>
                        <a:pt x="29" y="90"/>
                        <a:pt x="28" y="89"/>
                        <a:pt x="27" y="89"/>
                      </a:cubicBezTo>
                      <a:cubicBezTo>
                        <a:pt x="27" y="89"/>
                        <a:pt x="26" y="90"/>
                        <a:pt x="26" y="89"/>
                      </a:cubicBezTo>
                      <a:cubicBezTo>
                        <a:pt x="26" y="88"/>
                        <a:pt x="27" y="86"/>
                        <a:pt x="27" y="85"/>
                      </a:cubicBezTo>
                      <a:cubicBezTo>
                        <a:pt x="27" y="85"/>
                        <a:pt x="27" y="83"/>
                        <a:pt x="27" y="83"/>
                      </a:cubicBezTo>
                      <a:cubicBezTo>
                        <a:pt x="27" y="82"/>
                        <a:pt x="28" y="78"/>
                        <a:pt x="28" y="78"/>
                      </a:cubicBezTo>
                      <a:cubicBezTo>
                        <a:pt x="28" y="78"/>
                        <a:pt x="24" y="87"/>
                        <a:pt x="22" y="93"/>
                      </a:cubicBezTo>
                      <a:cubicBezTo>
                        <a:pt x="22" y="93"/>
                        <a:pt x="24" y="93"/>
                        <a:pt x="24" y="94"/>
                      </a:cubicBezTo>
                      <a:cubicBezTo>
                        <a:pt x="24" y="95"/>
                        <a:pt x="24" y="96"/>
                        <a:pt x="24" y="97"/>
                      </a:cubicBezTo>
                      <a:cubicBezTo>
                        <a:pt x="24" y="98"/>
                        <a:pt x="24" y="98"/>
                        <a:pt x="24" y="102"/>
                      </a:cubicBezTo>
                      <a:cubicBezTo>
                        <a:pt x="24" y="105"/>
                        <a:pt x="25" y="106"/>
                        <a:pt x="24" y="107"/>
                      </a:cubicBezTo>
                      <a:cubicBezTo>
                        <a:pt x="24" y="108"/>
                        <a:pt x="23" y="110"/>
                        <a:pt x="23" y="111"/>
                      </a:cubicBezTo>
                      <a:cubicBezTo>
                        <a:pt x="23" y="112"/>
                        <a:pt x="24" y="116"/>
                        <a:pt x="24" y="116"/>
                      </a:cubicBezTo>
                      <a:cubicBezTo>
                        <a:pt x="25" y="117"/>
                        <a:pt x="25" y="117"/>
                        <a:pt x="25" y="118"/>
                      </a:cubicBezTo>
                      <a:cubicBezTo>
                        <a:pt x="26" y="119"/>
                        <a:pt x="24" y="121"/>
                        <a:pt x="26" y="119"/>
                      </a:cubicBezTo>
                      <a:cubicBezTo>
                        <a:pt x="28" y="116"/>
                        <a:pt x="28" y="115"/>
                        <a:pt x="28" y="115"/>
                      </a:cubicBezTo>
                      <a:cubicBezTo>
                        <a:pt x="29" y="114"/>
                        <a:pt x="29" y="114"/>
                        <a:pt x="29" y="114"/>
                      </a:cubicBezTo>
                      <a:cubicBezTo>
                        <a:pt x="29" y="114"/>
                        <a:pt x="29" y="112"/>
                        <a:pt x="32" y="112"/>
                      </a:cubicBezTo>
                      <a:cubicBezTo>
                        <a:pt x="34" y="113"/>
                        <a:pt x="34" y="112"/>
                        <a:pt x="35" y="113"/>
                      </a:cubicBezTo>
                      <a:cubicBezTo>
                        <a:pt x="35" y="114"/>
                        <a:pt x="34" y="116"/>
                        <a:pt x="35" y="116"/>
                      </a:cubicBezTo>
                      <a:cubicBezTo>
                        <a:pt x="36" y="117"/>
                        <a:pt x="39" y="115"/>
                        <a:pt x="40" y="115"/>
                      </a:cubicBezTo>
                      <a:cubicBezTo>
                        <a:pt x="41" y="116"/>
                        <a:pt x="42" y="116"/>
                        <a:pt x="43" y="117"/>
                      </a:cubicBezTo>
                      <a:cubicBezTo>
                        <a:pt x="43" y="119"/>
                        <a:pt x="44" y="121"/>
                        <a:pt x="45" y="121"/>
                      </a:cubicBezTo>
                      <a:cubicBezTo>
                        <a:pt x="45" y="122"/>
                        <a:pt x="45" y="124"/>
                        <a:pt x="46" y="125"/>
                      </a:cubicBezTo>
                      <a:cubicBezTo>
                        <a:pt x="46" y="126"/>
                        <a:pt x="49" y="127"/>
                        <a:pt x="50" y="127"/>
                      </a:cubicBezTo>
                      <a:cubicBezTo>
                        <a:pt x="50" y="127"/>
                        <a:pt x="54" y="128"/>
                        <a:pt x="54" y="128"/>
                      </a:cubicBezTo>
                      <a:cubicBezTo>
                        <a:pt x="55" y="129"/>
                        <a:pt x="54" y="130"/>
                        <a:pt x="56" y="131"/>
                      </a:cubicBezTo>
                      <a:cubicBezTo>
                        <a:pt x="58" y="131"/>
                        <a:pt x="58" y="135"/>
                        <a:pt x="58" y="135"/>
                      </a:cubicBezTo>
                      <a:cubicBezTo>
                        <a:pt x="58" y="135"/>
                        <a:pt x="59" y="138"/>
                        <a:pt x="59" y="138"/>
                      </a:cubicBezTo>
                      <a:cubicBezTo>
                        <a:pt x="58" y="139"/>
                        <a:pt x="58" y="141"/>
                        <a:pt x="59" y="141"/>
                      </a:cubicBezTo>
                      <a:cubicBezTo>
                        <a:pt x="61" y="141"/>
                        <a:pt x="63" y="142"/>
                        <a:pt x="63" y="142"/>
                      </a:cubicBezTo>
                      <a:cubicBezTo>
                        <a:pt x="63" y="142"/>
                        <a:pt x="62" y="144"/>
                        <a:pt x="64" y="145"/>
                      </a:cubicBezTo>
                      <a:cubicBezTo>
                        <a:pt x="67" y="146"/>
                        <a:pt x="69" y="147"/>
                        <a:pt x="70" y="147"/>
                      </a:cubicBezTo>
                      <a:cubicBezTo>
                        <a:pt x="70" y="147"/>
                        <a:pt x="68" y="149"/>
                        <a:pt x="71" y="149"/>
                      </a:cubicBezTo>
                      <a:cubicBezTo>
                        <a:pt x="74" y="149"/>
                        <a:pt x="76" y="149"/>
                        <a:pt x="78" y="150"/>
                      </a:cubicBezTo>
                      <a:cubicBezTo>
                        <a:pt x="79" y="151"/>
                        <a:pt x="78" y="152"/>
                        <a:pt x="82" y="154"/>
                      </a:cubicBezTo>
                      <a:cubicBezTo>
                        <a:pt x="85" y="156"/>
                        <a:pt x="86" y="157"/>
                        <a:pt x="87" y="157"/>
                      </a:cubicBezTo>
                      <a:cubicBezTo>
                        <a:pt x="88" y="158"/>
                        <a:pt x="90" y="157"/>
                        <a:pt x="89" y="160"/>
                      </a:cubicBezTo>
                      <a:cubicBezTo>
                        <a:pt x="89" y="163"/>
                        <a:pt x="88" y="165"/>
                        <a:pt x="87" y="166"/>
                      </a:cubicBezTo>
                      <a:cubicBezTo>
                        <a:pt x="86" y="167"/>
                        <a:pt x="84" y="170"/>
                        <a:pt x="83" y="171"/>
                      </a:cubicBezTo>
                      <a:cubicBezTo>
                        <a:pt x="82" y="172"/>
                        <a:pt x="81" y="174"/>
                        <a:pt x="82" y="176"/>
                      </a:cubicBezTo>
                      <a:cubicBezTo>
                        <a:pt x="83" y="178"/>
                        <a:pt x="84" y="180"/>
                        <a:pt x="84" y="181"/>
                      </a:cubicBezTo>
                      <a:cubicBezTo>
                        <a:pt x="84" y="182"/>
                        <a:pt x="85" y="185"/>
                        <a:pt x="84" y="187"/>
                      </a:cubicBezTo>
                      <a:cubicBezTo>
                        <a:pt x="83" y="188"/>
                        <a:pt x="82" y="190"/>
                        <a:pt x="82" y="190"/>
                      </a:cubicBezTo>
                      <a:cubicBezTo>
                        <a:pt x="82" y="190"/>
                        <a:pt x="84" y="192"/>
                        <a:pt x="83" y="194"/>
                      </a:cubicBezTo>
                      <a:cubicBezTo>
                        <a:pt x="81" y="196"/>
                        <a:pt x="78" y="198"/>
                        <a:pt x="77" y="198"/>
                      </a:cubicBezTo>
                      <a:cubicBezTo>
                        <a:pt x="76" y="199"/>
                        <a:pt x="73" y="201"/>
                        <a:pt x="73" y="201"/>
                      </a:cubicBezTo>
                      <a:cubicBezTo>
                        <a:pt x="73" y="201"/>
                        <a:pt x="73" y="207"/>
                        <a:pt x="73" y="208"/>
                      </a:cubicBezTo>
                      <a:cubicBezTo>
                        <a:pt x="73" y="209"/>
                        <a:pt x="68" y="217"/>
                        <a:pt x="69" y="219"/>
                      </a:cubicBezTo>
                      <a:cubicBezTo>
                        <a:pt x="71" y="221"/>
                        <a:pt x="71" y="224"/>
                        <a:pt x="71" y="225"/>
                      </a:cubicBezTo>
                      <a:cubicBezTo>
                        <a:pt x="71" y="226"/>
                        <a:pt x="70" y="226"/>
                        <a:pt x="69" y="227"/>
                      </a:cubicBezTo>
                      <a:cubicBezTo>
                        <a:pt x="69" y="228"/>
                        <a:pt x="66" y="227"/>
                        <a:pt x="68" y="230"/>
                      </a:cubicBezTo>
                      <a:cubicBezTo>
                        <a:pt x="70" y="233"/>
                        <a:pt x="71" y="234"/>
                        <a:pt x="72" y="236"/>
                      </a:cubicBezTo>
                      <a:cubicBezTo>
                        <a:pt x="73" y="238"/>
                        <a:pt x="72" y="238"/>
                        <a:pt x="74" y="240"/>
                      </a:cubicBezTo>
                      <a:cubicBezTo>
                        <a:pt x="75" y="242"/>
                        <a:pt x="76" y="243"/>
                        <a:pt x="77" y="245"/>
                      </a:cubicBezTo>
                      <a:cubicBezTo>
                        <a:pt x="79" y="246"/>
                        <a:pt x="80" y="247"/>
                        <a:pt x="80" y="248"/>
                      </a:cubicBezTo>
                      <a:cubicBezTo>
                        <a:pt x="80" y="250"/>
                        <a:pt x="84" y="254"/>
                        <a:pt x="80" y="251"/>
                      </a:cubicBezTo>
                      <a:cubicBezTo>
                        <a:pt x="76" y="248"/>
                        <a:pt x="79" y="251"/>
                        <a:pt x="74" y="247"/>
                      </a:cubicBezTo>
                      <a:cubicBezTo>
                        <a:pt x="69" y="242"/>
                        <a:pt x="68" y="244"/>
                        <a:pt x="66" y="241"/>
                      </a:cubicBezTo>
                      <a:cubicBezTo>
                        <a:pt x="64" y="239"/>
                        <a:pt x="67" y="248"/>
                        <a:pt x="63" y="237"/>
                      </a:cubicBezTo>
                      <a:cubicBezTo>
                        <a:pt x="59" y="226"/>
                        <a:pt x="57" y="227"/>
                        <a:pt x="56" y="225"/>
                      </a:cubicBezTo>
                      <a:cubicBezTo>
                        <a:pt x="55" y="223"/>
                        <a:pt x="56" y="225"/>
                        <a:pt x="53" y="220"/>
                      </a:cubicBezTo>
                      <a:cubicBezTo>
                        <a:pt x="50" y="214"/>
                        <a:pt x="53" y="218"/>
                        <a:pt x="50" y="214"/>
                      </a:cubicBezTo>
                      <a:cubicBezTo>
                        <a:pt x="47" y="211"/>
                        <a:pt x="47" y="216"/>
                        <a:pt x="46" y="209"/>
                      </a:cubicBezTo>
                      <a:cubicBezTo>
                        <a:pt x="45" y="203"/>
                        <a:pt x="44" y="207"/>
                        <a:pt x="43" y="200"/>
                      </a:cubicBezTo>
                      <a:cubicBezTo>
                        <a:pt x="41" y="193"/>
                        <a:pt x="44" y="192"/>
                        <a:pt x="40" y="189"/>
                      </a:cubicBezTo>
                      <a:cubicBezTo>
                        <a:pt x="36" y="186"/>
                        <a:pt x="36" y="187"/>
                        <a:pt x="35" y="185"/>
                      </a:cubicBezTo>
                      <a:cubicBezTo>
                        <a:pt x="34" y="182"/>
                        <a:pt x="35" y="185"/>
                        <a:pt x="32" y="179"/>
                      </a:cubicBezTo>
                      <a:cubicBezTo>
                        <a:pt x="28" y="172"/>
                        <a:pt x="24" y="170"/>
                        <a:pt x="24" y="159"/>
                      </a:cubicBezTo>
                      <a:cubicBezTo>
                        <a:pt x="24" y="149"/>
                        <a:pt x="24" y="147"/>
                        <a:pt x="24" y="147"/>
                      </a:cubicBezTo>
                      <a:cubicBezTo>
                        <a:pt x="24" y="147"/>
                        <a:pt x="19" y="143"/>
                        <a:pt x="20" y="137"/>
                      </a:cubicBezTo>
                      <a:cubicBezTo>
                        <a:pt x="22" y="131"/>
                        <a:pt x="23" y="133"/>
                        <a:pt x="22" y="131"/>
                      </a:cubicBezTo>
                      <a:cubicBezTo>
                        <a:pt x="22" y="129"/>
                        <a:pt x="21" y="129"/>
                        <a:pt x="19" y="127"/>
                      </a:cubicBezTo>
                      <a:cubicBezTo>
                        <a:pt x="17" y="124"/>
                        <a:pt x="17" y="125"/>
                        <a:pt x="17" y="123"/>
                      </a:cubicBezTo>
                      <a:cubicBezTo>
                        <a:pt x="16" y="122"/>
                        <a:pt x="16" y="118"/>
                        <a:pt x="16" y="118"/>
                      </a:cubicBezTo>
                      <a:cubicBezTo>
                        <a:pt x="14" y="119"/>
                        <a:pt x="14" y="119"/>
                        <a:pt x="14" y="119"/>
                      </a:cubicBezTo>
                      <a:cubicBezTo>
                        <a:pt x="14" y="119"/>
                        <a:pt x="0" y="258"/>
                        <a:pt x="138" y="278"/>
                      </a:cubicBezTo>
                      <a:cubicBezTo>
                        <a:pt x="138" y="278"/>
                        <a:pt x="106" y="271"/>
                        <a:pt x="104" y="265"/>
                      </a:cubicBezTo>
                      <a:cubicBezTo>
                        <a:pt x="104" y="265"/>
                        <a:pt x="103" y="259"/>
                        <a:pt x="104" y="259"/>
                      </a:cubicBezTo>
                      <a:cubicBezTo>
                        <a:pt x="106" y="259"/>
                        <a:pt x="108" y="260"/>
                        <a:pt x="110" y="258"/>
                      </a:cubicBezTo>
                      <a:cubicBezTo>
                        <a:pt x="112" y="257"/>
                        <a:pt x="114" y="255"/>
                        <a:pt x="114" y="255"/>
                      </a:cubicBezTo>
                      <a:cubicBezTo>
                        <a:pt x="114" y="257"/>
                        <a:pt x="114" y="257"/>
                        <a:pt x="114" y="257"/>
                      </a:cubicBezTo>
                      <a:cubicBezTo>
                        <a:pt x="114" y="257"/>
                        <a:pt x="112" y="258"/>
                        <a:pt x="118" y="257"/>
                      </a:cubicBezTo>
                      <a:cubicBezTo>
                        <a:pt x="125" y="256"/>
                        <a:pt x="125" y="256"/>
                        <a:pt x="127" y="255"/>
                      </a:cubicBezTo>
                      <a:cubicBezTo>
                        <a:pt x="129" y="254"/>
                        <a:pt x="132" y="249"/>
                        <a:pt x="133" y="252"/>
                      </a:cubicBezTo>
                      <a:cubicBezTo>
                        <a:pt x="135" y="255"/>
                        <a:pt x="132" y="254"/>
                        <a:pt x="135" y="255"/>
                      </a:cubicBezTo>
                      <a:cubicBezTo>
                        <a:pt x="137" y="257"/>
                        <a:pt x="143" y="255"/>
                        <a:pt x="143" y="255"/>
                      </a:cubicBezTo>
                      <a:cubicBezTo>
                        <a:pt x="143" y="255"/>
                        <a:pt x="153" y="255"/>
                        <a:pt x="154" y="254"/>
                      </a:cubicBezTo>
                      <a:cubicBezTo>
                        <a:pt x="155" y="253"/>
                        <a:pt x="155" y="252"/>
                        <a:pt x="156" y="252"/>
                      </a:cubicBezTo>
                      <a:cubicBezTo>
                        <a:pt x="158" y="252"/>
                        <a:pt x="159" y="255"/>
                        <a:pt x="159" y="255"/>
                      </a:cubicBezTo>
                      <a:cubicBezTo>
                        <a:pt x="154" y="258"/>
                        <a:pt x="154" y="258"/>
                        <a:pt x="154" y="258"/>
                      </a:cubicBezTo>
                      <a:cubicBezTo>
                        <a:pt x="149" y="262"/>
                        <a:pt x="149" y="262"/>
                        <a:pt x="149" y="262"/>
                      </a:cubicBezTo>
                      <a:cubicBezTo>
                        <a:pt x="149" y="262"/>
                        <a:pt x="146" y="262"/>
                        <a:pt x="148" y="263"/>
                      </a:cubicBezTo>
                      <a:cubicBezTo>
                        <a:pt x="150" y="264"/>
                        <a:pt x="151" y="264"/>
                        <a:pt x="154" y="264"/>
                      </a:cubicBezTo>
                      <a:cubicBezTo>
                        <a:pt x="156" y="265"/>
                        <a:pt x="161" y="269"/>
                        <a:pt x="163" y="266"/>
                      </a:cubicBezTo>
                      <a:cubicBezTo>
                        <a:pt x="164" y="264"/>
                        <a:pt x="164" y="263"/>
                        <a:pt x="165" y="262"/>
                      </a:cubicBezTo>
                      <a:cubicBezTo>
                        <a:pt x="166" y="260"/>
                        <a:pt x="166" y="258"/>
                        <a:pt x="168" y="258"/>
                      </a:cubicBezTo>
                      <a:cubicBezTo>
                        <a:pt x="171" y="258"/>
                        <a:pt x="173" y="259"/>
                        <a:pt x="173" y="259"/>
                      </a:cubicBezTo>
                      <a:cubicBezTo>
                        <a:pt x="171" y="263"/>
                        <a:pt x="171" y="263"/>
                        <a:pt x="171" y="263"/>
                      </a:cubicBezTo>
                      <a:cubicBezTo>
                        <a:pt x="171" y="263"/>
                        <a:pt x="175" y="263"/>
                        <a:pt x="177" y="263"/>
                      </a:cubicBezTo>
                      <a:cubicBezTo>
                        <a:pt x="178" y="263"/>
                        <a:pt x="179" y="265"/>
                        <a:pt x="181" y="263"/>
                      </a:cubicBezTo>
                      <a:cubicBezTo>
                        <a:pt x="183" y="261"/>
                        <a:pt x="183" y="261"/>
                        <a:pt x="186" y="260"/>
                      </a:cubicBezTo>
                      <a:cubicBezTo>
                        <a:pt x="188" y="260"/>
                        <a:pt x="191" y="259"/>
                        <a:pt x="192" y="259"/>
                      </a:cubicBezTo>
                      <a:cubicBezTo>
                        <a:pt x="193" y="260"/>
                        <a:pt x="195" y="260"/>
                        <a:pt x="196" y="260"/>
                      </a:cubicBezTo>
                      <a:cubicBezTo>
                        <a:pt x="197" y="260"/>
                        <a:pt x="202" y="264"/>
                        <a:pt x="203" y="263"/>
                      </a:cubicBezTo>
                      <a:cubicBezTo>
                        <a:pt x="204" y="262"/>
                        <a:pt x="210" y="263"/>
                        <a:pt x="210" y="263"/>
                      </a:cubicBezTo>
                      <a:cubicBezTo>
                        <a:pt x="210" y="263"/>
                        <a:pt x="194" y="277"/>
                        <a:pt x="160" y="278"/>
                      </a:cubicBezTo>
                      <a:cubicBezTo>
                        <a:pt x="160" y="278"/>
                        <a:pt x="236" y="282"/>
                        <a:pt x="279" y="207"/>
                      </a:cubicBezTo>
                      <a:cubicBezTo>
                        <a:pt x="322" y="133"/>
                        <a:pt x="292" y="37"/>
                        <a:pt x="194" y="4"/>
                      </a:cubicBezTo>
                      <a:cubicBezTo>
                        <a:pt x="194" y="4"/>
                        <a:pt x="267" y="31"/>
                        <a:pt x="287" y="102"/>
                      </a:cubicBezTo>
                      <a:cubicBezTo>
                        <a:pt x="286" y="103"/>
                        <a:pt x="286" y="103"/>
                        <a:pt x="286" y="103"/>
                      </a:cubicBezTo>
                      <a:cubicBezTo>
                        <a:pt x="284" y="101"/>
                        <a:pt x="284" y="102"/>
                        <a:pt x="283" y="99"/>
                      </a:cubicBezTo>
                      <a:cubicBezTo>
                        <a:pt x="281" y="95"/>
                        <a:pt x="282" y="96"/>
                        <a:pt x="281" y="94"/>
                      </a:cubicBezTo>
                      <a:cubicBezTo>
                        <a:pt x="280" y="91"/>
                        <a:pt x="280" y="93"/>
                        <a:pt x="278" y="91"/>
                      </a:cubicBezTo>
                      <a:cubicBezTo>
                        <a:pt x="277" y="88"/>
                        <a:pt x="276" y="89"/>
                        <a:pt x="275" y="87"/>
                      </a:cubicBezTo>
                      <a:cubicBezTo>
                        <a:pt x="274" y="86"/>
                        <a:pt x="272" y="82"/>
                        <a:pt x="271" y="81"/>
                      </a:cubicBezTo>
                      <a:cubicBezTo>
                        <a:pt x="270" y="79"/>
                        <a:pt x="267" y="79"/>
                        <a:pt x="266" y="79"/>
                      </a:cubicBezTo>
                      <a:cubicBezTo>
                        <a:pt x="265" y="78"/>
                        <a:pt x="265" y="77"/>
                        <a:pt x="265" y="78"/>
                      </a:cubicBezTo>
                      <a:cubicBezTo>
                        <a:pt x="264" y="80"/>
                        <a:pt x="267" y="82"/>
                        <a:pt x="267" y="82"/>
                      </a:cubicBezTo>
                      <a:cubicBezTo>
                        <a:pt x="267" y="88"/>
                        <a:pt x="267" y="88"/>
                        <a:pt x="267" y="88"/>
                      </a:cubicBezTo>
                      <a:cubicBezTo>
                        <a:pt x="267" y="88"/>
                        <a:pt x="269" y="93"/>
                        <a:pt x="269" y="94"/>
                      </a:cubicBezTo>
                      <a:cubicBezTo>
                        <a:pt x="269" y="95"/>
                        <a:pt x="267" y="99"/>
                        <a:pt x="267" y="99"/>
                      </a:cubicBezTo>
                      <a:cubicBezTo>
                        <a:pt x="267" y="99"/>
                        <a:pt x="266" y="103"/>
                        <a:pt x="265" y="103"/>
                      </a:cubicBezTo>
                      <a:cubicBezTo>
                        <a:pt x="264" y="104"/>
                        <a:pt x="256" y="105"/>
                        <a:pt x="256" y="105"/>
                      </a:cubicBezTo>
                      <a:cubicBezTo>
                        <a:pt x="256" y="105"/>
                        <a:pt x="254" y="103"/>
                        <a:pt x="253" y="101"/>
                      </a:cubicBezTo>
                      <a:cubicBezTo>
                        <a:pt x="251" y="98"/>
                        <a:pt x="247" y="98"/>
                        <a:pt x="246" y="97"/>
                      </a:cubicBezTo>
                      <a:cubicBezTo>
                        <a:pt x="246" y="96"/>
                        <a:pt x="247" y="94"/>
                        <a:pt x="245" y="91"/>
                      </a:cubicBezTo>
                      <a:cubicBezTo>
                        <a:pt x="243" y="88"/>
                        <a:pt x="245" y="89"/>
                        <a:pt x="243" y="87"/>
                      </a:cubicBezTo>
                      <a:cubicBezTo>
                        <a:pt x="240" y="84"/>
                        <a:pt x="240" y="84"/>
                        <a:pt x="240" y="84"/>
                      </a:cubicBezTo>
                      <a:cubicBezTo>
                        <a:pt x="240" y="84"/>
                        <a:pt x="234" y="82"/>
                        <a:pt x="236" y="86"/>
                      </a:cubicBezTo>
                      <a:cubicBezTo>
                        <a:pt x="238" y="89"/>
                        <a:pt x="236" y="93"/>
                        <a:pt x="238" y="93"/>
                      </a:cubicBezTo>
                      <a:cubicBezTo>
                        <a:pt x="239" y="93"/>
                        <a:pt x="240" y="92"/>
                        <a:pt x="242" y="95"/>
                      </a:cubicBezTo>
                      <a:cubicBezTo>
                        <a:pt x="243" y="98"/>
                        <a:pt x="243" y="99"/>
                        <a:pt x="244" y="100"/>
                      </a:cubicBezTo>
                      <a:cubicBezTo>
                        <a:pt x="245" y="101"/>
                        <a:pt x="245" y="105"/>
                        <a:pt x="247" y="106"/>
                      </a:cubicBezTo>
                      <a:cubicBezTo>
                        <a:pt x="248" y="106"/>
                        <a:pt x="252" y="106"/>
                        <a:pt x="251" y="107"/>
                      </a:cubicBezTo>
                      <a:cubicBezTo>
                        <a:pt x="251" y="109"/>
                        <a:pt x="249" y="111"/>
                        <a:pt x="251" y="112"/>
                      </a:cubicBezTo>
                      <a:cubicBezTo>
                        <a:pt x="254" y="113"/>
                        <a:pt x="254" y="114"/>
                        <a:pt x="255" y="113"/>
                      </a:cubicBezTo>
                      <a:cubicBezTo>
                        <a:pt x="257" y="113"/>
                        <a:pt x="256" y="114"/>
                        <a:pt x="258" y="113"/>
                      </a:cubicBezTo>
                      <a:cubicBezTo>
                        <a:pt x="261" y="112"/>
                        <a:pt x="263" y="112"/>
                        <a:pt x="263" y="112"/>
                      </a:cubicBezTo>
                      <a:cubicBezTo>
                        <a:pt x="263" y="112"/>
                        <a:pt x="266" y="114"/>
                        <a:pt x="266" y="115"/>
                      </a:cubicBezTo>
                      <a:cubicBezTo>
                        <a:pt x="266" y="116"/>
                        <a:pt x="265" y="122"/>
                        <a:pt x="265" y="122"/>
                      </a:cubicBezTo>
                      <a:cubicBezTo>
                        <a:pt x="262" y="127"/>
                        <a:pt x="262" y="127"/>
                        <a:pt x="262" y="127"/>
                      </a:cubicBezTo>
                      <a:cubicBezTo>
                        <a:pt x="262" y="127"/>
                        <a:pt x="262" y="137"/>
                        <a:pt x="261" y="137"/>
                      </a:cubicBezTo>
                      <a:cubicBezTo>
                        <a:pt x="259" y="137"/>
                        <a:pt x="257" y="141"/>
                        <a:pt x="256" y="142"/>
                      </a:cubicBezTo>
                      <a:cubicBezTo>
                        <a:pt x="255" y="143"/>
                        <a:pt x="255" y="149"/>
                        <a:pt x="255" y="149"/>
                      </a:cubicBezTo>
                      <a:cubicBezTo>
                        <a:pt x="252" y="153"/>
                        <a:pt x="252" y="153"/>
                        <a:pt x="252" y="153"/>
                      </a:cubicBezTo>
                      <a:cubicBezTo>
                        <a:pt x="252" y="153"/>
                        <a:pt x="252" y="158"/>
                        <a:pt x="252" y="159"/>
                      </a:cubicBezTo>
                      <a:cubicBezTo>
                        <a:pt x="252" y="160"/>
                        <a:pt x="253" y="165"/>
                        <a:pt x="252" y="168"/>
                      </a:cubicBezTo>
                      <a:cubicBezTo>
                        <a:pt x="252" y="171"/>
                        <a:pt x="248" y="173"/>
                        <a:pt x="248" y="173"/>
                      </a:cubicBezTo>
                      <a:cubicBezTo>
                        <a:pt x="248" y="173"/>
                        <a:pt x="253" y="178"/>
                        <a:pt x="250" y="179"/>
                      </a:cubicBezTo>
                      <a:cubicBezTo>
                        <a:pt x="248" y="179"/>
                        <a:pt x="245" y="183"/>
                        <a:pt x="244" y="184"/>
                      </a:cubicBezTo>
                      <a:cubicBezTo>
                        <a:pt x="244" y="185"/>
                        <a:pt x="244" y="187"/>
                        <a:pt x="242" y="187"/>
                      </a:cubicBezTo>
                      <a:cubicBezTo>
                        <a:pt x="241" y="188"/>
                        <a:pt x="238" y="188"/>
                        <a:pt x="238" y="189"/>
                      </a:cubicBezTo>
                      <a:cubicBezTo>
                        <a:pt x="238" y="190"/>
                        <a:pt x="238" y="194"/>
                        <a:pt x="238" y="194"/>
                      </a:cubicBezTo>
                      <a:cubicBezTo>
                        <a:pt x="233" y="202"/>
                        <a:pt x="233" y="202"/>
                        <a:pt x="233" y="202"/>
                      </a:cubicBezTo>
                      <a:cubicBezTo>
                        <a:pt x="226" y="207"/>
                        <a:pt x="226" y="207"/>
                        <a:pt x="226" y="207"/>
                      </a:cubicBezTo>
                      <a:cubicBezTo>
                        <a:pt x="226" y="207"/>
                        <a:pt x="227" y="210"/>
                        <a:pt x="225" y="211"/>
                      </a:cubicBezTo>
                      <a:cubicBezTo>
                        <a:pt x="223" y="211"/>
                        <a:pt x="217" y="214"/>
                        <a:pt x="216" y="215"/>
                      </a:cubicBezTo>
                      <a:cubicBezTo>
                        <a:pt x="215" y="216"/>
                        <a:pt x="210" y="218"/>
                        <a:pt x="208" y="218"/>
                      </a:cubicBezTo>
                      <a:cubicBezTo>
                        <a:pt x="206" y="218"/>
                        <a:pt x="209" y="223"/>
                        <a:pt x="206" y="218"/>
                      </a:cubicBezTo>
                      <a:cubicBezTo>
                        <a:pt x="204" y="213"/>
                        <a:pt x="206" y="216"/>
                        <a:pt x="203" y="211"/>
                      </a:cubicBezTo>
                      <a:cubicBezTo>
                        <a:pt x="201" y="206"/>
                        <a:pt x="201" y="210"/>
                        <a:pt x="201" y="206"/>
                      </a:cubicBezTo>
                      <a:cubicBezTo>
                        <a:pt x="201" y="202"/>
                        <a:pt x="201" y="206"/>
                        <a:pt x="201" y="202"/>
                      </a:cubicBezTo>
                      <a:cubicBezTo>
                        <a:pt x="201" y="198"/>
                        <a:pt x="202" y="201"/>
                        <a:pt x="200" y="197"/>
                      </a:cubicBezTo>
                      <a:cubicBezTo>
                        <a:pt x="198" y="192"/>
                        <a:pt x="199" y="194"/>
                        <a:pt x="196" y="191"/>
                      </a:cubicBezTo>
                      <a:cubicBezTo>
                        <a:pt x="193" y="188"/>
                        <a:pt x="191" y="191"/>
                        <a:pt x="193" y="187"/>
                      </a:cubicBezTo>
                      <a:cubicBezTo>
                        <a:pt x="195" y="183"/>
                        <a:pt x="194" y="187"/>
                        <a:pt x="195" y="183"/>
                      </a:cubicBezTo>
                      <a:cubicBezTo>
                        <a:pt x="196" y="178"/>
                        <a:pt x="194" y="178"/>
                        <a:pt x="197" y="176"/>
                      </a:cubicBezTo>
                      <a:cubicBezTo>
                        <a:pt x="200" y="174"/>
                        <a:pt x="202" y="173"/>
                        <a:pt x="201" y="171"/>
                      </a:cubicBezTo>
                      <a:cubicBezTo>
                        <a:pt x="201" y="168"/>
                        <a:pt x="201" y="167"/>
                        <a:pt x="201" y="165"/>
                      </a:cubicBezTo>
                      <a:cubicBezTo>
                        <a:pt x="200" y="164"/>
                        <a:pt x="197" y="161"/>
                        <a:pt x="197" y="160"/>
                      </a:cubicBezTo>
                      <a:cubicBezTo>
                        <a:pt x="197" y="159"/>
                        <a:pt x="197" y="160"/>
                        <a:pt x="195" y="157"/>
                      </a:cubicBezTo>
                      <a:cubicBezTo>
                        <a:pt x="193" y="154"/>
                        <a:pt x="191" y="152"/>
                        <a:pt x="191" y="152"/>
                      </a:cubicBezTo>
                      <a:cubicBezTo>
                        <a:pt x="191" y="152"/>
                        <a:pt x="191" y="145"/>
                        <a:pt x="191" y="143"/>
                      </a:cubicBezTo>
                      <a:cubicBezTo>
                        <a:pt x="191" y="140"/>
                        <a:pt x="190" y="144"/>
                        <a:pt x="191" y="140"/>
                      </a:cubicBezTo>
                      <a:cubicBezTo>
                        <a:pt x="192" y="136"/>
                        <a:pt x="192" y="133"/>
                        <a:pt x="192" y="133"/>
                      </a:cubicBezTo>
                      <a:cubicBezTo>
                        <a:pt x="192" y="133"/>
                        <a:pt x="187" y="130"/>
                        <a:pt x="185" y="130"/>
                      </a:cubicBezTo>
                      <a:cubicBezTo>
                        <a:pt x="183" y="131"/>
                        <a:pt x="183" y="134"/>
                        <a:pt x="180" y="131"/>
                      </a:cubicBezTo>
                      <a:cubicBezTo>
                        <a:pt x="178" y="129"/>
                        <a:pt x="178" y="127"/>
                        <a:pt x="177" y="127"/>
                      </a:cubicBezTo>
                      <a:cubicBezTo>
                        <a:pt x="176" y="126"/>
                        <a:pt x="174" y="126"/>
                        <a:pt x="173" y="127"/>
                      </a:cubicBezTo>
                      <a:cubicBezTo>
                        <a:pt x="171" y="128"/>
                        <a:pt x="167" y="128"/>
                        <a:pt x="164" y="130"/>
                      </a:cubicBezTo>
                      <a:cubicBezTo>
                        <a:pt x="161" y="131"/>
                        <a:pt x="160" y="131"/>
                        <a:pt x="157" y="131"/>
                      </a:cubicBezTo>
                      <a:cubicBezTo>
                        <a:pt x="153" y="131"/>
                        <a:pt x="148" y="132"/>
                        <a:pt x="145" y="130"/>
                      </a:cubicBezTo>
                      <a:cubicBezTo>
                        <a:pt x="142" y="129"/>
                        <a:pt x="142" y="131"/>
                        <a:pt x="140" y="128"/>
                      </a:cubicBezTo>
                      <a:cubicBezTo>
                        <a:pt x="139" y="124"/>
                        <a:pt x="140" y="125"/>
                        <a:pt x="137" y="123"/>
                      </a:cubicBezTo>
                      <a:cubicBezTo>
                        <a:pt x="135" y="122"/>
                        <a:pt x="134" y="123"/>
                        <a:pt x="134" y="120"/>
                      </a:cubicBezTo>
                      <a:cubicBezTo>
                        <a:pt x="133" y="117"/>
                        <a:pt x="135" y="118"/>
                        <a:pt x="133" y="115"/>
                      </a:cubicBezTo>
                      <a:cubicBezTo>
                        <a:pt x="130" y="112"/>
                        <a:pt x="134" y="116"/>
                        <a:pt x="130" y="112"/>
                      </a:cubicBezTo>
                      <a:cubicBezTo>
                        <a:pt x="127" y="108"/>
                        <a:pt x="125" y="112"/>
                        <a:pt x="127" y="108"/>
                      </a:cubicBezTo>
                      <a:cubicBezTo>
                        <a:pt x="128" y="105"/>
                        <a:pt x="129" y="107"/>
                        <a:pt x="129" y="103"/>
                      </a:cubicBezTo>
                      <a:cubicBezTo>
                        <a:pt x="129" y="99"/>
                        <a:pt x="135" y="105"/>
                        <a:pt x="131" y="97"/>
                      </a:cubicBezTo>
                      <a:cubicBezTo>
                        <a:pt x="128" y="89"/>
                        <a:pt x="127" y="91"/>
                        <a:pt x="130" y="85"/>
                      </a:cubicBezTo>
                      <a:cubicBezTo>
                        <a:pt x="134" y="79"/>
                        <a:pt x="138" y="77"/>
                        <a:pt x="138" y="76"/>
                      </a:cubicBezTo>
                      <a:cubicBezTo>
                        <a:pt x="139" y="74"/>
                        <a:pt x="140" y="71"/>
                        <a:pt x="142" y="70"/>
                      </a:cubicBezTo>
                      <a:cubicBezTo>
                        <a:pt x="143" y="69"/>
                        <a:pt x="142" y="68"/>
                        <a:pt x="145" y="68"/>
                      </a:cubicBezTo>
                      <a:cubicBezTo>
                        <a:pt x="148" y="69"/>
                        <a:pt x="151" y="67"/>
                        <a:pt x="153" y="65"/>
                      </a:cubicBezTo>
                      <a:cubicBezTo>
                        <a:pt x="155" y="63"/>
                        <a:pt x="158" y="61"/>
                        <a:pt x="159" y="60"/>
                      </a:cubicBezTo>
                      <a:cubicBezTo>
                        <a:pt x="160" y="60"/>
                        <a:pt x="160" y="61"/>
                        <a:pt x="163" y="60"/>
                      </a:cubicBezTo>
                      <a:cubicBezTo>
                        <a:pt x="166" y="59"/>
                        <a:pt x="166" y="59"/>
                        <a:pt x="168" y="59"/>
                      </a:cubicBezTo>
                      <a:cubicBezTo>
                        <a:pt x="170" y="59"/>
                        <a:pt x="166" y="60"/>
                        <a:pt x="172" y="59"/>
                      </a:cubicBezTo>
                      <a:cubicBezTo>
                        <a:pt x="178" y="58"/>
                        <a:pt x="176" y="58"/>
                        <a:pt x="178" y="58"/>
                      </a:cubicBezTo>
                      <a:cubicBezTo>
                        <a:pt x="179" y="58"/>
                        <a:pt x="178" y="58"/>
                        <a:pt x="180" y="58"/>
                      </a:cubicBezTo>
                      <a:cubicBezTo>
                        <a:pt x="183" y="59"/>
                        <a:pt x="182" y="54"/>
                        <a:pt x="183" y="59"/>
                      </a:cubicBezTo>
                      <a:cubicBezTo>
                        <a:pt x="183" y="63"/>
                        <a:pt x="181" y="66"/>
                        <a:pt x="185" y="66"/>
                      </a:cubicBezTo>
                      <a:cubicBezTo>
                        <a:pt x="189" y="66"/>
                        <a:pt x="185" y="66"/>
                        <a:pt x="189" y="66"/>
                      </a:cubicBezTo>
                      <a:cubicBezTo>
                        <a:pt x="193" y="66"/>
                        <a:pt x="192" y="67"/>
                        <a:pt x="194" y="68"/>
                      </a:cubicBezTo>
                      <a:cubicBezTo>
                        <a:pt x="196" y="69"/>
                        <a:pt x="197" y="70"/>
                        <a:pt x="200" y="70"/>
                      </a:cubicBezTo>
                      <a:cubicBezTo>
                        <a:pt x="202" y="70"/>
                        <a:pt x="198" y="75"/>
                        <a:pt x="202" y="70"/>
                      </a:cubicBezTo>
                      <a:cubicBezTo>
                        <a:pt x="207" y="66"/>
                        <a:pt x="199" y="65"/>
                        <a:pt x="207" y="66"/>
                      </a:cubicBezTo>
                      <a:cubicBezTo>
                        <a:pt x="214" y="67"/>
                        <a:pt x="215" y="68"/>
                        <a:pt x="217" y="68"/>
                      </a:cubicBezTo>
                      <a:cubicBezTo>
                        <a:pt x="218" y="67"/>
                        <a:pt x="218" y="68"/>
                        <a:pt x="221" y="67"/>
                      </a:cubicBezTo>
                      <a:cubicBezTo>
                        <a:pt x="225" y="65"/>
                        <a:pt x="225" y="65"/>
                        <a:pt x="226" y="66"/>
                      </a:cubicBezTo>
                      <a:cubicBezTo>
                        <a:pt x="228" y="66"/>
                        <a:pt x="228" y="69"/>
                        <a:pt x="229" y="66"/>
                      </a:cubicBezTo>
                      <a:cubicBezTo>
                        <a:pt x="230" y="63"/>
                        <a:pt x="233" y="64"/>
                        <a:pt x="229" y="62"/>
                      </a:cubicBezTo>
                      <a:cubicBezTo>
                        <a:pt x="225" y="61"/>
                        <a:pt x="224" y="63"/>
                        <a:pt x="223" y="60"/>
                      </a:cubicBezTo>
                      <a:cubicBezTo>
                        <a:pt x="222" y="58"/>
                        <a:pt x="226" y="58"/>
                        <a:pt x="222" y="58"/>
                      </a:cubicBezTo>
                      <a:cubicBezTo>
                        <a:pt x="219" y="57"/>
                        <a:pt x="219" y="57"/>
                        <a:pt x="216" y="56"/>
                      </a:cubicBezTo>
                      <a:cubicBezTo>
                        <a:pt x="213" y="55"/>
                        <a:pt x="210" y="59"/>
                        <a:pt x="209" y="56"/>
                      </a:cubicBezTo>
                      <a:cubicBezTo>
                        <a:pt x="208" y="53"/>
                        <a:pt x="203" y="58"/>
                        <a:pt x="208" y="53"/>
                      </a:cubicBezTo>
                      <a:cubicBezTo>
                        <a:pt x="214" y="48"/>
                        <a:pt x="212" y="46"/>
                        <a:pt x="215" y="47"/>
                      </a:cubicBezTo>
                      <a:cubicBezTo>
                        <a:pt x="219" y="48"/>
                        <a:pt x="218" y="51"/>
                        <a:pt x="220" y="49"/>
                      </a:cubicBezTo>
                      <a:cubicBezTo>
                        <a:pt x="222" y="47"/>
                        <a:pt x="227" y="46"/>
                        <a:pt x="222" y="43"/>
                      </a:cubicBezTo>
                      <a:cubicBezTo>
                        <a:pt x="218" y="40"/>
                        <a:pt x="221" y="41"/>
                        <a:pt x="217" y="40"/>
                      </a:cubicBezTo>
                      <a:cubicBezTo>
                        <a:pt x="213" y="38"/>
                        <a:pt x="209" y="47"/>
                        <a:pt x="207" y="46"/>
                      </a:cubicBezTo>
                      <a:cubicBezTo>
                        <a:pt x="205" y="44"/>
                        <a:pt x="204" y="43"/>
                        <a:pt x="202" y="44"/>
                      </a:cubicBezTo>
                      <a:cubicBezTo>
                        <a:pt x="201" y="45"/>
                        <a:pt x="201" y="48"/>
                        <a:pt x="201" y="51"/>
                      </a:cubicBezTo>
                      <a:cubicBezTo>
                        <a:pt x="201" y="54"/>
                        <a:pt x="203" y="54"/>
                        <a:pt x="199" y="52"/>
                      </a:cubicBezTo>
                      <a:cubicBezTo>
                        <a:pt x="195" y="50"/>
                        <a:pt x="203" y="51"/>
                        <a:pt x="194" y="48"/>
                      </a:cubicBezTo>
                      <a:cubicBezTo>
                        <a:pt x="184" y="44"/>
                        <a:pt x="181" y="45"/>
                        <a:pt x="180" y="46"/>
                      </a:cubicBezTo>
                      <a:cubicBezTo>
                        <a:pt x="179" y="48"/>
                        <a:pt x="177" y="47"/>
                        <a:pt x="176" y="48"/>
                      </a:cubicBezTo>
                      <a:cubicBezTo>
                        <a:pt x="175" y="49"/>
                        <a:pt x="179" y="52"/>
                        <a:pt x="175" y="49"/>
                      </a:cubicBezTo>
                      <a:cubicBezTo>
                        <a:pt x="171" y="47"/>
                        <a:pt x="167" y="51"/>
                        <a:pt x="167" y="51"/>
                      </a:cubicBezTo>
                      <a:cubicBezTo>
                        <a:pt x="167" y="51"/>
                        <a:pt x="165" y="50"/>
                        <a:pt x="164" y="51"/>
                      </a:cubicBezTo>
                      <a:cubicBezTo>
                        <a:pt x="162" y="53"/>
                        <a:pt x="159" y="54"/>
                        <a:pt x="157" y="53"/>
                      </a:cubicBezTo>
                      <a:cubicBezTo>
                        <a:pt x="155" y="52"/>
                        <a:pt x="151" y="54"/>
                        <a:pt x="154" y="49"/>
                      </a:cubicBezTo>
                      <a:cubicBezTo>
                        <a:pt x="158" y="44"/>
                        <a:pt x="155" y="47"/>
                        <a:pt x="161" y="45"/>
                      </a:cubicBezTo>
                      <a:cubicBezTo>
                        <a:pt x="166" y="42"/>
                        <a:pt x="175" y="42"/>
                        <a:pt x="167" y="40"/>
                      </a:cubicBezTo>
                      <a:cubicBezTo>
                        <a:pt x="160" y="39"/>
                        <a:pt x="171" y="39"/>
                        <a:pt x="162" y="34"/>
                      </a:cubicBezTo>
                      <a:cubicBezTo>
                        <a:pt x="152" y="30"/>
                        <a:pt x="152" y="36"/>
                        <a:pt x="152" y="30"/>
                      </a:cubicBezTo>
                      <a:cubicBezTo>
                        <a:pt x="153" y="23"/>
                        <a:pt x="152" y="23"/>
                        <a:pt x="150" y="23"/>
                      </a:cubicBezTo>
                      <a:cubicBezTo>
                        <a:pt x="148" y="24"/>
                        <a:pt x="142" y="25"/>
                        <a:pt x="139" y="25"/>
                      </a:cubicBezTo>
                      <a:cubicBezTo>
                        <a:pt x="137" y="26"/>
                        <a:pt x="140" y="28"/>
                        <a:pt x="136" y="25"/>
                      </a:cubicBezTo>
                      <a:cubicBezTo>
                        <a:pt x="131" y="22"/>
                        <a:pt x="130" y="26"/>
                        <a:pt x="131" y="22"/>
                      </a:cubicBezTo>
                      <a:cubicBezTo>
                        <a:pt x="133" y="19"/>
                        <a:pt x="133" y="18"/>
                        <a:pt x="136" y="16"/>
                      </a:cubicBezTo>
                      <a:cubicBezTo>
                        <a:pt x="138" y="13"/>
                        <a:pt x="138" y="5"/>
                        <a:pt x="144" y="8"/>
                      </a:cubicBezTo>
                      <a:cubicBezTo>
                        <a:pt x="151" y="11"/>
                        <a:pt x="148" y="10"/>
                        <a:pt x="154" y="11"/>
                      </a:cubicBezTo>
                      <a:cubicBezTo>
                        <a:pt x="159" y="11"/>
                        <a:pt x="161" y="10"/>
                        <a:pt x="161" y="9"/>
                      </a:cubicBezTo>
                      <a:cubicBezTo>
                        <a:pt x="161" y="8"/>
                        <a:pt x="155" y="5"/>
                        <a:pt x="155" y="5"/>
                      </a:cubicBezTo>
                      <a:cubicBezTo>
                        <a:pt x="155" y="5"/>
                        <a:pt x="153" y="6"/>
                        <a:pt x="154" y="5"/>
                      </a:cubicBezTo>
                      <a:cubicBezTo>
                        <a:pt x="155" y="4"/>
                        <a:pt x="156" y="2"/>
                        <a:pt x="156" y="2"/>
                      </a:cubicBezTo>
                      <a:cubicBezTo>
                        <a:pt x="154" y="0"/>
                        <a:pt x="154" y="0"/>
                        <a:pt x="154" y="0"/>
                      </a:cubicBezTo>
                      <a:cubicBezTo>
                        <a:pt x="154" y="0"/>
                        <a:pt x="136" y="0"/>
                        <a:pt x="131" y="1"/>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30" name="Group 160"/>
            <p:cNvGrpSpPr/>
            <p:nvPr/>
          </p:nvGrpSpPr>
          <p:grpSpPr>
            <a:xfrm>
              <a:off x="4064716" y="1867447"/>
              <a:ext cx="481354" cy="563403"/>
              <a:chOff x="5615428" y="1751587"/>
              <a:chExt cx="481354" cy="563403"/>
            </a:xfrm>
          </p:grpSpPr>
          <p:grpSp>
            <p:nvGrpSpPr>
              <p:cNvPr id="135" name="Group 146"/>
              <p:cNvGrpSpPr/>
              <p:nvPr/>
            </p:nvGrpSpPr>
            <p:grpSpPr>
              <a:xfrm rot="2284575">
                <a:off x="5615428" y="1751587"/>
                <a:ext cx="481354" cy="563403"/>
                <a:chOff x="5338763" y="1651000"/>
                <a:chExt cx="558800" cy="654050"/>
              </a:xfrm>
              <a:solidFill>
                <a:schemeClr val="accent3"/>
              </a:solidFill>
            </p:grpSpPr>
            <p:sp>
              <p:nvSpPr>
                <p:cNvPr id="142" name="Oval 48"/>
                <p:cNvSpPr>
                  <a:spLocks noChangeArrowheads="1"/>
                </p:cNvSpPr>
                <p:nvPr/>
              </p:nvSpPr>
              <p:spPr bwMode="auto">
                <a:xfrm>
                  <a:off x="5338763" y="1651000"/>
                  <a:ext cx="558800" cy="558800"/>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43" name="Freeform 49"/>
                <p:cNvSpPr/>
                <p:nvPr/>
              </p:nvSpPr>
              <p:spPr bwMode="auto">
                <a:xfrm>
                  <a:off x="5480050" y="2171700"/>
                  <a:ext cx="142875" cy="133350"/>
                </a:xfrm>
                <a:custGeom>
                  <a:avLst/>
                  <a:gdLst/>
                  <a:ahLst/>
                  <a:cxnLst>
                    <a:cxn ang="0">
                      <a:pos x="0" y="0"/>
                    </a:cxn>
                    <a:cxn ang="0">
                      <a:pos x="7" y="84"/>
                    </a:cxn>
                    <a:cxn ang="0">
                      <a:pos x="90" y="14"/>
                    </a:cxn>
                    <a:cxn ang="0">
                      <a:pos x="0" y="0"/>
                    </a:cxn>
                  </a:cxnLst>
                  <a:rect l="0" t="0" r="r" b="b"/>
                  <a:pathLst>
                    <a:path w="90" h="84">
                      <a:moveTo>
                        <a:pt x="0" y="0"/>
                      </a:moveTo>
                      <a:lnTo>
                        <a:pt x="7" y="84"/>
                      </a:lnTo>
                      <a:lnTo>
                        <a:pt x="90" y="14"/>
                      </a:lnTo>
                      <a:lnTo>
                        <a:pt x="0" y="0"/>
                      </a:ln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36" name="Group 147"/>
              <p:cNvGrpSpPr/>
              <p:nvPr/>
            </p:nvGrpSpPr>
            <p:grpSpPr>
              <a:xfrm>
                <a:off x="5770690" y="1837097"/>
                <a:ext cx="225635" cy="332297"/>
                <a:chOff x="5495925" y="1727200"/>
                <a:chExt cx="261938" cy="385763"/>
              </a:xfrm>
            </p:grpSpPr>
            <p:sp>
              <p:nvSpPr>
                <p:cNvPr id="137" name="Oval 60"/>
                <p:cNvSpPr>
                  <a:spLocks noChangeArrowheads="1"/>
                </p:cNvSpPr>
                <p:nvPr/>
              </p:nvSpPr>
              <p:spPr bwMode="auto">
                <a:xfrm>
                  <a:off x="5586413" y="1757363"/>
                  <a:ext cx="88900" cy="88900"/>
                </a:xfrm>
                <a:prstGeom prst="ellipse">
                  <a:avLst/>
                </a:pr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38" name="Freeform 61"/>
                <p:cNvSpPr/>
                <p:nvPr/>
              </p:nvSpPr>
              <p:spPr bwMode="auto">
                <a:xfrm>
                  <a:off x="5618163" y="1824038"/>
                  <a:ext cx="139700" cy="288925"/>
                </a:xfrm>
                <a:custGeom>
                  <a:avLst/>
                  <a:gdLst/>
                  <a:ahLst/>
                  <a:cxnLst>
                    <a:cxn ang="0">
                      <a:pos x="0" y="6"/>
                    </a:cxn>
                    <a:cxn ang="0">
                      <a:pos x="73" y="198"/>
                    </a:cxn>
                    <a:cxn ang="0">
                      <a:pos x="107" y="229"/>
                    </a:cxn>
                    <a:cxn ang="0">
                      <a:pos x="24" y="0"/>
                    </a:cxn>
                    <a:cxn ang="0">
                      <a:pos x="0" y="6"/>
                    </a:cxn>
                  </a:cxnLst>
                  <a:rect l="0" t="0" r="r" b="b"/>
                  <a:pathLst>
                    <a:path w="110" h="229">
                      <a:moveTo>
                        <a:pt x="0" y="6"/>
                      </a:moveTo>
                      <a:cubicBezTo>
                        <a:pt x="0" y="8"/>
                        <a:pt x="73" y="198"/>
                        <a:pt x="73" y="198"/>
                      </a:cubicBezTo>
                      <a:cubicBezTo>
                        <a:pt x="73" y="198"/>
                        <a:pt x="103" y="229"/>
                        <a:pt x="107" y="229"/>
                      </a:cubicBezTo>
                      <a:cubicBezTo>
                        <a:pt x="110" y="229"/>
                        <a:pt x="24" y="0"/>
                        <a:pt x="24" y="0"/>
                      </a:cubicBezTo>
                      <a:lnTo>
                        <a:pt x="0" y="6"/>
                      </a:ln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39" name="Freeform 62"/>
                <p:cNvSpPr/>
                <p:nvPr/>
              </p:nvSpPr>
              <p:spPr bwMode="auto">
                <a:xfrm>
                  <a:off x="5495925" y="1824038"/>
                  <a:ext cx="149225" cy="285750"/>
                </a:xfrm>
                <a:custGeom>
                  <a:avLst/>
                  <a:gdLst/>
                  <a:ahLst/>
                  <a:cxnLst>
                    <a:cxn ang="0">
                      <a:pos x="93" y="8"/>
                    </a:cxn>
                    <a:cxn ang="0">
                      <a:pos x="25" y="155"/>
                    </a:cxn>
                    <a:cxn ang="0">
                      <a:pos x="0" y="180"/>
                    </a:cxn>
                    <a:cxn ang="0">
                      <a:pos x="8" y="146"/>
                    </a:cxn>
                    <a:cxn ang="0">
                      <a:pos x="73" y="0"/>
                    </a:cxn>
                    <a:cxn ang="0">
                      <a:pos x="94" y="6"/>
                    </a:cxn>
                    <a:cxn ang="0">
                      <a:pos x="93" y="8"/>
                    </a:cxn>
                  </a:cxnLst>
                  <a:rect l="0" t="0" r="r" b="b"/>
                  <a:pathLst>
                    <a:path w="94" h="180">
                      <a:moveTo>
                        <a:pt x="93" y="8"/>
                      </a:moveTo>
                      <a:lnTo>
                        <a:pt x="25" y="155"/>
                      </a:lnTo>
                      <a:lnTo>
                        <a:pt x="0" y="180"/>
                      </a:lnTo>
                      <a:lnTo>
                        <a:pt x="8" y="146"/>
                      </a:lnTo>
                      <a:lnTo>
                        <a:pt x="73" y="0"/>
                      </a:lnTo>
                      <a:lnTo>
                        <a:pt x="94" y="6"/>
                      </a:lnTo>
                      <a:lnTo>
                        <a:pt x="93" y="8"/>
                      </a:ln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40" name="Freeform 63"/>
                <p:cNvSpPr/>
                <p:nvPr/>
              </p:nvSpPr>
              <p:spPr bwMode="auto">
                <a:xfrm>
                  <a:off x="5495925" y="1824038"/>
                  <a:ext cx="149225" cy="285750"/>
                </a:xfrm>
                <a:custGeom>
                  <a:avLst/>
                  <a:gdLst/>
                  <a:ahLst/>
                  <a:cxnLst>
                    <a:cxn ang="0">
                      <a:pos x="93" y="8"/>
                    </a:cxn>
                    <a:cxn ang="0">
                      <a:pos x="25" y="155"/>
                    </a:cxn>
                    <a:cxn ang="0">
                      <a:pos x="0" y="180"/>
                    </a:cxn>
                    <a:cxn ang="0">
                      <a:pos x="8" y="146"/>
                    </a:cxn>
                    <a:cxn ang="0">
                      <a:pos x="73" y="0"/>
                    </a:cxn>
                    <a:cxn ang="0">
                      <a:pos x="94" y="6"/>
                    </a:cxn>
                  </a:cxnLst>
                  <a:rect l="0" t="0" r="r" b="b"/>
                  <a:pathLst>
                    <a:path w="94" h="180">
                      <a:moveTo>
                        <a:pt x="93" y="8"/>
                      </a:moveTo>
                      <a:lnTo>
                        <a:pt x="25" y="155"/>
                      </a:lnTo>
                      <a:lnTo>
                        <a:pt x="0" y="180"/>
                      </a:lnTo>
                      <a:lnTo>
                        <a:pt x="8" y="146"/>
                      </a:lnTo>
                      <a:lnTo>
                        <a:pt x="73" y="0"/>
                      </a:lnTo>
                      <a:lnTo>
                        <a:pt x="94" y="6"/>
                      </a:lnTo>
                    </a:path>
                  </a:pathLst>
                </a:custGeom>
                <a:no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41" name="Freeform 64"/>
                <p:cNvSpPr/>
                <p:nvPr/>
              </p:nvSpPr>
              <p:spPr bwMode="auto">
                <a:xfrm>
                  <a:off x="5626100" y="1727200"/>
                  <a:ext cx="15875" cy="47625"/>
                </a:xfrm>
                <a:custGeom>
                  <a:avLst/>
                  <a:gdLst/>
                  <a:ahLst/>
                  <a:cxnLst>
                    <a:cxn ang="0">
                      <a:pos x="13" y="32"/>
                    </a:cxn>
                    <a:cxn ang="0">
                      <a:pos x="7" y="38"/>
                    </a:cxn>
                    <a:cxn ang="0">
                      <a:pos x="7" y="38"/>
                    </a:cxn>
                    <a:cxn ang="0">
                      <a:pos x="0" y="32"/>
                    </a:cxn>
                    <a:cxn ang="0">
                      <a:pos x="0" y="6"/>
                    </a:cxn>
                    <a:cxn ang="0">
                      <a:pos x="7" y="0"/>
                    </a:cxn>
                    <a:cxn ang="0">
                      <a:pos x="7" y="0"/>
                    </a:cxn>
                    <a:cxn ang="0">
                      <a:pos x="13" y="6"/>
                    </a:cxn>
                    <a:cxn ang="0">
                      <a:pos x="13" y="32"/>
                    </a:cxn>
                  </a:cxnLst>
                  <a:rect l="0" t="0" r="r" b="b"/>
                  <a:pathLst>
                    <a:path w="13" h="38">
                      <a:moveTo>
                        <a:pt x="13" y="32"/>
                      </a:moveTo>
                      <a:cubicBezTo>
                        <a:pt x="13" y="35"/>
                        <a:pt x="10" y="38"/>
                        <a:pt x="7" y="38"/>
                      </a:cubicBezTo>
                      <a:cubicBezTo>
                        <a:pt x="7" y="38"/>
                        <a:pt x="7" y="38"/>
                        <a:pt x="7" y="38"/>
                      </a:cubicBezTo>
                      <a:cubicBezTo>
                        <a:pt x="3" y="38"/>
                        <a:pt x="0" y="35"/>
                        <a:pt x="0" y="32"/>
                      </a:cubicBezTo>
                      <a:cubicBezTo>
                        <a:pt x="0" y="6"/>
                        <a:pt x="0" y="6"/>
                        <a:pt x="0" y="6"/>
                      </a:cubicBezTo>
                      <a:cubicBezTo>
                        <a:pt x="0" y="2"/>
                        <a:pt x="3" y="0"/>
                        <a:pt x="7" y="0"/>
                      </a:cubicBezTo>
                      <a:cubicBezTo>
                        <a:pt x="7" y="0"/>
                        <a:pt x="7" y="0"/>
                        <a:pt x="7" y="0"/>
                      </a:cubicBezTo>
                      <a:cubicBezTo>
                        <a:pt x="10" y="0"/>
                        <a:pt x="13" y="2"/>
                        <a:pt x="13" y="6"/>
                      </a:cubicBezTo>
                      <a:lnTo>
                        <a:pt x="13" y="32"/>
                      </a:ln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31" name="Group 158"/>
            <p:cNvGrpSpPr/>
            <p:nvPr/>
          </p:nvGrpSpPr>
          <p:grpSpPr>
            <a:xfrm>
              <a:off x="3472860" y="1899799"/>
              <a:ext cx="507337" cy="593487"/>
              <a:chOff x="4859210" y="1630618"/>
              <a:chExt cx="507337" cy="593487"/>
            </a:xfrm>
          </p:grpSpPr>
          <p:grpSp>
            <p:nvGrpSpPr>
              <p:cNvPr id="126" name="Group 140"/>
              <p:cNvGrpSpPr/>
              <p:nvPr/>
            </p:nvGrpSpPr>
            <p:grpSpPr>
              <a:xfrm rot="2327168">
                <a:off x="4859210" y="1630618"/>
                <a:ext cx="507337" cy="593487"/>
                <a:chOff x="4468813" y="1739900"/>
                <a:chExt cx="588963" cy="688975"/>
              </a:xfrm>
              <a:solidFill>
                <a:schemeClr val="accent2"/>
              </a:solidFill>
            </p:grpSpPr>
            <p:sp>
              <p:nvSpPr>
                <p:cNvPr id="133" name="Oval 30"/>
                <p:cNvSpPr>
                  <a:spLocks noChangeArrowheads="1"/>
                </p:cNvSpPr>
                <p:nvPr/>
              </p:nvSpPr>
              <p:spPr bwMode="auto">
                <a:xfrm>
                  <a:off x="4468813" y="1739900"/>
                  <a:ext cx="588963" cy="588963"/>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34" name="Freeform 31"/>
                <p:cNvSpPr/>
                <p:nvPr/>
              </p:nvSpPr>
              <p:spPr bwMode="auto">
                <a:xfrm>
                  <a:off x="4618038" y="2289175"/>
                  <a:ext cx="150813" cy="139700"/>
                </a:xfrm>
                <a:custGeom>
                  <a:avLst/>
                  <a:gdLst/>
                  <a:ahLst/>
                  <a:cxnLst>
                    <a:cxn ang="0">
                      <a:pos x="0" y="0"/>
                    </a:cxn>
                    <a:cxn ang="0">
                      <a:pos x="8" y="88"/>
                    </a:cxn>
                    <a:cxn ang="0">
                      <a:pos x="95" y="15"/>
                    </a:cxn>
                    <a:cxn ang="0">
                      <a:pos x="0" y="0"/>
                    </a:cxn>
                  </a:cxnLst>
                  <a:rect l="0" t="0" r="r" b="b"/>
                  <a:pathLst>
                    <a:path w="95" h="88">
                      <a:moveTo>
                        <a:pt x="0" y="0"/>
                      </a:moveTo>
                      <a:lnTo>
                        <a:pt x="8" y="88"/>
                      </a:lnTo>
                      <a:lnTo>
                        <a:pt x="95" y="15"/>
                      </a:lnTo>
                      <a:lnTo>
                        <a:pt x="0" y="0"/>
                      </a:ln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27" name="Group 139"/>
              <p:cNvGrpSpPr/>
              <p:nvPr/>
            </p:nvGrpSpPr>
            <p:grpSpPr>
              <a:xfrm>
                <a:off x="4952297" y="1709298"/>
                <a:ext cx="377426" cy="376058"/>
                <a:chOff x="4530725" y="1808163"/>
                <a:chExt cx="438150" cy="436563"/>
              </a:xfrm>
            </p:grpSpPr>
            <p:sp>
              <p:nvSpPr>
                <p:cNvPr id="128" name="Freeform 65"/>
                <p:cNvSpPr>
                  <a:spLocks noEditPoints="1"/>
                </p:cNvSpPr>
                <p:nvPr/>
              </p:nvSpPr>
              <p:spPr bwMode="auto">
                <a:xfrm>
                  <a:off x="4668838" y="1808163"/>
                  <a:ext cx="160338" cy="436563"/>
                </a:xfrm>
                <a:custGeom>
                  <a:avLst/>
                  <a:gdLst/>
                  <a:ahLst/>
                  <a:cxnLst>
                    <a:cxn ang="0">
                      <a:pos x="64" y="0"/>
                    </a:cxn>
                    <a:cxn ang="0">
                      <a:pos x="0" y="172"/>
                    </a:cxn>
                    <a:cxn ang="0">
                      <a:pos x="64" y="345"/>
                    </a:cxn>
                    <a:cxn ang="0">
                      <a:pos x="127" y="172"/>
                    </a:cxn>
                    <a:cxn ang="0">
                      <a:pos x="64" y="0"/>
                    </a:cxn>
                    <a:cxn ang="0">
                      <a:pos x="64" y="317"/>
                    </a:cxn>
                    <a:cxn ang="0">
                      <a:pos x="10" y="172"/>
                    </a:cxn>
                    <a:cxn ang="0">
                      <a:pos x="64" y="28"/>
                    </a:cxn>
                    <a:cxn ang="0">
                      <a:pos x="117" y="172"/>
                    </a:cxn>
                    <a:cxn ang="0">
                      <a:pos x="64" y="317"/>
                    </a:cxn>
                  </a:cxnLst>
                  <a:rect l="0" t="0" r="r" b="b"/>
                  <a:pathLst>
                    <a:path w="127" h="345">
                      <a:moveTo>
                        <a:pt x="64" y="0"/>
                      </a:moveTo>
                      <a:cubicBezTo>
                        <a:pt x="29" y="0"/>
                        <a:pt x="0" y="77"/>
                        <a:pt x="0" y="172"/>
                      </a:cubicBezTo>
                      <a:cubicBezTo>
                        <a:pt x="0" y="268"/>
                        <a:pt x="29" y="345"/>
                        <a:pt x="64" y="345"/>
                      </a:cubicBezTo>
                      <a:cubicBezTo>
                        <a:pt x="99" y="345"/>
                        <a:pt x="127" y="268"/>
                        <a:pt x="127" y="172"/>
                      </a:cubicBezTo>
                      <a:cubicBezTo>
                        <a:pt x="127" y="77"/>
                        <a:pt x="99" y="0"/>
                        <a:pt x="64" y="0"/>
                      </a:cubicBezTo>
                      <a:close/>
                      <a:moveTo>
                        <a:pt x="64" y="317"/>
                      </a:moveTo>
                      <a:cubicBezTo>
                        <a:pt x="34" y="317"/>
                        <a:pt x="10" y="252"/>
                        <a:pt x="10" y="172"/>
                      </a:cubicBezTo>
                      <a:cubicBezTo>
                        <a:pt x="10" y="92"/>
                        <a:pt x="34" y="28"/>
                        <a:pt x="64" y="28"/>
                      </a:cubicBezTo>
                      <a:cubicBezTo>
                        <a:pt x="93" y="28"/>
                        <a:pt x="117" y="92"/>
                        <a:pt x="117" y="172"/>
                      </a:cubicBezTo>
                      <a:cubicBezTo>
                        <a:pt x="117" y="252"/>
                        <a:pt x="93" y="317"/>
                        <a:pt x="64" y="317"/>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29" name="Freeform 66"/>
                <p:cNvSpPr>
                  <a:spLocks noEditPoints="1"/>
                </p:cNvSpPr>
                <p:nvPr/>
              </p:nvSpPr>
              <p:spPr bwMode="auto">
                <a:xfrm>
                  <a:off x="4530725" y="1946275"/>
                  <a:ext cx="438150" cy="160338"/>
                </a:xfrm>
                <a:custGeom>
                  <a:avLst/>
                  <a:gdLst/>
                  <a:ahLst/>
                  <a:cxnLst>
                    <a:cxn ang="0">
                      <a:pos x="346" y="63"/>
                    </a:cxn>
                    <a:cxn ang="0">
                      <a:pos x="173" y="0"/>
                    </a:cxn>
                    <a:cxn ang="0">
                      <a:pos x="0" y="63"/>
                    </a:cxn>
                    <a:cxn ang="0">
                      <a:pos x="173" y="127"/>
                    </a:cxn>
                    <a:cxn ang="0">
                      <a:pos x="346" y="63"/>
                    </a:cxn>
                    <a:cxn ang="0">
                      <a:pos x="28" y="63"/>
                    </a:cxn>
                    <a:cxn ang="0">
                      <a:pos x="173" y="10"/>
                    </a:cxn>
                    <a:cxn ang="0">
                      <a:pos x="317" y="63"/>
                    </a:cxn>
                    <a:cxn ang="0">
                      <a:pos x="173" y="117"/>
                    </a:cxn>
                    <a:cxn ang="0">
                      <a:pos x="28" y="63"/>
                    </a:cxn>
                  </a:cxnLst>
                  <a:rect l="0" t="0" r="r" b="b"/>
                  <a:pathLst>
                    <a:path w="346" h="127">
                      <a:moveTo>
                        <a:pt x="346" y="63"/>
                      </a:moveTo>
                      <a:cubicBezTo>
                        <a:pt x="346" y="28"/>
                        <a:pt x="268" y="0"/>
                        <a:pt x="173" y="0"/>
                      </a:cubicBezTo>
                      <a:cubicBezTo>
                        <a:pt x="77" y="0"/>
                        <a:pt x="0" y="28"/>
                        <a:pt x="0" y="63"/>
                      </a:cubicBezTo>
                      <a:cubicBezTo>
                        <a:pt x="0" y="99"/>
                        <a:pt x="77" y="127"/>
                        <a:pt x="173" y="127"/>
                      </a:cubicBezTo>
                      <a:cubicBezTo>
                        <a:pt x="268" y="127"/>
                        <a:pt x="346" y="99"/>
                        <a:pt x="346" y="63"/>
                      </a:cubicBezTo>
                      <a:close/>
                      <a:moveTo>
                        <a:pt x="28" y="63"/>
                      </a:moveTo>
                      <a:cubicBezTo>
                        <a:pt x="28" y="34"/>
                        <a:pt x="93" y="10"/>
                        <a:pt x="173" y="10"/>
                      </a:cubicBezTo>
                      <a:cubicBezTo>
                        <a:pt x="253" y="10"/>
                        <a:pt x="317" y="34"/>
                        <a:pt x="317" y="63"/>
                      </a:cubicBezTo>
                      <a:cubicBezTo>
                        <a:pt x="317" y="93"/>
                        <a:pt x="253" y="117"/>
                        <a:pt x="173" y="117"/>
                      </a:cubicBezTo>
                      <a:cubicBezTo>
                        <a:pt x="93" y="117"/>
                        <a:pt x="28" y="93"/>
                        <a:pt x="28" y="63"/>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30" name="Freeform 67"/>
                <p:cNvSpPr>
                  <a:spLocks noEditPoints="1"/>
                </p:cNvSpPr>
                <p:nvPr/>
              </p:nvSpPr>
              <p:spPr bwMode="auto">
                <a:xfrm>
                  <a:off x="4562475" y="1839913"/>
                  <a:ext cx="373063" cy="373063"/>
                </a:xfrm>
                <a:custGeom>
                  <a:avLst/>
                  <a:gdLst/>
                  <a:ahLst/>
                  <a:cxnLst>
                    <a:cxn ang="0">
                      <a:pos x="269" y="25"/>
                    </a:cxn>
                    <a:cxn ang="0">
                      <a:pos x="102" y="102"/>
                    </a:cxn>
                    <a:cxn ang="0">
                      <a:pos x="25" y="270"/>
                    </a:cxn>
                    <a:cxn ang="0">
                      <a:pos x="192" y="192"/>
                    </a:cxn>
                    <a:cxn ang="0">
                      <a:pos x="269" y="25"/>
                    </a:cxn>
                    <a:cxn ang="0">
                      <a:pos x="44" y="250"/>
                    </a:cxn>
                    <a:cxn ang="0">
                      <a:pos x="109" y="110"/>
                    </a:cxn>
                    <a:cxn ang="0">
                      <a:pos x="249" y="45"/>
                    </a:cxn>
                    <a:cxn ang="0">
                      <a:pos x="184" y="185"/>
                    </a:cxn>
                    <a:cxn ang="0">
                      <a:pos x="44" y="250"/>
                    </a:cxn>
                  </a:cxnLst>
                  <a:rect l="0" t="0" r="r" b="b"/>
                  <a:pathLst>
                    <a:path w="294" h="294">
                      <a:moveTo>
                        <a:pt x="269" y="25"/>
                      </a:moveTo>
                      <a:cubicBezTo>
                        <a:pt x="244" y="0"/>
                        <a:pt x="169" y="35"/>
                        <a:pt x="102" y="102"/>
                      </a:cubicBezTo>
                      <a:cubicBezTo>
                        <a:pt x="34" y="170"/>
                        <a:pt x="0" y="245"/>
                        <a:pt x="25" y="270"/>
                      </a:cubicBezTo>
                      <a:cubicBezTo>
                        <a:pt x="49" y="294"/>
                        <a:pt x="124" y="260"/>
                        <a:pt x="192" y="192"/>
                      </a:cubicBezTo>
                      <a:cubicBezTo>
                        <a:pt x="259" y="125"/>
                        <a:pt x="294" y="50"/>
                        <a:pt x="269" y="25"/>
                      </a:cubicBezTo>
                      <a:close/>
                      <a:moveTo>
                        <a:pt x="44" y="250"/>
                      </a:moveTo>
                      <a:cubicBezTo>
                        <a:pt x="24" y="229"/>
                        <a:pt x="53" y="166"/>
                        <a:pt x="109" y="110"/>
                      </a:cubicBezTo>
                      <a:cubicBezTo>
                        <a:pt x="166" y="53"/>
                        <a:pt x="228" y="24"/>
                        <a:pt x="249" y="45"/>
                      </a:cubicBezTo>
                      <a:cubicBezTo>
                        <a:pt x="270" y="66"/>
                        <a:pt x="241" y="129"/>
                        <a:pt x="184" y="185"/>
                      </a:cubicBezTo>
                      <a:cubicBezTo>
                        <a:pt x="128" y="242"/>
                        <a:pt x="65" y="271"/>
                        <a:pt x="44" y="250"/>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31" name="Freeform 68"/>
                <p:cNvSpPr>
                  <a:spLocks noEditPoints="1"/>
                </p:cNvSpPr>
                <p:nvPr/>
              </p:nvSpPr>
              <p:spPr bwMode="auto">
                <a:xfrm>
                  <a:off x="4562475" y="1839913"/>
                  <a:ext cx="373063" cy="373063"/>
                </a:xfrm>
                <a:custGeom>
                  <a:avLst/>
                  <a:gdLst/>
                  <a:ahLst/>
                  <a:cxnLst>
                    <a:cxn ang="0">
                      <a:pos x="269" y="270"/>
                    </a:cxn>
                    <a:cxn ang="0">
                      <a:pos x="192" y="102"/>
                    </a:cxn>
                    <a:cxn ang="0">
                      <a:pos x="25" y="25"/>
                    </a:cxn>
                    <a:cxn ang="0">
                      <a:pos x="102" y="192"/>
                    </a:cxn>
                    <a:cxn ang="0">
                      <a:pos x="269" y="270"/>
                    </a:cxn>
                    <a:cxn ang="0">
                      <a:pos x="44" y="45"/>
                    </a:cxn>
                    <a:cxn ang="0">
                      <a:pos x="184" y="110"/>
                    </a:cxn>
                    <a:cxn ang="0">
                      <a:pos x="249" y="250"/>
                    </a:cxn>
                    <a:cxn ang="0">
                      <a:pos x="109" y="185"/>
                    </a:cxn>
                    <a:cxn ang="0">
                      <a:pos x="44" y="45"/>
                    </a:cxn>
                  </a:cxnLst>
                  <a:rect l="0" t="0" r="r" b="b"/>
                  <a:pathLst>
                    <a:path w="294" h="294">
                      <a:moveTo>
                        <a:pt x="269" y="270"/>
                      </a:moveTo>
                      <a:cubicBezTo>
                        <a:pt x="294" y="245"/>
                        <a:pt x="259" y="170"/>
                        <a:pt x="192" y="102"/>
                      </a:cubicBezTo>
                      <a:cubicBezTo>
                        <a:pt x="124" y="35"/>
                        <a:pt x="49" y="0"/>
                        <a:pt x="25" y="25"/>
                      </a:cubicBezTo>
                      <a:cubicBezTo>
                        <a:pt x="0" y="50"/>
                        <a:pt x="34" y="125"/>
                        <a:pt x="102" y="192"/>
                      </a:cubicBezTo>
                      <a:cubicBezTo>
                        <a:pt x="169" y="260"/>
                        <a:pt x="244" y="294"/>
                        <a:pt x="269" y="270"/>
                      </a:cubicBezTo>
                      <a:close/>
                      <a:moveTo>
                        <a:pt x="44" y="45"/>
                      </a:moveTo>
                      <a:cubicBezTo>
                        <a:pt x="65" y="24"/>
                        <a:pt x="128" y="53"/>
                        <a:pt x="184" y="110"/>
                      </a:cubicBezTo>
                      <a:cubicBezTo>
                        <a:pt x="241" y="166"/>
                        <a:pt x="270" y="229"/>
                        <a:pt x="249" y="250"/>
                      </a:cubicBezTo>
                      <a:cubicBezTo>
                        <a:pt x="228" y="271"/>
                        <a:pt x="166" y="242"/>
                        <a:pt x="109" y="185"/>
                      </a:cubicBezTo>
                      <a:cubicBezTo>
                        <a:pt x="53" y="129"/>
                        <a:pt x="24" y="66"/>
                        <a:pt x="44" y="45"/>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32" name="Oval 69"/>
                <p:cNvSpPr>
                  <a:spLocks noChangeArrowheads="1"/>
                </p:cNvSpPr>
                <p:nvPr/>
              </p:nvSpPr>
              <p:spPr bwMode="auto">
                <a:xfrm>
                  <a:off x="4714875" y="1993900"/>
                  <a:ext cx="68263" cy="66675"/>
                </a:xfrm>
                <a:prstGeom prst="ellipse">
                  <a:avLst/>
                </a:pr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32" name="Group 155"/>
            <p:cNvGrpSpPr/>
            <p:nvPr/>
          </p:nvGrpSpPr>
          <p:grpSpPr>
            <a:xfrm rot="19909362">
              <a:off x="4386964" y="1433040"/>
              <a:ext cx="470413" cy="402040"/>
              <a:chOff x="4424663" y="1441256"/>
              <a:chExt cx="470413" cy="402040"/>
            </a:xfrm>
          </p:grpSpPr>
          <p:grpSp>
            <p:nvGrpSpPr>
              <p:cNvPr id="119" name="Group 153"/>
              <p:cNvGrpSpPr/>
              <p:nvPr/>
            </p:nvGrpSpPr>
            <p:grpSpPr>
              <a:xfrm rot="4911537">
                <a:off x="4458850" y="1407069"/>
                <a:ext cx="402040" cy="470413"/>
                <a:chOff x="3973513" y="1209674"/>
                <a:chExt cx="466725" cy="546101"/>
              </a:xfrm>
              <a:solidFill>
                <a:schemeClr val="accent6"/>
              </a:solidFill>
            </p:grpSpPr>
            <p:sp>
              <p:nvSpPr>
                <p:cNvPr id="124" name="Oval 34"/>
                <p:cNvSpPr>
                  <a:spLocks noChangeArrowheads="1"/>
                </p:cNvSpPr>
                <p:nvPr/>
              </p:nvSpPr>
              <p:spPr bwMode="auto">
                <a:xfrm>
                  <a:off x="3973513" y="1209674"/>
                  <a:ext cx="466725" cy="466725"/>
                </a:xfrm>
                <a:prstGeom prst="ellipse">
                  <a:avLst/>
                </a:prstGeom>
                <a:solidFill>
                  <a:schemeClr val="accent5"/>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25" name="Freeform 35"/>
                <p:cNvSpPr/>
                <p:nvPr/>
              </p:nvSpPr>
              <p:spPr bwMode="auto">
                <a:xfrm>
                  <a:off x="4202113" y="1644650"/>
                  <a:ext cx="119063" cy="111125"/>
                </a:xfrm>
                <a:custGeom>
                  <a:avLst/>
                  <a:gdLst/>
                  <a:ahLst/>
                  <a:cxnLst>
                    <a:cxn ang="0">
                      <a:pos x="75" y="0"/>
                    </a:cxn>
                    <a:cxn ang="0">
                      <a:pos x="69" y="70"/>
                    </a:cxn>
                    <a:cxn ang="0">
                      <a:pos x="0" y="12"/>
                    </a:cxn>
                    <a:cxn ang="0">
                      <a:pos x="75" y="0"/>
                    </a:cxn>
                  </a:cxnLst>
                  <a:rect l="0" t="0" r="r" b="b"/>
                  <a:pathLst>
                    <a:path w="75" h="70">
                      <a:moveTo>
                        <a:pt x="75" y="0"/>
                      </a:moveTo>
                      <a:lnTo>
                        <a:pt x="69" y="70"/>
                      </a:lnTo>
                      <a:lnTo>
                        <a:pt x="0" y="12"/>
                      </a:lnTo>
                      <a:lnTo>
                        <a:pt x="75" y="0"/>
                      </a:lnTo>
                      <a:close/>
                    </a:path>
                  </a:pathLst>
                </a:custGeom>
                <a:solidFill>
                  <a:schemeClr val="accent5"/>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20" name="Group 154"/>
              <p:cNvGrpSpPr/>
              <p:nvPr/>
            </p:nvGrpSpPr>
            <p:grpSpPr>
              <a:xfrm>
                <a:off x="4632620" y="1523671"/>
                <a:ext cx="136748" cy="244780"/>
                <a:chOff x="4129088" y="1333500"/>
                <a:chExt cx="158750" cy="284163"/>
              </a:xfrm>
            </p:grpSpPr>
            <p:sp>
              <p:nvSpPr>
                <p:cNvPr id="121" name="Freeform 70"/>
                <p:cNvSpPr>
                  <a:spLocks noEditPoints="1"/>
                </p:cNvSpPr>
                <p:nvPr/>
              </p:nvSpPr>
              <p:spPr bwMode="auto">
                <a:xfrm>
                  <a:off x="4129088" y="1333500"/>
                  <a:ext cx="158750" cy="158750"/>
                </a:xfrm>
                <a:custGeom>
                  <a:avLst/>
                  <a:gdLst/>
                  <a:ahLst/>
                  <a:cxnLst>
                    <a:cxn ang="0">
                      <a:pos x="63" y="0"/>
                    </a:cxn>
                    <a:cxn ang="0">
                      <a:pos x="0" y="63"/>
                    </a:cxn>
                    <a:cxn ang="0">
                      <a:pos x="63" y="126"/>
                    </a:cxn>
                    <a:cxn ang="0">
                      <a:pos x="126" y="63"/>
                    </a:cxn>
                    <a:cxn ang="0">
                      <a:pos x="63" y="0"/>
                    </a:cxn>
                    <a:cxn ang="0">
                      <a:pos x="63" y="114"/>
                    </a:cxn>
                    <a:cxn ang="0">
                      <a:pos x="12" y="63"/>
                    </a:cxn>
                    <a:cxn ang="0">
                      <a:pos x="63" y="12"/>
                    </a:cxn>
                    <a:cxn ang="0">
                      <a:pos x="115" y="63"/>
                    </a:cxn>
                    <a:cxn ang="0">
                      <a:pos x="63" y="114"/>
                    </a:cxn>
                  </a:cxnLst>
                  <a:rect l="0" t="0" r="r" b="b"/>
                  <a:pathLst>
                    <a:path w="126" h="126">
                      <a:moveTo>
                        <a:pt x="63" y="0"/>
                      </a:moveTo>
                      <a:cubicBezTo>
                        <a:pt x="29" y="0"/>
                        <a:pt x="0" y="28"/>
                        <a:pt x="0" y="63"/>
                      </a:cubicBezTo>
                      <a:cubicBezTo>
                        <a:pt x="0" y="98"/>
                        <a:pt x="29" y="126"/>
                        <a:pt x="63" y="126"/>
                      </a:cubicBezTo>
                      <a:cubicBezTo>
                        <a:pt x="98" y="126"/>
                        <a:pt x="126" y="98"/>
                        <a:pt x="126" y="63"/>
                      </a:cubicBezTo>
                      <a:cubicBezTo>
                        <a:pt x="126" y="28"/>
                        <a:pt x="98" y="0"/>
                        <a:pt x="63" y="0"/>
                      </a:cubicBezTo>
                      <a:close/>
                      <a:moveTo>
                        <a:pt x="63" y="114"/>
                      </a:moveTo>
                      <a:cubicBezTo>
                        <a:pt x="35" y="114"/>
                        <a:pt x="12" y="91"/>
                        <a:pt x="12" y="63"/>
                      </a:cubicBezTo>
                      <a:cubicBezTo>
                        <a:pt x="12" y="35"/>
                        <a:pt x="35" y="12"/>
                        <a:pt x="63" y="12"/>
                      </a:cubicBezTo>
                      <a:cubicBezTo>
                        <a:pt x="92" y="12"/>
                        <a:pt x="115" y="35"/>
                        <a:pt x="115" y="63"/>
                      </a:cubicBezTo>
                      <a:cubicBezTo>
                        <a:pt x="115" y="91"/>
                        <a:pt x="92" y="114"/>
                        <a:pt x="63" y="114"/>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22" name="Rectangle 71"/>
                <p:cNvSpPr>
                  <a:spLocks noChangeArrowheads="1"/>
                </p:cNvSpPr>
                <p:nvPr/>
              </p:nvSpPr>
              <p:spPr bwMode="auto">
                <a:xfrm>
                  <a:off x="4198938" y="1484313"/>
                  <a:ext cx="20638" cy="77788"/>
                </a:xfrm>
                <a:prstGeom prst="rect">
                  <a:avLst/>
                </a:prstGeom>
                <a:solidFill>
                  <a:srgbClr val="F2F2F2"/>
                </a:solidFill>
                <a:ln w="9525">
                  <a:noFill/>
                  <a:miter lim="800000"/>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23" name="Freeform 72"/>
                <p:cNvSpPr/>
                <p:nvPr/>
              </p:nvSpPr>
              <p:spPr bwMode="auto">
                <a:xfrm>
                  <a:off x="4192588" y="1509713"/>
                  <a:ext cx="33338" cy="107950"/>
                </a:xfrm>
                <a:custGeom>
                  <a:avLst/>
                  <a:gdLst/>
                  <a:ahLst/>
                  <a:cxnLst>
                    <a:cxn ang="0">
                      <a:pos x="27" y="71"/>
                    </a:cxn>
                    <a:cxn ang="0">
                      <a:pos x="13" y="85"/>
                    </a:cxn>
                    <a:cxn ang="0">
                      <a:pos x="13" y="85"/>
                    </a:cxn>
                    <a:cxn ang="0">
                      <a:pos x="0" y="71"/>
                    </a:cxn>
                    <a:cxn ang="0">
                      <a:pos x="0" y="13"/>
                    </a:cxn>
                    <a:cxn ang="0">
                      <a:pos x="13" y="0"/>
                    </a:cxn>
                    <a:cxn ang="0">
                      <a:pos x="13" y="0"/>
                    </a:cxn>
                    <a:cxn ang="0">
                      <a:pos x="27" y="13"/>
                    </a:cxn>
                    <a:cxn ang="0">
                      <a:pos x="27" y="71"/>
                    </a:cxn>
                  </a:cxnLst>
                  <a:rect l="0" t="0" r="r" b="b"/>
                  <a:pathLst>
                    <a:path w="27" h="85">
                      <a:moveTo>
                        <a:pt x="27" y="71"/>
                      </a:moveTo>
                      <a:cubicBezTo>
                        <a:pt x="27" y="79"/>
                        <a:pt x="21" y="85"/>
                        <a:pt x="13" y="85"/>
                      </a:cubicBezTo>
                      <a:cubicBezTo>
                        <a:pt x="13" y="85"/>
                        <a:pt x="13" y="85"/>
                        <a:pt x="13" y="85"/>
                      </a:cubicBezTo>
                      <a:cubicBezTo>
                        <a:pt x="6" y="85"/>
                        <a:pt x="0" y="79"/>
                        <a:pt x="0" y="71"/>
                      </a:cubicBezTo>
                      <a:cubicBezTo>
                        <a:pt x="0" y="13"/>
                        <a:pt x="0" y="13"/>
                        <a:pt x="0" y="13"/>
                      </a:cubicBezTo>
                      <a:cubicBezTo>
                        <a:pt x="0" y="6"/>
                        <a:pt x="6" y="0"/>
                        <a:pt x="13" y="0"/>
                      </a:cubicBezTo>
                      <a:cubicBezTo>
                        <a:pt x="13" y="0"/>
                        <a:pt x="13" y="0"/>
                        <a:pt x="13" y="0"/>
                      </a:cubicBezTo>
                      <a:cubicBezTo>
                        <a:pt x="21" y="0"/>
                        <a:pt x="27" y="6"/>
                        <a:pt x="27" y="13"/>
                      </a:cubicBezTo>
                      <a:lnTo>
                        <a:pt x="27" y="71"/>
                      </a:ln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33" name="Group 157"/>
            <p:cNvGrpSpPr/>
            <p:nvPr/>
          </p:nvGrpSpPr>
          <p:grpSpPr>
            <a:xfrm>
              <a:off x="3800720" y="1437894"/>
              <a:ext cx="544259" cy="463577"/>
              <a:chOff x="4214441" y="1844910"/>
              <a:chExt cx="544259" cy="463577"/>
            </a:xfrm>
          </p:grpSpPr>
          <p:grpSp>
            <p:nvGrpSpPr>
              <p:cNvPr id="113" name="Group 138"/>
              <p:cNvGrpSpPr/>
              <p:nvPr/>
            </p:nvGrpSpPr>
            <p:grpSpPr>
              <a:xfrm rot="4962133">
                <a:off x="4254782" y="1804569"/>
                <a:ext cx="463577" cy="544259"/>
                <a:chOff x="3767138" y="1962150"/>
                <a:chExt cx="538163" cy="631826"/>
              </a:xfrm>
              <a:solidFill>
                <a:schemeClr val="accent1"/>
              </a:solidFill>
            </p:grpSpPr>
            <p:sp>
              <p:nvSpPr>
                <p:cNvPr id="117" name="Oval 46"/>
                <p:cNvSpPr>
                  <a:spLocks noChangeArrowheads="1"/>
                </p:cNvSpPr>
                <p:nvPr/>
              </p:nvSpPr>
              <p:spPr bwMode="auto">
                <a:xfrm>
                  <a:off x="3767138" y="1962150"/>
                  <a:ext cx="538163" cy="539750"/>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18" name="Freeform 47"/>
                <p:cNvSpPr/>
                <p:nvPr/>
              </p:nvSpPr>
              <p:spPr bwMode="auto">
                <a:xfrm>
                  <a:off x="4030663" y="2465388"/>
                  <a:ext cx="138113" cy="128588"/>
                </a:xfrm>
                <a:custGeom>
                  <a:avLst/>
                  <a:gdLst/>
                  <a:ahLst/>
                  <a:cxnLst>
                    <a:cxn ang="0">
                      <a:pos x="87" y="0"/>
                    </a:cxn>
                    <a:cxn ang="0">
                      <a:pos x="80" y="81"/>
                    </a:cxn>
                    <a:cxn ang="0">
                      <a:pos x="0" y="13"/>
                    </a:cxn>
                    <a:cxn ang="0">
                      <a:pos x="87" y="0"/>
                    </a:cxn>
                  </a:cxnLst>
                  <a:rect l="0" t="0" r="r" b="b"/>
                  <a:pathLst>
                    <a:path w="87" h="81">
                      <a:moveTo>
                        <a:pt x="87" y="0"/>
                      </a:moveTo>
                      <a:lnTo>
                        <a:pt x="80" y="81"/>
                      </a:lnTo>
                      <a:lnTo>
                        <a:pt x="0" y="13"/>
                      </a:lnTo>
                      <a:lnTo>
                        <a:pt x="87" y="0"/>
                      </a:ln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14" name="Group 137"/>
              <p:cNvGrpSpPr/>
              <p:nvPr/>
            </p:nvGrpSpPr>
            <p:grpSpPr>
              <a:xfrm>
                <a:off x="4463456" y="1922906"/>
                <a:ext cx="209224" cy="263924"/>
                <a:chOff x="3940175" y="2076450"/>
                <a:chExt cx="242888" cy="306388"/>
              </a:xfrm>
            </p:grpSpPr>
            <p:sp>
              <p:nvSpPr>
                <p:cNvPr id="115" name="Freeform 73"/>
                <p:cNvSpPr>
                  <a:spLocks noEditPoints="1"/>
                </p:cNvSpPr>
                <p:nvPr/>
              </p:nvSpPr>
              <p:spPr bwMode="auto">
                <a:xfrm>
                  <a:off x="4021138" y="2078038"/>
                  <a:ext cx="161925" cy="304800"/>
                </a:xfrm>
                <a:custGeom>
                  <a:avLst/>
                  <a:gdLst/>
                  <a:ahLst/>
                  <a:cxnLst>
                    <a:cxn ang="0">
                      <a:pos x="0" y="0"/>
                    </a:cxn>
                    <a:cxn ang="0">
                      <a:pos x="0" y="192"/>
                    </a:cxn>
                    <a:cxn ang="0">
                      <a:pos x="102" y="192"/>
                    </a:cxn>
                    <a:cxn ang="0">
                      <a:pos x="0" y="0"/>
                    </a:cxn>
                    <a:cxn ang="0">
                      <a:pos x="15" y="74"/>
                    </a:cxn>
                    <a:cxn ang="0">
                      <a:pos x="69" y="167"/>
                    </a:cxn>
                    <a:cxn ang="0">
                      <a:pos x="15" y="167"/>
                    </a:cxn>
                    <a:cxn ang="0">
                      <a:pos x="15" y="74"/>
                    </a:cxn>
                  </a:cxnLst>
                  <a:rect l="0" t="0" r="r" b="b"/>
                  <a:pathLst>
                    <a:path w="102" h="192">
                      <a:moveTo>
                        <a:pt x="0" y="0"/>
                      </a:moveTo>
                      <a:lnTo>
                        <a:pt x="0" y="192"/>
                      </a:lnTo>
                      <a:lnTo>
                        <a:pt x="102" y="192"/>
                      </a:lnTo>
                      <a:lnTo>
                        <a:pt x="0" y="0"/>
                      </a:lnTo>
                      <a:close/>
                      <a:moveTo>
                        <a:pt x="15" y="74"/>
                      </a:moveTo>
                      <a:lnTo>
                        <a:pt x="69" y="167"/>
                      </a:lnTo>
                      <a:lnTo>
                        <a:pt x="15" y="167"/>
                      </a:lnTo>
                      <a:lnTo>
                        <a:pt x="15" y="74"/>
                      </a:ln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16" name="Rectangle 74"/>
                <p:cNvSpPr>
                  <a:spLocks noChangeArrowheads="1"/>
                </p:cNvSpPr>
                <p:nvPr/>
              </p:nvSpPr>
              <p:spPr bwMode="auto">
                <a:xfrm>
                  <a:off x="3940175" y="2076450"/>
                  <a:ext cx="39688" cy="300038"/>
                </a:xfrm>
                <a:prstGeom prst="rect">
                  <a:avLst/>
                </a:prstGeom>
                <a:solidFill>
                  <a:srgbClr val="F2F2F2"/>
                </a:solidFill>
                <a:ln w="9525">
                  <a:noFill/>
                  <a:miter lim="800000"/>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34" name="Group 154"/>
            <p:cNvGrpSpPr/>
            <p:nvPr/>
          </p:nvGrpSpPr>
          <p:grpSpPr>
            <a:xfrm>
              <a:off x="4919124" y="1396921"/>
              <a:ext cx="470413" cy="402040"/>
              <a:chOff x="3895582" y="1483551"/>
              <a:chExt cx="470413" cy="402040"/>
            </a:xfrm>
          </p:grpSpPr>
          <p:grpSp>
            <p:nvGrpSpPr>
              <p:cNvPr id="109" name="Group 132"/>
              <p:cNvGrpSpPr/>
              <p:nvPr/>
            </p:nvGrpSpPr>
            <p:grpSpPr>
              <a:xfrm rot="4753204">
                <a:off x="3929769" y="1449364"/>
                <a:ext cx="402040" cy="470413"/>
                <a:chOff x="3308352" y="1454150"/>
                <a:chExt cx="466725" cy="546101"/>
              </a:xfrm>
              <a:solidFill>
                <a:schemeClr val="accent2"/>
              </a:solidFill>
            </p:grpSpPr>
            <p:sp>
              <p:nvSpPr>
                <p:cNvPr id="111" name="Oval 36"/>
                <p:cNvSpPr>
                  <a:spLocks noChangeArrowheads="1"/>
                </p:cNvSpPr>
                <p:nvPr/>
              </p:nvSpPr>
              <p:spPr bwMode="auto">
                <a:xfrm>
                  <a:off x="3308352" y="1454150"/>
                  <a:ext cx="466725" cy="465138"/>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12" name="Freeform 37"/>
                <p:cNvSpPr/>
                <p:nvPr/>
              </p:nvSpPr>
              <p:spPr bwMode="auto">
                <a:xfrm>
                  <a:off x="3536950" y="1887538"/>
                  <a:ext cx="120650" cy="112713"/>
                </a:xfrm>
                <a:custGeom>
                  <a:avLst/>
                  <a:gdLst/>
                  <a:ahLst/>
                  <a:cxnLst>
                    <a:cxn ang="0">
                      <a:pos x="76" y="0"/>
                    </a:cxn>
                    <a:cxn ang="0">
                      <a:pos x="70" y="71"/>
                    </a:cxn>
                    <a:cxn ang="0">
                      <a:pos x="0" y="12"/>
                    </a:cxn>
                    <a:cxn ang="0">
                      <a:pos x="76" y="0"/>
                    </a:cxn>
                  </a:cxnLst>
                  <a:rect l="0" t="0" r="r" b="b"/>
                  <a:pathLst>
                    <a:path w="76" h="71">
                      <a:moveTo>
                        <a:pt x="76" y="0"/>
                      </a:moveTo>
                      <a:lnTo>
                        <a:pt x="70" y="71"/>
                      </a:lnTo>
                      <a:lnTo>
                        <a:pt x="0" y="12"/>
                      </a:lnTo>
                      <a:lnTo>
                        <a:pt x="76" y="0"/>
                      </a:ln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sp>
            <p:nvSpPr>
              <p:cNvPr id="110" name="Freeform 75"/>
              <p:cNvSpPr>
                <a:spLocks noEditPoints="1"/>
              </p:cNvSpPr>
              <p:nvPr/>
            </p:nvSpPr>
            <p:spPr bwMode="auto">
              <a:xfrm>
                <a:off x="4051208" y="1548557"/>
                <a:ext cx="236575" cy="239310"/>
              </a:xfrm>
              <a:custGeom>
                <a:avLst/>
                <a:gdLst/>
                <a:ahLst/>
                <a:cxnLst>
                  <a:cxn ang="0">
                    <a:pos x="139" y="105"/>
                  </a:cxn>
                  <a:cxn ang="0">
                    <a:pos x="134" y="93"/>
                  </a:cxn>
                  <a:cxn ang="0">
                    <a:pos x="134" y="42"/>
                  </a:cxn>
                  <a:cxn ang="0">
                    <a:pos x="139" y="35"/>
                  </a:cxn>
                  <a:cxn ang="0">
                    <a:pos x="140" y="35"/>
                  </a:cxn>
                  <a:cxn ang="0">
                    <a:pos x="140" y="12"/>
                  </a:cxn>
                  <a:cxn ang="0">
                    <a:pos x="139" y="12"/>
                  </a:cxn>
                  <a:cxn ang="0">
                    <a:pos x="139" y="12"/>
                  </a:cxn>
                  <a:cxn ang="0">
                    <a:pos x="108" y="0"/>
                  </a:cxn>
                  <a:cxn ang="0">
                    <a:pos x="77" y="12"/>
                  </a:cxn>
                  <a:cxn ang="0">
                    <a:pos x="77" y="12"/>
                  </a:cxn>
                  <a:cxn ang="0">
                    <a:pos x="76" y="12"/>
                  </a:cxn>
                  <a:cxn ang="0">
                    <a:pos x="76" y="35"/>
                  </a:cxn>
                  <a:cxn ang="0">
                    <a:pos x="77" y="35"/>
                  </a:cxn>
                  <a:cxn ang="0">
                    <a:pos x="86" y="42"/>
                  </a:cxn>
                  <a:cxn ang="0">
                    <a:pos x="86" y="93"/>
                  </a:cxn>
                  <a:cxn ang="0">
                    <a:pos x="79" y="105"/>
                  </a:cxn>
                  <a:cxn ang="0">
                    <a:pos x="29" y="200"/>
                  </a:cxn>
                  <a:cxn ang="0">
                    <a:pos x="108" y="218"/>
                  </a:cxn>
                  <a:cxn ang="0">
                    <a:pos x="187" y="200"/>
                  </a:cxn>
                  <a:cxn ang="0">
                    <a:pos x="139" y="105"/>
                  </a:cxn>
                  <a:cxn ang="0">
                    <a:pos x="137" y="201"/>
                  </a:cxn>
                  <a:cxn ang="0">
                    <a:pos x="172" y="177"/>
                  </a:cxn>
                  <a:cxn ang="0">
                    <a:pos x="142" y="126"/>
                  </a:cxn>
                  <a:cxn ang="0">
                    <a:pos x="183" y="179"/>
                  </a:cxn>
                  <a:cxn ang="0">
                    <a:pos x="137" y="201"/>
                  </a:cxn>
                </a:cxnLst>
                <a:rect l="0" t="0" r="r" b="b"/>
                <a:pathLst>
                  <a:path w="217" h="219">
                    <a:moveTo>
                      <a:pt x="139" y="105"/>
                    </a:moveTo>
                    <a:cubicBezTo>
                      <a:pt x="139" y="105"/>
                      <a:pt x="134" y="103"/>
                      <a:pt x="134" y="93"/>
                    </a:cubicBezTo>
                    <a:cubicBezTo>
                      <a:pt x="134" y="84"/>
                      <a:pt x="134" y="52"/>
                      <a:pt x="134" y="42"/>
                    </a:cubicBezTo>
                    <a:cubicBezTo>
                      <a:pt x="137" y="40"/>
                      <a:pt x="139" y="37"/>
                      <a:pt x="139" y="35"/>
                    </a:cubicBezTo>
                    <a:cubicBezTo>
                      <a:pt x="140" y="35"/>
                      <a:pt x="140" y="35"/>
                      <a:pt x="140" y="35"/>
                    </a:cubicBezTo>
                    <a:cubicBezTo>
                      <a:pt x="140" y="12"/>
                      <a:pt x="140" y="12"/>
                      <a:pt x="140" y="12"/>
                    </a:cubicBezTo>
                    <a:cubicBezTo>
                      <a:pt x="139" y="12"/>
                      <a:pt x="139" y="12"/>
                      <a:pt x="139" y="12"/>
                    </a:cubicBezTo>
                    <a:cubicBezTo>
                      <a:pt x="139" y="12"/>
                      <a:pt x="139" y="12"/>
                      <a:pt x="139" y="12"/>
                    </a:cubicBezTo>
                    <a:cubicBezTo>
                      <a:pt x="139" y="5"/>
                      <a:pt x="125" y="0"/>
                      <a:pt x="108" y="0"/>
                    </a:cubicBezTo>
                    <a:cubicBezTo>
                      <a:pt x="91" y="0"/>
                      <a:pt x="77" y="5"/>
                      <a:pt x="77" y="12"/>
                    </a:cubicBezTo>
                    <a:cubicBezTo>
                      <a:pt x="77" y="12"/>
                      <a:pt x="77" y="12"/>
                      <a:pt x="77" y="12"/>
                    </a:cubicBezTo>
                    <a:cubicBezTo>
                      <a:pt x="76" y="12"/>
                      <a:pt x="76" y="12"/>
                      <a:pt x="76" y="12"/>
                    </a:cubicBezTo>
                    <a:cubicBezTo>
                      <a:pt x="76" y="35"/>
                      <a:pt x="76" y="35"/>
                      <a:pt x="76" y="35"/>
                    </a:cubicBezTo>
                    <a:cubicBezTo>
                      <a:pt x="77" y="35"/>
                      <a:pt x="77" y="35"/>
                      <a:pt x="77" y="35"/>
                    </a:cubicBezTo>
                    <a:cubicBezTo>
                      <a:pt x="77" y="38"/>
                      <a:pt x="79" y="40"/>
                      <a:pt x="86" y="42"/>
                    </a:cubicBezTo>
                    <a:cubicBezTo>
                      <a:pt x="86" y="53"/>
                      <a:pt x="86" y="85"/>
                      <a:pt x="86" y="93"/>
                    </a:cubicBezTo>
                    <a:cubicBezTo>
                      <a:pt x="86" y="103"/>
                      <a:pt x="79" y="105"/>
                      <a:pt x="79" y="105"/>
                    </a:cubicBezTo>
                    <a:cubicBezTo>
                      <a:pt x="67" y="112"/>
                      <a:pt x="0" y="180"/>
                      <a:pt x="29" y="200"/>
                    </a:cubicBezTo>
                    <a:cubicBezTo>
                      <a:pt x="56" y="219"/>
                      <a:pt x="100" y="218"/>
                      <a:pt x="108" y="218"/>
                    </a:cubicBezTo>
                    <a:cubicBezTo>
                      <a:pt x="117" y="218"/>
                      <a:pt x="161" y="219"/>
                      <a:pt x="187" y="200"/>
                    </a:cubicBezTo>
                    <a:cubicBezTo>
                      <a:pt x="217" y="180"/>
                      <a:pt x="150" y="112"/>
                      <a:pt x="139" y="105"/>
                    </a:cubicBezTo>
                    <a:close/>
                    <a:moveTo>
                      <a:pt x="137" y="201"/>
                    </a:moveTo>
                    <a:cubicBezTo>
                      <a:pt x="137" y="201"/>
                      <a:pt x="170" y="195"/>
                      <a:pt x="172" y="177"/>
                    </a:cubicBezTo>
                    <a:cubicBezTo>
                      <a:pt x="173" y="159"/>
                      <a:pt x="142" y="126"/>
                      <a:pt x="142" y="126"/>
                    </a:cubicBezTo>
                    <a:cubicBezTo>
                      <a:pt x="142" y="126"/>
                      <a:pt x="183" y="158"/>
                      <a:pt x="183" y="179"/>
                    </a:cubicBezTo>
                    <a:cubicBezTo>
                      <a:pt x="182" y="201"/>
                      <a:pt x="137" y="201"/>
                      <a:pt x="137" y="201"/>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5" name="Group 156"/>
            <p:cNvGrpSpPr/>
            <p:nvPr/>
          </p:nvGrpSpPr>
          <p:grpSpPr>
            <a:xfrm rot="1860349">
              <a:off x="4374504" y="2341555"/>
              <a:ext cx="470413" cy="402039"/>
              <a:chOff x="3692842" y="2183081"/>
              <a:chExt cx="470413" cy="402039"/>
            </a:xfrm>
          </p:grpSpPr>
          <p:grpSp>
            <p:nvGrpSpPr>
              <p:cNvPr id="105" name="Group 133"/>
              <p:cNvGrpSpPr/>
              <p:nvPr/>
            </p:nvGrpSpPr>
            <p:grpSpPr>
              <a:xfrm rot="4811506">
                <a:off x="3727029" y="2148894"/>
                <a:ext cx="402039" cy="470413"/>
                <a:chOff x="3008313" y="2062163"/>
                <a:chExt cx="466725" cy="546100"/>
              </a:xfrm>
              <a:solidFill>
                <a:schemeClr val="accent6"/>
              </a:solidFill>
            </p:grpSpPr>
            <p:sp>
              <p:nvSpPr>
                <p:cNvPr id="107" name="Oval 38"/>
                <p:cNvSpPr>
                  <a:spLocks noChangeArrowheads="1"/>
                </p:cNvSpPr>
                <p:nvPr/>
              </p:nvSpPr>
              <p:spPr bwMode="auto">
                <a:xfrm>
                  <a:off x="3008313" y="2062163"/>
                  <a:ext cx="466725" cy="465138"/>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08" name="Freeform 39"/>
                <p:cNvSpPr/>
                <p:nvPr/>
              </p:nvSpPr>
              <p:spPr bwMode="auto">
                <a:xfrm>
                  <a:off x="3236913" y="2495550"/>
                  <a:ext cx="120650" cy="112713"/>
                </a:xfrm>
                <a:custGeom>
                  <a:avLst/>
                  <a:gdLst/>
                  <a:ahLst/>
                  <a:cxnLst>
                    <a:cxn ang="0">
                      <a:pos x="76" y="0"/>
                    </a:cxn>
                    <a:cxn ang="0">
                      <a:pos x="69" y="71"/>
                    </a:cxn>
                    <a:cxn ang="0">
                      <a:pos x="0" y="12"/>
                    </a:cxn>
                    <a:cxn ang="0">
                      <a:pos x="76" y="0"/>
                    </a:cxn>
                  </a:cxnLst>
                  <a:rect l="0" t="0" r="r" b="b"/>
                  <a:pathLst>
                    <a:path w="76" h="71">
                      <a:moveTo>
                        <a:pt x="76" y="0"/>
                      </a:moveTo>
                      <a:lnTo>
                        <a:pt x="69" y="71"/>
                      </a:lnTo>
                      <a:lnTo>
                        <a:pt x="0" y="12"/>
                      </a:lnTo>
                      <a:lnTo>
                        <a:pt x="76" y="0"/>
                      </a:ln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sp>
            <p:nvSpPr>
              <p:cNvPr id="106" name="Freeform 76"/>
              <p:cNvSpPr>
                <a:spLocks noEditPoints="1"/>
              </p:cNvSpPr>
              <p:nvPr/>
            </p:nvSpPr>
            <p:spPr bwMode="auto">
              <a:xfrm>
                <a:off x="3733965" y="2271700"/>
                <a:ext cx="381528" cy="250249"/>
              </a:xfrm>
              <a:custGeom>
                <a:avLst/>
                <a:gdLst/>
                <a:ahLst/>
                <a:cxnLst>
                  <a:cxn ang="0">
                    <a:pos x="333" y="51"/>
                  </a:cxn>
                  <a:cxn ang="0">
                    <a:pos x="259" y="0"/>
                  </a:cxn>
                  <a:cxn ang="0">
                    <a:pos x="170" y="224"/>
                  </a:cxn>
                  <a:cxn ang="0">
                    <a:pos x="269" y="132"/>
                  </a:cxn>
                  <a:cxn ang="0">
                    <a:pos x="333" y="51"/>
                  </a:cxn>
                  <a:cxn ang="0">
                    <a:pos x="140" y="41"/>
                  </a:cxn>
                  <a:cxn ang="0">
                    <a:pos x="155" y="56"/>
                  </a:cxn>
                  <a:cxn ang="0">
                    <a:pos x="140" y="71"/>
                  </a:cxn>
                  <a:cxn ang="0">
                    <a:pos x="125" y="56"/>
                  </a:cxn>
                  <a:cxn ang="0">
                    <a:pos x="140" y="41"/>
                  </a:cxn>
                  <a:cxn ang="0">
                    <a:pos x="105" y="101"/>
                  </a:cxn>
                  <a:cxn ang="0">
                    <a:pos x="125" y="81"/>
                  </a:cxn>
                  <a:cxn ang="0">
                    <a:pos x="145" y="101"/>
                  </a:cxn>
                  <a:cxn ang="0">
                    <a:pos x="125" y="121"/>
                  </a:cxn>
                  <a:cxn ang="0">
                    <a:pos x="105" y="101"/>
                  </a:cxn>
                  <a:cxn ang="0">
                    <a:pos x="139" y="174"/>
                  </a:cxn>
                  <a:cxn ang="0">
                    <a:pos x="116" y="151"/>
                  </a:cxn>
                  <a:cxn ang="0">
                    <a:pos x="139" y="127"/>
                  </a:cxn>
                  <a:cxn ang="0">
                    <a:pos x="161" y="151"/>
                  </a:cxn>
                  <a:cxn ang="0">
                    <a:pos x="139" y="174"/>
                  </a:cxn>
                  <a:cxn ang="0">
                    <a:pos x="180" y="213"/>
                  </a:cxn>
                  <a:cxn ang="0">
                    <a:pos x="155" y="188"/>
                  </a:cxn>
                  <a:cxn ang="0">
                    <a:pos x="180" y="163"/>
                  </a:cxn>
                  <a:cxn ang="0">
                    <a:pos x="205" y="188"/>
                  </a:cxn>
                  <a:cxn ang="0">
                    <a:pos x="180" y="213"/>
                  </a:cxn>
                  <a:cxn ang="0">
                    <a:pos x="281" y="97"/>
                  </a:cxn>
                  <a:cxn ang="0">
                    <a:pos x="251" y="67"/>
                  </a:cxn>
                  <a:cxn ang="0">
                    <a:pos x="281" y="37"/>
                  </a:cxn>
                  <a:cxn ang="0">
                    <a:pos x="311" y="67"/>
                  </a:cxn>
                  <a:cxn ang="0">
                    <a:pos x="281" y="97"/>
                  </a:cxn>
                </a:cxnLst>
                <a:rect l="0" t="0" r="r" b="b"/>
                <a:pathLst>
                  <a:path w="349" h="229">
                    <a:moveTo>
                      <a:pt x="333" y="51"/>
                    </a:moveTo>
                    <a:cubicBezTo>
                      <a:pt x="316" y="6"/>
                      <a:pt x="259" y="0"/>
                      <a:pt x="259" y="0"/>
                    </a:cubicBezTo>
                    <a:cubicBezTo>
                      <a:pt x="0" y="4"/>
                      <a:pt x="103" y="219"/>
                      <a:pt x="170" y="224"/>
                    </a:cubicBezTo>
                    <a:cubicBezTo>
                      <a:pt x="236" y="229"/>
                      <a:pt x="226" y="149"/>
                      <a:pt x="269" y="132"/>
                    </a:cubicBezTo>
                    <a:cubicBezTo>
                      <a:pt x="311" y="116"/>
                      <a:pt x="349" y="96"/>
                      <a:pt x="333" y="51"/>
                    </a:cubicBezTo>
                    <a:close/>
                    <a:moveTo>
                      <a:pt x="140" y="41"/>
                    </a:moveTo>
                    <a:cubicBezTo>
                      <a:pt x="148" y="41"/>
                      <a:pt x="155" y="47"/>
                      <a:pt x="155" y="56"/>
                    </a:cubicBezTo>
                    <a:cubicBezTo>
                      <a:pt x="155" y="64"/>
                      <a:pt x="148" y="71"/>
                      <a:pt x="140" y="71"/>
                    </a:cubicBezTo>
                    <a:cubicBezTo>
                      <a:pt x="131" y="71"/>
                      <a:pt x="125" y="64"/>
                      <a:pt x="125" y="56"/>
                    </a:cubicBezTo>
                    <a:cubicBezTo>
                      <a:pt x="125" y="47"/>
                      <a:pt x="131" y="41"/>
                      <a:pt x="140" y="41"/>
                    </a:cubicBezTo>
                    <a:close/>
                    <a:moveTo>
                      <a:pt x="105" y="101"/>
                    </a:moveTo>
                    <a:cubicBezTo>
                      <a:pt x="105" y="90"/>
                      <a:pt x="114" y="81"/>
                      <a:pt x="125" y="81"/>
                    </a:cubicBezTo>
                    <a:cubicBezTo>
                      <a:pt x="136" y="81"/>
                      <a:pt x="145" y="90"/>
                      <a:pt x="145" y="101"/>
                    </a:cubicBezTo>
                    <a:cubicBezTo>
                      <a:pt x="145" y="112"/>
                      <a:pt x="136" y="121"/>
                      <a:pt x="125" y="121"/>
                    </a:cubicBezTo>
                    <a:cubicBezTo>
                      <a:pt x="114" y="121"/>
                      <a:pt x="105" y="112"/>
                      <a:pt x="105" y="101"/>
                    </a:cubicBezTo>
                    <a:close/>
                    <a:moveTo>
                      <a:pt x="139" y="174"/>
                    </a:moveTo>
                    <a:cubicBezTo>
                      <a:pt x="126" y="174"/>
                      <a:pt x="116" y="163"/>
                      <a:pt x="116" y="151"/>
                    </a:cubicBezTo>
                    <a:cubicBezTo>
                      <a:pt x="116" y="138"/>
                      <a:pt x="126" y="127"/>
                      <a:pt x="139" y="127"/>
                    </a:cubicBezTo>
                    <a:cubicBezTo>
                      <a:pt x="151" y="127"/>
                      <a:pt x="161" y="138"/>
                      <a:pt x="161" y="151"/>
                    </a:cubicBezTo>
                    <a:cubicBezTo>
                      <a:pt x="161" y="163"/>
                      <a:pt x="151" y="174"/>
                      <a:pt x="139" y="174"/>
                    </a:cubicBezTo>
                    <a:close/>
                    <a:moveTo>
                      <a:pt x="180" y="213"/>
                    </a:moveTo>
                    <a:cubicBezTo>
                      <a:pt x="166" y="213"/>
                      <a:pt x="155" y="202"/>
                      <a:pt x="155" y="188"/>
                    </a:cubicBezTo>
                    <a:cubicBezTo>
                      <a:pt x="155" y="174"/>
                      <a:pt x="166" y="163"/>
                      <a:pt x="180" y="163"/>
                    </a:cubicBezTo>
                    <a:cubicBezTo>
                      <a:pt x="193" y="163"/>
                      <a:pt x="205" y="174"/>
                      <a:pt x="205" y="188"/>
                    </a:cubicBezTo>
                    <a:cubicBezTo>
                      <a:pt x="205" y="202"/>
                      <a:pt x="193" y="213"/>
                      <a:pt x="180" y="213"/>
                    </a:cubicBezTo>
                    <a:close/>
                    <a:moveTo>
                      <a:pt x="281" y="97"/>
                    </a:moveTo>
                    <a:cubicBezTo>
                      <a:pt x="265" y="97"/>
                      <a:pt x="251" y="84"/>
                      <a:pt x="251" y="67"/>
                    </a:cubicBezTo>
                    <a:cubicBezTo>
                      <a:pt x="251" y="51"/>
                      <a:pt x="265" y="37"/>
                      <a:pt x="281" y="37"/>
                    </a:cubicBezTo>
                    <a:cubicBezTo>
                      <a:pt x="298" y="37"/>
                      <a:pt x="311" y="51"/>
                      <a:pt x="311" y="67"/>
                    </a:cubicBezTo>
                    <a:cubicBezTo>
                      <a:pt x="311" y="84"/>
                      <a:pt x="298" y="97"/>
                      <a:pt x="281" y="97"/>
                    </a:cubicBezTo>
                    <a:close/>
                  </a:path>
                </a:pathLst>
              </a:custGeom>
              <a:solidFill>
                <a:srgbClr val="F2F2F2"/>
              </a:solidFill>
              <a:ln w="9525">
                <a:noFill/>
                <a:round/>
              </a:ln>
            </p:spPr>
            <p:txBody>
              <a:bodyPr vert="horz" wrap="square" lIns="114605" tIns="57303" rIns="114605" bIns="57303" numCol="1" anchor="t" anchorCtr="0" compatLnSpc="1"/>
              <a:lstStyle/>
              <a:p>
                <a:pPr algn="r" rtl="1">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6" name="Group 179"/>
            <p:cNvGrpSpPr/>
            <p:nvPr/>
          </p:nvGrpSpPr>
          <p:grpSpPr>
            <a:xfrm>
              <a:off x="4237019" y="2779310"/>
              <a:ext cx="470413" cy="402040"/>
              <a:chOff x="4265593" y="3118357"/>
              <a:chExt cx="470413" cy="402040"/>
            </a:xfrm>
          </p:grpSpPr>
          <p:grpSp>
            <p:nvGrpSpPr>
              <p:cNvPr id="101" name="Group 134"/>
              <p:cNvGrpSpPr/>
              <p:nvPr/>
            </p:nvGrpSpPr>
            <p:grpSpPr>
              <a:xfrm rot="5400000">
                <a:off x="4299780" y="3084170"/>
                <a:ext cx="402040" cy="470413"/>
                <a:chOff x="3008313" y="2686050"/>
                <a:chExt cx="466725" cy="546100"/>
              </a:xfrm>
              <a:solidFill>
                <a:schemeClr val="accent3"/>
              </a:solidFill>
            </p:grpSpPr>
            <p:sp>
              <p:nvSpPr>
                <p:cNvPr id="103" name="Oval 42"/>
                <p:cNvSpPr>
                  <a:spLocks noChangeArrowheads="1"/>
                </p:cNvSpPr>
                <p:nvPr/>
              </p:nvSpPr>
              <p:spPr bwMode="auto">
                <a:xfrm>
                  <a:off x="3008313" y="2686050"/>
                  <a:ext cx="466725" cy="466725"/>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04" name="Freeform 43"/>
                <p:cNvSpPr/>
                <p:nvPr/>
              </p:nvSpPr>
              <p:spPr bwMode="auto">
                <a:xfrm>
                  <a:off x="3236913" y="3121025"/>
                  <a:ext cx="120650" cy="111125"/>
                </a:xfrm>
                <a:custGeom>
                  <a:avLst/>
                  <a:gdLst/>
                  <a:ahLst/>
                  <a:cxnLst>
                    <a:cxn ang="0">
                      <a:pos x="76" y="0"/>
                    </a:cxn>
                    <a:cxn ang="0">
                      <a:pos x="69" y="70"/>
                    </a:cxn>
                    <a:cxn ang="0">
                      <a:pos x="0" y="11"/>
                    </a:cxn>
                    <a:cxn ang="0">
                      <a:pos x="76" y="0"/>
                    </a:cxn>
                  </a:cxnLst>
                  <a:rect l="0" t="0" r="r" b="b"/>
                  <a:pathLst>
                    <a:path w="76" h="70">
                      <a:moveTo>
                        <a:pt x="76" y="0"/>
                      </a:moveTo>
                      <a:lnTo>
                        <a:pt x="69" y="70"/>
                      </a:lnTo>
                      <a:lnTo>
                        <a:pt x="0" y="11"/>
                      </a:lnTo>
                      <a:lnTo>
                        <a:pt x="76" y="0"/>
                      </a:ln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sp>
            <p:nvSpPr>
              <p:cNvPr id="102" name="Freeform 77"/>
              <p:cNvSpPr/>
              <p:nvPr/>
            </p:nvSpPr>
            <p:spPr bwMode="auto">
              <a:xfrm>
                <a:off x="4440730" y="3219650"/>
                <a:ext cx="213328" cy="196917"/>
              </a:xfrm>
              <a:custGeom>
                <a:avLst/>
                <a:gdLst/>
                <a:ahLst/>
                <a:cxnLst>
                  <a:cxn ang="0">
                    <a:pos x="96" y="181"/>
                  </a:cxn>
                  <a:cxn ang="0">
                    <a:pos x="0" y="180"/>
                  </a:cxn>
                  <a:cxn ang="0">
                    <a:pos x="0" y="36"/>
                  </a:cxn>
                  <a:cxn ang="0">
                    <a:pos x="98" y="36"/>
                  </a:cxn>
                  <a:cxn ang="0">
                    <a:pos x="196" y="36"/>
                  </a:cxn>
                  <a:cxn ang="0">
                    <a:pos x="196" y="180"/>
                  </a:cxn>
                  <a:cxn ang="0">
                    <a:pos x="96" y="181"/>
                  </a:cxn>
                </a:cxnLst>
                <a:rect l="0" t="0" r="r" b="b"/>
                <a:pathLst>
                  <a:path w="196" h="181">
                    <a:moveTo>
                      <a:pt x="96" y="181"/>
                    </a:moveTo>
                    <a:cubicBezTo>
                      <a:pt x="96" y="181"/>
                      <a:pt x="62" y="147"/>
                      <a:pt x="0" y="180"/>
                    </a:cubicBezTo>
                    <a:cubicBezTo>
                      <a:pt x="0" y="36"/>
                      <a:pt x="0" y="36"/>
                      <a:pt x="0" y="36"/>
                    </a:cubicBezTo>
                    <a:cubicBezTo>
                      <a:pt x="0" y="36"/>
                      <a:pt x="63" y="0"/>
                      <a:pt x="98" y="36"/>
                    </a:cubicBezTo>
                    <a:cubicBezTo>
                      <a:pt x="196" y="36"/>
                      <a:pt x="196" y="36"/>
                      <a:pt x="196" y="36"/>
                    </a:cubicBezTo>
                    <a:cubicBezTo>
                      <a:pt x="196" y="180"/>
                      <a:pt x="196" y="180"/>
                      <a:pt x="196" y="180"/>
                    </a:cubicBezTo>
                    <a:lnTo>
                      <a:pt x="96" y="181"/>
                    </a:ln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7" name="Group 178"/>
            <p:cNvGrpSpPr/>
            <p:nvPr/>
          </p:nvGrpSpPr>
          <p:grpSpPr>
            <a:xfrm rot="19773652">
              <a:off x="6853641" y="1132006"/>
              <a:ext cx="433311" cy="370120"/>
              <a:chOff x="4083852" y="2435631"/>
              <a:chExt cx="656392" cy="560668"/>
            </a:xfrm>
          </p:grpSpPr>
          <p:grpSp>
            <p:nvGrpSpPr>
              <p:cNvPr id="93" name="Group 136"/>
              <p:cNvGrpSpPr/>
              <p:nvPr/>
            </p:nvGrpSpPr>
            <p:grpSpPr>
              <a:xfrm rot="5554138">
                <a:off x="4131714" y="2387769"/>
                <a:ext cx="560668" cy="656392"/>
                <a:chOff x="3581400" y="2638425"/>
                <a:chExt cx="650875" cy="762001"/>
              </a:xfrm>
              <a:solidFill>
                <a:schemeClr val="accent2"/>
              </a:solidFill>
            </p:grpSpPr>
            <p:sp>
              <p:nvSpPr>
                <p:cNvPr id="99" name="Oval 44"/>
                <p:cNvSpPr>
                  <a:spLocks noChangeArrowheads="1"/>
                </p:cNvSpPr>
                <p:nvPr/>
              </p:nvSpPr>
              <p:spPr bwMode="auto">
                <a:xfrm>
                  <a:off x="3581400" y="2638425"/>
                  <a:ext cx="650875" cy="650875"/>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00" name="Freeform 45"/>
                <p:cNvSpPr/>
                <p:nvPr/>
              </p:nvSpPr>
              <p:spPr bwMode="auto">
                <a:xfrm>
                  <a:off x="3898900" y="3243263"/>
                  <a:ext cx="168275" cy="157163"/>
                </a:xfrm>
                <a:custGeom>
                  <a:avLst/>
                  <a:gdLst/>
                  <a:ahLst/>
                  <a:cxnLst>
                    <a:cxn ang="0">
                      <a:pos x="106" y="0"/>
                    </a:cxn>
                    <a:cxn ang="0">
                      <a:pos x="97" y="99"/>
                    </a:cxn>
                    <a:cxn ang="0">
                      <a:pos x="0" y="17"/>
                    </a:cxn>
                    <a:cxn ang="0">
                      <a:pos x="106" y="0"/>
                    </a:cxn>
                  </a:cxnLst>
                  <a:rect l="0" t="0" r="r" b="b"/>
                  <a:pathLst>
                    <a:path w="106" h="99">
                      <a:moveTo>
                        <a:pt x="106" y="0"/>
                      </a:moveTo>
                      <a:lnTo>
                        <a:pt x="97" y="99"/>
                      </a:lnTo>
                      <a:lnTo>
                        <a:pt x="0" y="17"/>
                      </a:lnTo>
                      <a:lnTo>
                        <a:pt x="106" y="0"/>
                      </a:ln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94" name="Group 135"/>
              <p:cNvGrpSpPr/>
              <p:nvPr/>
            </p:nvGrpSpPr>
            <p:grpSpPr>
              <a:xfrm>
                <a:off x="4318524" y="2563559"/>
                <a:ext cx="306316" cy="329557"/>
                <a:chOff x="3729038" y="2790825"/>
                <a:chExt cx="355600" cy="382588"/>
              </a:xfrm>
            </p:grpSpPr>
            <p:sp>
              <p:nvSpPr>
                <p:cNvPr id="95" name="Freeform 78"/>
                <p:cNvSpPr/>
                <p:nvPr/>
              </p:nvSpPr>
              <p:spPr bwMode="auto">
                <a:xfrm>
                  <a:off x="3867150" y="3111500"/>
                  <a:ext cx="82550" cy="19050"/>
                </a:xfrm>
                <a:custGeom>
                  <a:avLst/>
                  <a:gdLst/>
                  <a:ahLst/>
                  <a:cxnLst>
                    <a:cxn ang="0">
                      <a:pos x="66" y="7"/>
                    </a:cxn>
                    <a:cxn ang="0">
                      <a:pos x="55" y="15"/>
                    </a:cxn>
                    <a:cxn ang="0">
                      <a:pos x="11" y="15"/>
                    </a:cxn>
                    <a:cxn ang="0">
                      <a:pos x="0" y="7"/>
                    </a:cxn>
                    <a:cxn ang="0">
                      <a:pos x="0" y="7"/>
                    </a:cxn>
                    <a:cxn ang="0">
                      <a:pos x="11" y="0"/>
                    </a:cxn>
                    <a:cxn ang="0">
                      <a:pos x="55" y="0"/>
                    </a:cxn>
                    <a:cxn ang="0">
                      <a:pos x="66" y="7"/>
                    </a:cxn>
                  </a:cxnLst>
                  <a:rect l="0" t="0" r="r" b="b"/>
                  <a:pathLst>
                    <a:path w="66" h="15">
                      <a:moveTo>
                        <a:pt x="66" y="7"/>
                      </a:moveTo>
                      <a:cubicBezTo>
                        <a:pt x="66" y="12"/>
                        <a:pt x="61" y="15"/>
                        <a:pt x="55" y="15"/>
                      </a:cubicBezTo>
                      <a:cubicBezTo>
                        <a:pt x="11" y="15"/>
                        <a:pt x="11" y="15"/>
                        <a:pt x="11" y="15"/>
                      </a:cubicBezTo>
                      <a:cubicBezTo>
                        <a:pt x="5" y="15"/>
                        <a:pt x="0" y="12"/>
                        <a:pt x="0" y="7"/>
                      </a:cubicBezTo>
                      <a:cubicBezTo>
                        <a:pt x="0" y="7"/>
                        <a:pt x="0" y="7"/>
                        <a:pt x="0" y="7"/>
                      </a:cubicBezTo>
                      <a:cubicBezTo>
                        <a:pt x="0" y="3"/>
                        <a:pt x="5" y="0"/>
                        <a:pt x="11" y="0"/>
                      </a:cubicBezTo>
                      <a:cubicBezTo>
                        <a:pt x="55" y="0"/>
                        <a:pt x="55" y="0"/>
                        <a:pt x="55" y="0"/>
                      </a:cubicBezTo>
                      <a:cubicBezTo>
                        <a:pt x="61" y="0"/>
                        <a:pt x="66" y="3"/>
                        <a:pt x="66" y="7"/>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96" name="Freeform 79"/>
                <p:cNvSpPr/>
                <p:nvPr/>
              </p:nvSpPr>
              <p:spPr bwMode="auto">
                <a:xfrm>
                  <a:off x="3867150" y="3132138"/>
                  <a:ext cx="82550" cy="20638"/>
                </a:xfrm>
                <a:custGeom>
                  <a:avLst/>
                  <a:gdLst/>
                  <a:ahLst/>
                  <a:cxnLst>
                    <a:cxn ang="0">
                      <a:pos x="66" y="8"/>
                    </a:cxn>
                    <a:cxn ang="0">
                      <a:pos x="55" y="16"/>
                    </a:cxn>
                    <a:cxn ang="0">
                      <a:pos x="11" y="16"/>
                    </a:cxn>
                    <a:cxn ang="0">
                      <a:pos x="0" y="8"/>
                    </a:cxn>
                    <a:cxn ang="0">
                      <a:pos x="0" y="8"/>
                    </a:cxn>
                    <a:cxn ang="0">
                      <a:pos x="11" y="0"/>
                    </a:cxn>
                    <a:cxn ang="0">
                      <a:pos x="55" y="0"/>
                    </a:cxn>
                    <a:cxn ang="0">
                      <a:pos x="66" y="8"/>
                    </a:cxn>
                  </a:cxnLst>
                  <a:rect l="0" t="0" r="r" b="b"/>
                  <a:pathLst>
                    <a:path w="66" h="16">
                      <a:moveTo>
                        <a:pt x="66" y="8"/>
                      </a:moveTo>
                      <a:cubicBezTo>
                        <a:pt x="66" y="13"/>
                        <a:pt x="61" y="16"/>
                        <a:pt x="55" y="16"/>
                      </a:cubicBezTo>
                      <a:cubicBezTo>
                        <a:pt x="11" y="16"/>
                        <a:pt x="11" y="16"/>
                        <a:pt x="11" y="16"/>
                      </a:cubicBezTo>
                      <a:cubicBezTo>
                        <a:pt x="5" y="16"/>
                        <a:pt x="0" y="13"/>
                        <a:pt x="0" y="8"/>
                      </a:cubicBezTo>
                      <a:cubicBezTo>
                        <a:pt x="0" y="8"/>
                        <a:pt x="0" y="8"/>
                        <a:pt x="0" y="8"/>
                      </a:cubicBezTo>
                      <a:cubicBezTo>
                        <a:pt x="0" y="4"/>
                        <a:pt x="5" y="0"/>
                        <a:pt x="11" y="0"/>
                      </a:cubicBezTo>
                      <a:cubicBezTo>
                        <a:pt x="55" y="0"/>
                        <a:pt x="55" y="0"/>
                        <a:pt x="55" y="0"/>
                      </a:cubicBezTo>
                      <a:cubicBezTo>
                        <a:pt x="61" y="0"/>
                        <a:pt x="66" y="4"/>
                        <a:pt x="66" y="8"/>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97" name="Freeform 80"/>
                <p:cNvSpPr/>
                <p:nvPr/>
              </p:nvSpPr>
              <p:spPr bwMode="auto">
                <a:xfrm>
                  <a:off x="3883025" y="3154363"/>
                  <a:ext cx="50800" cy="19050"/>
                </a:xfrm>
                <a:custGeom>
                  <a:avLst/>
                  <a:gdLst/>
                  <a:ahLst/>
                  <a:cxnLst>
                    <a:cxn ang="0">
                      <a:pos x="40" y="8"/>
                    </a:cxn>
                    <a:cxn ang="0">
                      <a:pos x="33" y="16"/>
                    </a:cxn>
                    <a:cxn ang="0">
                      <a:pos x="7" y="16"/>
                    </a:cxn>
                    <a:cxn ang="0">
                      <a:pos x="0" y="8"/>
                    </a:cxn>
                    <a:cxn ang="0">
                      <a:pos x="0" y="8"/>
                    </a:cxn>
                    <a:cxn ang="0">
                      <a:pos x="7" y="0"/>
                    </a:cxn>
                    <a:cxn ang="0">
                      <a:pos x="33" y="0"/>
                    </a:cxn>
                    <a:cxn ang="0">
                      <a:pos x="40" y="8"/>
                    </a:cxn>
                  </a:cxnLst>
                  <a:rect l="0" t="0" r="r" b="b"/>
                  <a:pathLst>
                    <a:path w="40" h="16">
                      <a:moveTo>
                        <a:pt x="40" y="8"/>
                      </a:moveTo>
                      <a:cubicBezTo>
                        <a:pt x="40" y="13"/>
                        <a:pt x="37" y="16"/>
                        <a:pt x="33" y="16"/>
                      </a:cubicBezTo>
                      <a:cubicBezTo>
                        <a:pt x="7" y="16"/>
                        <a:pt x="7" y="16"/>
                        <a:pt x="7" y="16"/>
                      </a:cubicBezTo>
                      <a:cubicBezTo>
                        <a:pt x="3" y="16"/>
                        <a:pt x="0" y="13"/>
                        <a:pt x="0" y="8"/>
                      </a:cubicBezTo>
                      <a:cubicBezTo>
                        <a:pt x="0" y="8"/>
                        <a:pt x="0" y="8"/>
                        <a:pt x="0" y="8"/>
                      </a:cubicBezTo>
                      <a:cubicBezTo>
                        <a:pt x="0" y="4"/>
                        <a:pt x="3" y="0"/>
                        <a:pt x="7" y="0"/>
                      </a:cubicBezTo>
                      <a:cubicBezTo>
                        <a:pt x="33" y="0"/>
                        <a:pt x="33" y="0"/>
                        <a:pt x="33" y="0"/>
                      </a:cubicBezTo>
                      <a:cubicBezTo>
                        <a:pt x="37" y="0"/>
                        <a:pt x="40" y="4"/>
                        <a:pt x="40" y="8"/>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98" name="Freeform 81"/>
                <p:cNvSpPr>
                  <a:spLocks noEditPoints="1"/>
                </p:cNvSpPr>
                <p:nvPr/>
              </p:nvSpPr>
              <p:spPr bwMode="auto">
                <a:xfrm>
                  <a:off x="3729038" y="2790825"/>
                  <a:ext cx="355600" cy="317500"/>
                </a:xfrm>
                <a:custGeom>
                  <a:avLst/>
                  <a:gdLst/>
                  <a:ahLst/>
                  <a:cxnLst>
                    <a:cxn ang="0">
                      <a:pos x="143" y="0"/>
                    </a:cxn>
                    <a:cxn ang="0">
                      <a:pos x="143" y="0"/>
                    </a:cxn>
                    <a:cxn ang="0">
                      <a:pos x="140" y="0"/>
                    </a:cxn>
                    <a:cxn ang="0">
                      <a:pos x="138" y="0"/>
                    </a:cxn>
                    <a:cxn ang="0">
                      <a:pos x="138" y="0"/>
                    </a:cxn>
                    <a:cxn ang="0">
                      <a:pos x="71" y="174"/>
                    </a:cxn>
                    <a:cxn ang="0">
                      <a:pos x="107" y="251"/>
                    </a:cxn>
                    <a:cxn ang="0">
                      <a:pos x="140" y="251"/>
                    </a:cxn>
                    <a:cxn ang="0">
                      <a:pos x="146" y="251"/>
                    </a:cxn>
                    <a:cxn ang="0">
                      <a:pos x="176" y="251"/>
                    </a:cxn>
                    <a:cxn ang="0">
                      <a:pos x="211" y="174"/>
                    </a:cxn>
                    <a:cxn ang="0">
                      <a:pos x="143" y="0"/>
                    </a:cxn>
                    <a:cxn ang="0">
                      <a:pos x="210" y="127"/>
                    </a:cxn>
                    <a:cxn ang="0">
                      <a:pos x="170" y="28"/>
                    </a:cxn>
                    <a:cxn ang="0">
                      <a:pos x="210" y="127"/>
                    </a:cxn>
                  </a:cxnLst>
                  <a:rect l="0" t="0" r="r" b="b"/>
                  <a:pathLst>
                    <a:path w="281" h="251">
                      <a:moveTo>
                        <a:pt x="143" y="0"/>
                      </a:moveTo>
                      <a:cubicBezTo>
                        <a:pt x="143" y="0"/>
                        <a:pt x="143" y="0"/>
                        <a:pt x="143" y="0"/>
                      </a:cubicBezTo>
                      <a:cubicBezTo>
                        <a:pt x="143" y="0"/>
                        <a:pt x="141" y="0"/>
                        <a:pt x="140" y="0"/>
                      </a:cubicBezTo>
                      <a:cubicBezTo>
                        <a:pt x="140" y="0"/>
                        <a:pt x="143" y="0"/>
                        <a:pt x="138" y="0"/>
                      </a:cubicBezTo>
                      <a:cubicBezTo>
                        <a:pt x="138" y="0"/>
                        <a:pt x="138" y="0"/>
                        <a:pt x="138" y="0"/>
                      </a:cubicBezTo>
                      <a:cubicBezTo>
                        <a:pt x="0" y="4"/>
                        <a:pt x="34" y="140"/>
                        <a:pt x="71" y="174"/>
                      </a:cubicBezTo>
                      <a:cubicBezTo>
                        <a:pt x="109" y="208"/>
                        <a:pt x="107" y="251"/>
                        <a:pt x="107" y="251"/>
                      </a:cubicBezTo>
                      <a:cubicBezTo>
                        <a:pt x="140" y="251"/>
                        <a:pt x="140" y="251"/>
                        <a:pt x="140" y="251"/>
                      </a:cubicBezTo>
                      <a:cubicBezTo>
                        <a:pt x="146" y="251"/>
                        <a:pt x="146" y="251"/>
                        <a:pt x="146" y="251"/>
                      </a:cubicBezTo>
                      <a:cubicBezTo>
                        <a:pt x="176" y="251"/>
                        <a:pt x="176" y="251"/>
                        <a:pt x="176" y="251"/>
                      </a:cubicBezTo>
                      <a:cubicBezTo>
                        <a:pt x="176" y="251"/>
                        <a:pt x="174" y="208"/>
                        <a:pt x="211" y="174"/>
                      </a:cubicBezTo>
                      <a:cubicBezTo>
                        <a:pt x="249" y="140"/>
                        <a:pt x="281" y="4"/>
                        <a:pt x="143" y="0"/>
                      </a:cubicBezTo>
                      <a:close/>
                      <a:moveTo>
                        <a:pt x="210" y="127"/>
                      </a:moveTo>
                      <a:cubicBezTo>
                        <a:pt x="233" y="63"/>
                        <a:pt x="170" y="28"/>
                        <a:pt x="170" y="28"/>
                      </a:cubicBezTo>
                      <a:cubicBezTo>
                        <a:pt x="264" y="43"/>
                        <a:pt x="210" y="127"/>
                        <a:pt x="210" y="127"/>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38" name="Group 182"/>
            <p:cNvGrpSpPr/>
            <p:nvPr/>
          </p:nvGrpSpPr>
          <p:grpSpPr>
            <a:xfrm rot="20136824">
              <a:off x="3215664" y="1274271"/>
              <a:ext cx="609415" cy="519068"/>
              <a:chOff x="4754597" y="2354698"/>
              <a:chExt cx="470413" cy="400673"/>
            </a:xfrm>
          </p:grpSpPr>
          <p:grpSp>
            <p:nvGrpSpPr>
              <p:cNvPr id="81" name="Group 142"/>
              <p:cNvGrpSpPr/>
              <p:nvPr/>
            </p:nvGrpSpPr>
            <p:grpSpPr>
              <a:xfrm rot="4652138">
                <a:off x="4789467" y="2319828"/>
                <a:ext cx="400673" cy="470413"/>
                <a:chOff x="4387850" y="2540000"/>
                <a:chExt cx="465138" cy="546100"/>
              </a:xfrm>
              <a:solidFill>
                <a:schemeClr val="accent5"/>
              </a:solidFill>
            </p:grpSpPr>
            <p:sp>
              <p:nvSpPr>
                <p:cNvPr id="91" name="Oval 40"/>
                <p:cNvSpPr>
                  <a:spLocks noChangeArrowheads="1"/>
                </p:cNvSpPr>
                <p:nvPr/>
              </p:nvSpPr>
              <p:spPr bwMode="auto">
                <a:xfrm>
                  <a:off x="4387850" y="2540000"/>
                  <a:ext cx="465138" cy="466725"/>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92" name="Freeform 41"/>
                <p:cNvSpPr/>
                <p:nvPr/>
              </p:nvSpPr>
              <p:spPr bwMode="auto">
                <a:xfrm>
                  <a:off x="4614863" y="2974975"/>
                  <a:ext cx="120650" cy="111125"/>
                </a:xfrm>
                <a:custGeom>
                  <a:avLst/>
                  <a:gdLst/>
                  <a:ahLst/>
                  <a:cxnLst>
                    <a:cxn ang="0">
                      <a:pos x="76" y="0"/>
                    </a:cxn>
                    <a:cxn ang="0">
                      <a:pos x="70" y="70"/>
                    </a:cxn>
                    <a:cxn ang="0">
                      <a:pos x="0" y="11"/>
                    </a:cxn>
                    <a:cxn ang="0">
                      <a:pos x="76" y="0"/>
                    </a:cxn>
                  </a:cxnLst>
                  <a:rect l="0" t="0" r="r" b="b"/>
                  <a:pathLst>
                    <a:path w="76" h="70">
                      <a:moveTo>
                        <a:pt x="76" y="0"/>
                      </a:moveTo>
                      <a:lnTo>
                        <a:pt x="70" y="70"/>
                      </a:lnTo>
                      <a:lnTo>
                        <a:pt x="0" y="11"/>
                      </a:lnTo>
                      <a:lnTo>
                        <a:pt x="76" y="0"/>
                      </a:ln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82" name="Group 141"/>
              <p:cNvGrpSpPr/>
              <p:nvPr/>
            </p:nvGrpSpPr>
            <p:grpSpPr>
              <a:xfrm>
                <a:off x="4917743" y="2407079"/>
                <a:ext cx="240677" cy="310419"/>
                <a:chOff x="4502150" y="2606675"/>
                <a:chExt cx="279401" cy="360363"/>
              </a:xfrm>
            </p:grpSpPr>
            <p:sp>
              <p:nvSpPr>
                <p:cNvPr id="83" name="Freeform 82"/>
                <p:cNvSpPr/>
                <p:nvPr/>
              </p:nvSpPr>
              <p:spPr bwMode="auto">
                <a:xfrm>
                  <a:off x="4506913" y="2606675"/>
                  <a:ext cx="274638" cy="277813"/>
                </a:xfrm>
                <a:custGeom>
                  <a:avLst/>
                  <a:gdLst/>
                  <a:ahLst/>
                  <a:cxnLst>
                    <a:cxn ang="0">
                      <a:pos x="160" y="11"/>
                    </a:cxn>
                    <a:cxn ang="0">
                      <a:pos x="204" y="97"/>
                    </a:cxn>
                    <a:cxn ang="0">
                      <a:pos x="97" y="205"/>
                    </a:cxn>
                    <a:cxn ang="0">
                      <a:pos x="11" y="162"/>
                    </a:cxn>
                    <a:cxn ang="0">
                      <a:pos x="0" y="171"/>
                    </a:cxn>
                    <a:cxn ang="0">
                      <a:pos x="97" y="219"/>
                    </a:cxn>
                    <a:cxn ang="0">
                      <a:pos x="218" y="97"/>
                    </a:cxn>
                    <a:cxn ang="0">
                      <a:pos x="169" y="0"/>
                    </a:cxn>
                    <a:cxn ang="0">
                      <a:pos x="160" y="11"/>
                    </a:cxn>
                  </a:cxnLst>
                  <a:rect l="0" t="0" r="r" b="b"/>
                  <a:pathLst>
                    <a:path w="218" h="219">
                      <a:moveTo>
                        <a:pt x="160" y="11"/>
                      </a:moveTo>
                      <a:cubicBezTo>
                        <a:pt x="187" y="30"/>
                        <a:pt x="204" y="62"/>
                        <a:pt x="204" y="97"/>
                      </a:cubicBezTo>
                      <a:cubicBezTo>
                        <a:pt x="204" y="157"/>
                        <a:pt x="156" y="205"/>
                        <a:pt x="97" y="205"/>
                      </a:cubicBezTo>
                      <a:cubicBezTo>
                        <a:pt x="62" y="205"/>
                        <a:pt x="31" y="188"/>
                        <a:pt x="11" y="162"/>
                      </a:cubicBezTo>
                      <a:cubicBezTo>
                        <a:pt x="0" y="171"/>
                        <a:pt x="0" y="171"/>
                        <a:pt x="0" y="171"/>
                      </a:cubicBezTo>
                      <a:cubicBezTo>
                        <a:pt x="22" y="200"/>
                        <a:pt x="57" y="219"/>
                        <a:pt x="97" y="219"/>
                      </a:cubicBezTo>
                      <a:cubicBezTo>
                        <a:pt x="164" y="219"/>
                        <a:pt x="218" y="165"/>
                        <a:pt x="218" y="97"/>
                      </a:cubicBezTo>
                      <a:cubicBezTo>
                        <a:pt x="218" y="57"/>
                        <a:pt x="199" y="22"/>
                        <a:pt x="169" y="0"/>
                      </a:cubicBezTo>
                      <a:lnTo>
                        <a:pt x="160" y="11"/>
                      </a:ln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84" name="Freeform 83"/>
                <p:cNvSpPr>
                  <a:spLocks noEditPoints="1"/>
                </p:cNvSpPr>
                <p:nvPr/>
              </p:nvSpPr>
              <p:spPr bwMode="auto">
                <a:xfrm>
                  <a:off x="4508500" y="2609850"/>
                  <a:ext cx="244475" cy="244475"/>
                </a:xfrm>
                <a:custGeom>
                  <a:avLst/>
                  <a:gdLst/>
                  <a:ahLst/>
                  <a:cxnLst>
                    <a:cxn ang="0">
                      <a:pos x="96" y="0"/>
                    </a:cxn>
                    <a:cxn ang="0">
                      <a:pos x="0" y="97"/>
                    </a:cxn>
                    <a:cxn ang="0">
                      <a:pos x="96" y="193"/>
                    </a:cxn>
                    <a:cxn ang="0">
                      <a:pos x="193" y="97"/>
                    </a:cxn>
                    <a:cxn ang="0">
                      <a:pos x="96" y="0"/>
                    </a:cxn>
                    <a:cxn ang="0">
                      <a:pos x="96" y="189"/>
                    </a:cxn>
                    <a:cxn ang="0">
                      <a:pos x="4" y="97"/>
                    </a:cxn>
                    <a:cxn ang="0">
                      <a:pos x="96" y="5"/>
                    </a:cxn>
                    <a:cxn ang="0">
                      <a:pos x="188" y="97"/>
                    </a:cxn>
                    <a:cxn ang="0">
                      <a:pos x="96" y="189"/>
                    </a:cxn>
                  </a:cxnLst>
                  <a:rect l="0" t="0" r="r" b="b"/>
                  <a:pathLst>
                    <a:path w="193" h="193">
                      <a:moveTo>
                        <a:pt x="96" y="0"/>
                      </a:moveTo>
                      <a:cubicBezTo>
                        <a:pt x="43" y="0"/>
                        <a:pt x="0" y="43"/>
                        <a:pt x="0" y="97"/>
                      </a:cubicBezTo>
                      <a:cubicBezTo>
                        <a:pt x="0" y="150"/>
                        <a:pt x="43" y="193"/>
                        <a:pt x="96" y="193"/>
                      </a:cubicBezTo>
                      <a:cubicBezTo>
                        <a:pt x="149" y="193"/>
                        <a:pt x="193" y="150"/>
                        <a:pt x="193" y="97"/>
                      </a:cubicBezTo>
                      <a:cubicBezTo>
                        <a:pt x="193" y="43"/>
                        <a:pt x="149" y="0"/>
                        <a:pt x="96" y="0"/>
                      </a:cubicBezTo>
                      <a:close/>
                      <a:moveTo>
                        <a:pt x="96" y="189"/>
                      </a:moveTo>
                      <a:cubicBezTo>
                        <a:pt x="46" y="189"/>
                        <a:pt x="4" y="147"/>
                        <a:pt x="4" y="97"/>
                      </a:cubicBezTo>
                      <a:cubicBezTo>
                        <a:pt x="4" y="46"/>
                        <a:pt x="46" y="5"/>
                        <a:pt x="96" y="5"/>
                      </a:cubicBezTo>
                      <a:cubicBezTo>
                        <a:pt x="147" y="5"/>
                        <a:pt x="188" y="46"/>
                        <a:pt x="188" y="97"/>
                      </a:cubicBezTo>
                      <a:cubicBezTo>
                        <a:pt x="188" y="147"/>
                        <a:pt x="147" y="189"/>
                        <a:pt x="96" y="189"/>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85" name="Freeform 84"/>
                <p:cNvSpPr/>
                <p:nvPr/>
              </p:nvSpPr>
              <p:spPr bwMode="auto">
                <a:xfrm>
                  <a:off x="4502150" y="2614613"/>
                  <a:ext cx="273050" cy="239713"/>
                </a:xfrm>
                <a:custGeom>
                  <a:avLst/>
                  <a:gdLst/>
                  <a:ahLst/>
                  <a:cxnLst>
                    <a:cxn ang="0">
                      <a:pos x="62" y="15"/>
                    </a:cxn>
                    <a:cxn ang="0">
                      <a:pos x="58" y="22"/>
                    </a:cxn>
                    <a:cxn ang="0">
                      <a:pos x="54" y="28"/>
                    </a:cxn>
                    <a:cxn ang="0">
                      <a:pos x="51" y="25"/>
                    </a:cxn>
                    <a:cxn ang="0">
                      <a:pos x="50" y="31"/>
                    </a:cxn>
                    <a:cxn ang="0">
                      <a:pos x="40" y="33"/>
                    </a:cxn>
                    <a:cxn ang="0">
                      <a:pos x="34" y="39"/>
                    </a:cxn>
                    <a:cxn ang="0">
                      <a:pos x="26" y="51"/>
                    </a:cxn>
                    <a:cxn ang="0">
                      <a:pos x="20" y="58"/>
                    </a:cxn>
                    <a:cxn ang="0">
                      <a:pos x="25" y="64"/>
                    </a:cxn>
                    <a:cxn ang="0">
                      <a:pos x="26" y="67"/>
                    </a:cxn>
                    <a:cxn ang="0">
                      <a:pos x="21" y="62"/>
                    </a:cxn>
                    <a:cxn ang="0">
                      <a:pos x="17" y="57"/>
                    </a:cxn>
                    <a:cxn ang="0">
                      <a:pos x="16" y="65"/>
                    </a:cxn>
                    <a:cxn ang="0">
                      <a:pos x="16" y="79"/>
                    </a:cxn>
                    <a:cxn ang="0">
                      <a:pos x="23" y="76"/>
                    </a:cxn>
                    <a:cxn ang="0">
                      <a:pos x="30" y="84"/>
                    </a:cxn>
                    <a:cxn ang="0">
                      <a:pos x="39" y="93"/>
                    </a:cxn>
                    <a:cxn ang="0">
                      <a:pos x="47" y="100"/>
                    </a:cxn>
                    <a:cxn ang="0">
                      <a:pos x="58" y="111"/>
                    </a:cxn>
                    <a:cxn ang="0">
                      <a:pos x="55" y="128"/>
                    </a:cxn>
                    <a:cxn ang="0">
                      <a:pos x="46" y="147"/>
                    </a:cxn>
                    <a:cxn ang="0">
                      <a:pos x="49" y="161"/>
                    </a:cxn>
                    <a:cxn ang="0">
                      <a:pos x="44" y="162"/>
                    </a:cxn>
                    <a:cxn ang="0">
                      <a:pos x="30" y="141"/>
                    </a:cxn>
                    <a:cxn ang="0">
                      <a:pos x="15" y="107"/>
                    </a:cxn>
                    <a:cxn ang="0">
                      <a:pos x="11" y="83"/>
                    </a:cxn>
                    <a:cxn ang="0">
                      <a:pos x="70" y="174"/>
                    </a:cxn>
                    <a:cxn ang="0">
                      <a:pos x="85" y="172"/>
                    </a:cxn>
                    <a:cxn ang="0">
                      <a:pos x="105" y="169"/>
                    </a:cxn>
                    <a:cxn ang="0">
                      <a:pos x="103" y="178"/>
                    </a:cxn>
                    <a:cxn ang="0">
                      <a:pos x="114" y="177"/>
                    </a:cxn>
                    <a:cxn ang="0">
                      <a:pos x="131" y="175"/>
                    </a:cxn>
                    <a:cxn ang="0">
                      <a:pos x="130" y="3"/>
                    </a:cxn>
                    <a:cxn ang="0">
                      <a:pos x="187" y="61"/>
                    </a:cxn>
                    <a:cxn ang="0">
                      <a:pos x="179" y="55"/>
                    </a:cxn>
                    <a:cxn ang="0">
                      <a:pos x="172" y="71"/>
                    </a:cxn>
                    <a:cxn ang="0">
                      <a:pos x="161" y="57"/>
                    </a:cxn>
                    <a:cxn ang="0">
                      <a:pos x="165" y="71"/>
                    </a:cxn>
                    <a:cxn ang="0">
                      <a:pos x="176" y="75"/>
                    </a:cxn>
                    <a:cxn ang="0">
                      <a:pos x="172" y="95"/>
                    </a:cxn>
                    <a:cxn ang="0">
                      <a:pos x="166" y="117"/>
                    </a:cxn>
                    <a:cxn ang="0">
                      <a:pos x="159" y="130"/>
                    </a:cxn>
                    <a:cxn ang="0">
                      <a:pos x="139" y="147"/>
                    </a:cxn>
                    <a:cxn ang="0">
                      <a:pos x="134" y="132"/>
                    </a:cxn>
                    <a:cxn ang="0">
                      <a:pos x="135" y="115"/>
                    </a:cxn>
                    <a:cxn ang="0">
                      <a:pos x="128" y="96"/>
                    </a:cxn>
                    <a:cxn ang="0">
                      <a:pos x="119" y="85"/>
                    </a:cxn>
                    <a:cxn ang="0">
                      <a:pos x="94" y="86"/>
                    </a:cxn>
                    <a:cxn ang="0">
                      <a:pos x="85" y="73"/>
                    </a:cxn>
                    <a:cxn ang="0">
                      <a:pos x="95" y="47"/>
                    </a:cxn>
                    <a:cxn ang="0">
                      <a:pos x="113" y="39"/>
                    </a:cxn>
                    <a:cxn ang="0">
                      <a:pos x="124" y="44"/>
                    </a:cxn>
                    <a:cxn ang="0">
                      <a:pos x="139" y="44"/>
                    </a:cxn>
                    <a:cxn ang="0">
                      <a:pos x="154" y="42"/>
                    </a:cxn>
                    <a:cxn ang="0">
                      <a:pos x="140" y="36"/>
                    </a:cxn>
                    <a:cxn ang="0">
                      <a:pos x="139" y="31"/>
                    </a:cxn>
                    <a:cxn ang="0">
                      <a:pos x="120" y="31"/>
                    </a:cxn>
                    <a:cxn ang="0">
                      <a:pos x="105" y="36"/>
                    </a:cxn>
                    <a:cxn ang="0">
                      <a:pos x="102" y="20"/>
                    </a:cxn>
                    <a:cxn ang="0">
                      <a:pos x="91" y="10"/>
                    </a:cxn>
                    <a:cxn ang="0">
                      <a:pos x="103" y="3"/>
                    </a:cxn>
                  </a:cxnLst>
                  <a:rect l="0" t="0" r="r" b="b"/>
                  <a:pathLst>
                    <a:path w="216" h="189">
                      <a:moveTo>
                        <a:pt x="88" y="1"/>
                      </a:moveTo>
                      <a:cubicBezTo>
                        <a:pt x="88" y="1"/>
                        <a:pt x="55" y="5"/>
                        <a:pt x="33" y="30"/>
                      </a:cubicBezTo>
                      <a:cubicBezTo>
                        <a:pt x="33" y="30"/>
                        <a:pt x="50" y="13"/>
                        <a:pt x="60" y="13"/>
                      </a:cubicBezTo>
                      <a:cubicBezTo>
                        <a:pt x="63" y="14"/>
                        <a:pt x="63" y="14"/>
                        <a:pt x="63" y="14"/>
                      </a:cubicBezTo>
                      <a:cubicBezTo>
                        <a:pt x="63" y="14"/>
                        <a:pt x="62" y="14"/>
                        <a:pt x="62" y="15"/>
                      </a:cubicBezTo>
                      <a:cubicBezTo>
                        <a:pt x="62" y="15"/>
                        <a:pt x="60" y="17"/>
                        <a:pt x="60" y="17"/>
                      </a:cubicBezTo>
                      <a:cubicBezTo>
                        <a:pt x="60" y="18"/>
                        <a:pt x="61" y="19"/>
                        <a:pt x="61" y="19"/>
                      </a:cubicBezTo>
                      <a:cubicBezTo>
                        <a:pt x="60" y="20"/>
                        <a:pt x="60" y="20"/>
                        <a:pt x="60" y="20"/>
                      </a:cubicBezTo>
                      <a:cubicBezTo>
                        <a:pt x="60" y="20"/>
                        <a:pt x="59" y="21"/>
                        <a:pt x="59" y="21"/>
                      </a:cubicBezTo>
                      <a:cubicBezTo>
                        <a:pt x="59" y="21"/>
                        <a:pt x="58" y="21"/>
                        <a:pt x="58" y="22"/>
                      </a:cubicBezTo>
                      <a:cubicBezTo>
                        <a:pt x="58" y="23"/>
                        <a:pt x="58" y="24"/>
                        <a:pt x="58" y="24"/>
                      </a:cubicBezTo>
                      <a:cubicBezTo>
                        <a:pt x="58" y="26"/>
                        <a:pt x="58" y="26"/>
                        <a:pt x="58" y="26"/>
                      </a:cubicBezTo>
                      <a:cubicBezTo>
                        <a:pt x="58" y="27"/>
                        <a:pt x="58" y="27"/>
                        <a:pt x="58" y="27"/>
                      </a:cubicBezTo>
                      <a:cubicBezTo>
                        <a:pt x="56" y="28"/>
                        <a:pt x="56" y="28"/>
                        <a:pt x="56" y="28"/>
                      </a:cubicBezTo>
                      <a:cubicBezTo>
                        <a:pt x="56" y="28"/>
                        <a:pt x="55" y="28"/>
                        <a:pt x="54" y="28"/>
                      </a:cubicBezTo>
                      <a:cubicBezTo>
                        <a:pt x="53" y="27"/>
                        <a:pt x="53" y="26"/>
                        <a:pt x="53" y="26"/>
                      </a:cubicBezTo>
                      <a:cubicBezTo>
                        <a:pt x="55" y="25"/>
                        <a:pt x="55" y="25"/>
                        <a:pt x="55" y="25"/>
                      </a:cubicBezTo>
                      <a:cubicBezTo>
                        <a:pt x="55" y="25"/>
                        <a:pt x="55" y="25"/>
                        <a:pt x="55" y="24"/>
                      </a:cubicBezTo>
                      <a:cubicBezTo>
                        <a:pt x="54" y="24"/>
                        <a:pt x="54" y="23"/>
                        <a:pt x="53" y="23"/>
                      </a:cubicBezTo>
                      <a:cubicBezTo>
                        <a:pt x="52" y="23"/>
                        <a:pt x="51" y="25"/>
                        <a:pt x="51" y="25"/>
                      </a:cubicBezTo>
                      <a:cubicBezTo>
                        <a:pt x="49" y="26"/>
                        <a:pt x="49" y="26"/>
                        <a:pt x="49" y="26"/>
                      </a:cubicBezTo>
                      <a:cubicBezTo>
                        <a:pt x="49" y="26"/>
                        <a:pt x="48" y="28"/>
                        <a:pt x="49" y="28"/>
                      </a:cubicBezTo>
                      <a:cubicBezTo>
                        <a:pt x="49" y="28"/>
                        <a:pt x="50" y="28"/>
                        <a:pt x="50" y="28"/>
                      </a:cubicBezTo>
                      <a:cubicBezTo>
                        <a:pt x="50" y="28"/>
                        <a:pt x="50" y="29"/>
                        <a:pt x="50" y="29"/>
                      </a:cubicBezTo>
                      <a:cubicBezTo>
                        <a:pt x="50" y="30"/>
                        <a:pt x="50" y="31"/>
                        <a:pt x="50" y="31"/>
                      </a:cubicBezTo>
                      <a:cubicBezTo>
                        <a:pt x="50" y="31"/>
                        <a:pt x="49" y="32"/>
                        <a:pt x="48" y="31"/>
                      </a:cubicBezTo>
                      <a:cubicBezTo>
                        <a:pt x="47" y="31"/>
                        <a:pt x="46" y="31"/>
                        <a:pt x="45" y="31"/>
                      </a:cubicBezTo>
                      <a:cubicBezTo>
                        <a:pt x="45" y="30"/>
                        <a:pt x="44" y="30"/>
                        <a:pt x="43" y="30"/>
                      </a:cubicBezTo>
                      <a:cubicBezTo>
                        <a:pt x="43" y="31"/>
                        <a:pt x="43" y="31"/>
                        <a:pt x="42" y="31"/>
                      </a:cubicBezTo>
                      <a:cubicBezTo>
                        <a:pt x="42" y="31"/>
                        <a:pt x="40" y="33"/>
                        <a:pt x="40" y="33"/>
                      </a:cubicBezTo>
                      <a:cubicBezTo>
                        <a:pt x="40" y="33"/>
                        <a:pt x="39" y="33"/>
                        <a:pt x="39" y="34"/>
                      </a:cubicBezTo>
                      <a:cubicBezTo>
                        <a:pt x="39" y="34"/>
                        <a:pt x="39" y="36"/>
                        <a:pt x="39" y="36"/>
                      </a:cubicBezTo>
                      <a:cubicBezTo>
                        <a:pt x="39" y="36"/>
                        <a:pt x="38" y="36"/>
                        <a:pt x="36" y="37"/>
                      </a:cubicBezTo>
                      <a:cubicBezTo>
                        <a:pt x="35" y="37"/>
                        <a:pt x="35" y="38"/>
                        <a:pt x="35" y="38"/>
                      </a:cubicBezTo>
                      <a:cubicBezTo>
                        <a:pt x="34" y="39"/>
                        <a:pt x="34" y="39"/>
                        <a:pt x="34" y="39"/>
                      </a:cubicBezTo>
                      <a:cubicBezTo>
                        <a:pt x="34" y="39"/>
                        <a:pt x="33" y="40"/>
                        <a:pt x="32" y="41"/>
                      </a:cubicBezTo>
                      <a:cubicBezTo>
                        <a:pt x="31" y="42"/>
                        <a:pt x="29" y="44"/>
                        <a:pt x="29" y="44"/>
                      </a:cubicBezTo>
                      <a:cubicBezTo>
                        <a:pt x="28" y="44"/>
                        <a:pt x="27" y="45"/>
                        <a:pt x="27" y="46"/>
                      </a:cubicBezTo>
                      <a:cubicBezTo>
                        <a:pt x="27" y="47"/>
                        <a:pt x="27" y="48"/>
                        <a:pt x="26" y="48"/>
                      </a:cubicBezTo>
                      <a:cubicBezTo>
                        <a:pt x="26" y="49"/>
                        <a:pt x="26" y="50"/>
                        <a:pt x="26" y="51"/>
                      </a:cubicBezTo>
                      <a:cubicBezTo>
                        <a:pt x="25" y="52"/>
                        <a:pt x="25" y="53"/>
                        <a:pt x="24" y="53"/>
                      </a:cubicBezTo>
                      <a:cubicBezTo>
                        <a:pt x="24" y="54"/>
                        <a:pt x="23" y="54"/>
                        <a:pt x="23" y="54"/>
                      </a:cubicBezTo>
                      <a:cubicBezTo>
                        <a:pt x="23" y="54"/>
                        <a:pt x="21" y="55"/>
                        <a:pt x="20" y="55"/>
                      </a:cubicBezTo>
                      <a:cubicBezTo>
                        <a:pt x="19" y="56"/>
                        <a:pt x="19" y="57"/>
                        <a:pt x="19" y="57"/>
                      </a:cubicBezTo>
                      <a:cubicBezTo>
                        <a:pt x="19" y="58"/>
                        <a:pt x="20" y="58"/>
                        <a:pt x="20" y="58"/>
                      </a:cubicBezTo>
                      <a:cubicBezTo>
                        <a:pt x="21" y="58"/>
                        <a:pt x="22" y="59"/>
                        <a:pt x="22" y="59"/>
                      </a:cubicBezTo>
                      <a:cubicBezTo>
                        <a:pt x="22" y="59"/>
                        <a:pt x="22" y="61"/>
                        <a:pt x="22" y="61"/>
                      </a:cubicBezTo>
                      <a:cubicBezTo>
                        <a:pt x="22" y="61"/>
                        <a:pt x="21" y="63"/>
                        <a:pt x="22" y="63"/>
                      </a:cubicBezTo>
                      <a:cubicBezTo>
                        <a:pt x="22" y="63"/>
                        <a:pt x="23" y="63"/>
                        <a:pt x="23" y="63"/>
                      </a:cubicBezTo>
                      <a:cubicBezTo>
                        <a:pt x="25" y="64"/>
                        <a:pt x="25" y="64"/>
                        <a:pt x="25" y="64"/>
                      </a:cubicBezTo>
                      <a:cubicBezTo>
                        <a:pt x="27" y="65"/>
                        <a:pt x="27" y="65"/>
                        <a:pt x="27" y="65"/>
                      </a:cubicBezTo>
                      <a:cubicBezTo>
                        <a:pt x="28" y="65"/>
                        <a:pt x="28" y="65"/>
                        <a:pt x="28" y="65"/>
                      </a:cubicBezTo>
                      <a:cubicBezTo>
                        <a:pt x="28" y="65"/>
                        <a:pt x="27" y="66"/>
                        <a:pt x="27" y="67"/>
                      </a:cubicBezTo>
                      <a:cubicBezTo>
                        <a:pt x="27" y="67"/>
                        <a:pt x="27" y="68"/>
                        <a:pt x="26" y="68"/>
                      </a:cubicBezTo>
                      <a:cubicBezTo>
                        <a:pt x="26" y="67"/>
                        <a:pt x="26" y="67"/>
                        <a:pt x="26" y="67"/>
                      </a:cubicBezTo>
                      <a:cubicBezTo>
                        <a:pt x="25" y="66"/>
                        <a:pt x="25" y="66"/>
                        <a:pt x="25" y="65"/>
                      </a:cubicBezTo>
                      <a:cubicBezTo>
                        <a:pt x="24" y="65"/>
                        <a:pt x="23" y="66"/>
                        <a:pt x="23" y="66"/>
                      </a:cubicBezTo>
                      <a:cubicBezTo>
                        <a:pt x="22" y="65"/>
                        <a:pt x="22" y="65"/>
                        <a:pt x="21" y="65"/>
                      </a:cubicBezTo>
                      <a:cubicBezTo>
                        <a:pt x="21" y="64"/>
                        <a:pt x="21" y="65"/>
                        <a:pt x="21" y="64"/>
                      </a:cubicBezTo>
                      <a:cubicBezTo>
                        <a:pt x="21" y="63"/>
                        <a:pt x="21" y="63"/>
                        <a:pt x="21" y="62"/>
                      </a:cubicBezTo>
                      <a:cubicBezTo>
                        <a:pt x="21" y="62"/>
                        <a:pt x="20" y="61"/>
                        <a:pt x="20" y="61"/>
                      </a:cubicBezTo>
                      <a:cubicBezTo>
                        <a:pt x="19" y="61"/>
                        <a:pt x="20" y="62"/>
                        <a:pt x="19" y="61"/>
                      </a:cubicBezTo>
                      <a:cubicBezTo>
                        <a:pt x="19" y="60"/>
                        <a:pt x="18" y="60"/>
                        <a:pt x="18" y="60"/>
                      </a:cubicBezTo>
                      <a:cubicBezTo>
                        <a:pt x="18" y="60"/>
                        <a:pt x="17" y="60"/>
                        <a:pt x="17" y="60"/>
                      </a:cubicBezTo>
                      <a:cubicBezTo>
                        <a:pt x="17" y="59"/>
                        <a:pt x="17" y="58"/>
                        <a:pt x="17" y="57"/>
                      </a:cubicBezTo>
                      <a:cubicBezTo>
                        <a:pt x="17" y="57"/>
                        <a:pt x="18" y="56"/>
                        <a:pt x="18" y="55"/>
                      </a:cubicBezTo>
                      <a:cubicBezTo>
                        <a:pt x="18" y="55"/>
                        <a:pt x="18" y="52"/>
                        <a:pt x="18" y="52"/>
                      </a:cubicBezTo>
                      <a:cubicBezTo>
                        <a:pt x="18" y="52"/>
                        <a:pt x="15" y="58"/>
                        <a:pt x="14" y="63"/>
                      </a:cubicBezTo>
                      <a:cubicBezTo>
                        <a:pt x="14" y="63"/>
                        <a:pt x="15" y="62"/>
                        <a:pt x="15" y="63"/>
                      </a:cubicBezTo>
                      <a:cubicBezTo>
                        <a:pt x="15" y="64"/>
                        <a:pt x="16" y="65"/>
                        <a:pt x="16" y="65"/>
                      </a:cubicBezTo>
                      <a:cubicBezTo>
                        <a:pt x="15" y="66"/>
                        <a:pt x="15" y="66"/>
                        <a:pt x="15" y="68"/>
                      </a:cubicBezTo>
                      <a:cubicBezTo>
                        <a:pt x="15" y="71"/>
                        <a:pt x="16" y="71"/>
                        <a:pt x="16" y="72"/>
                      </a:cubicBezTo>
                      <a:cubicBezTo>
                        <a:pt x="15" y="73"/>
                        <a:pt x="15" y="74"/>
                        <a:pt x="15" y="75"/>
                      </a:cubicBezTo>
                      <a:cubicBezTo>
                        <a:pt x="15" y="76"/>
                        <a:pt x="15" y="78"/>
                        <a:pt x="16" y="78"/>
                      </a:cubicBezTo>
                      <a:cubicBezTo>
                        <a:pt x="16" y="79"/>
                        <a:pt x="16" y="79"/>
                        <a:pt x="16" y="79"/>
                      </a:cubicBezTo>
                      <a:cubicBezTo>
                        <a:pt x="17" y="80"/>
                        <a:pt x="16" y="81"/>
                        <a:pt x="17" y="80"/>
                      </a:cubicBezTo>
                      <a:cubicBezTo>
                        <a:pt x="18" y="78"/>
                        <a:pt x="19" y="77"/>
                        <a:pt x="19" y="77"/>
                      </a:cubicBezTo>
                      <a:cubicBezTo>
                        <a:pt x="19" y="76"/>
                        <a:pt x="19" y="76"/>
                        <a:pt x="19" y="76"/>
                      </a:cubicBezTo>
                      <a:cubicBezTo>
                        <a:pt x="19" y="76"/>
                        <a:pt x="19" y="75"/>
                        <a:pt x="21" y="75"/>
                      </a:cubicBezTo>
                      <a:cubicBezTo>
                        <a:pt x="22" y="76"/>
                        <a:pt x="22" y="75"/>
                        <a:pt x="23" y="76"/>
                      </a:cubicBezTo>
                      <a:cubicBezTo>
                        <a:pt x="23" y="77"/>
                        <a:pt x="22" y="78"/>
                        <a:pt x="23" y="78"/>
                      </a:cubicBezTo>
                      <a:cubicBezTo>
                        <a:pt x="24" y="78"/>
                        <a:pt x="26" y="77"/>
                        <a:pt x="26" y="77"/>
                      </a:cubicBezTo>
                      <a:cubicBezTo>
                        <a:pt x="27" y="78"/>
                        <a:pt x="28" y="78"/>
                        <a:pt x="28" y="79"/>
                      </a:cubicBezTo>
                      <a:cubicBezTo>
                        <a:pt x="28" y="80"/>
                        <a:pt x="29" y="81"/>
                        <a:pt x="29" y="82"/>
                      </a:cubicBezTo>
                      <a:cubicBezTo>
                        <a:pt x="30" y="82"/>
                        <a:pt x="30" y="83"/>
                        <a:pt x="30" y="84"/>
                      </a:cubicBezTo>
                      <a:cubicBezTo>
                        <a:pt x="30" y="85"/>
                        <a:pt x="33" y="86"/>
                        <a:pt x="33" y="86"/>
                      </a:cubicBezTo>
                      <a:cubicBezTo>
                        <a:pt x="33" y="86"/>
                        <a:pt x="35" y="86"/>
                        <a:pt x="36" y="86"/>
                      </a:cubicBezTo>
                      <a:cubicBezTo>
                        <a:pt x="37" y="86"/>
                        <a:pt x="36" y="87"/>
                        <a:pt x="37" y="88"/>
                      </a:cubicBezTo>
                      <a:cubicBezTo>
                        <a:pt x="38" y="88"/>
                        <a:pt x="39" y="90"/>
                        <a:pt x="39" y="90"/>
                      </a:cubicBezTo>
                      <a:cubicBezTo>
                        <a:pt x="39" y="90"/>
                        <a:pt x="39" y="92"/>
                        <a:pt x="39" y="93"/>
                      </a:cubicBezTo>
                      <a:cubicBezTo>
                        <a:pt x="39" y="94"/>
                        <a:pt x="39" y="95"/>
                        <a:pt x="39" y="95"/>
                      </a:cubicBezTo>
                      <a:cubicBezTo>
                        <a:pt x="40" y="95"/>
                        <a:pt x="42" y="95"/>
                        <a:pt x="42" y="95"/>
                      </a:cubicBezTo>
                      <a:cubicBezTo>
                        <a:pt x="42" y="95"/>
                        <a:pt x="41" y="97"/>
                        <a:pt x="43" y="97"/>
                      </a:cubicBezTo>
                      <a:cubicBezTo>
                        <a:pt x="44" y="98"/>
                        <a:pt x="46" y="98"/>
                        <a:pt x="46" y="99"/>
                      </a:cubicBezTo>
                      <a:cubicBezTo>
                        <a:pt x="47" y="99"/>
                        <a:pt x="45" y="100"/>
                        <a:pt x="47" y="100"/>
                      </a:cubicBezTo>
                      <a:cubicBezTo>
                        <a:pt x="49" y="100"/>
                        <a:pt x="51" y="100"/>
                        <a:pt x="52" y="101"/>
                      </a:cubicBezTo>
                      <a:cubicBezTo>
                        <a:pt x="53" y="101"/>
                        <a:pt x="52" y="102"/>
                        <a:pt x="54" y="104"/>
                      </a:cubicBezTo>
                      <a:cubicBezTo>
                        <a:pt x="57" y="105"/>
                        <a:pt x="57" y="105"/>
                        <a:pt x="58" y="106"/>
                      </a:cubicBezTo>
                      <a:cubicBezTo>
                        <a:pt x="59" y="106"/>
                        <a:pt x="60" y="106"/>
                        <a:pt x="59" y="108"/>
                      </a:cubicBezTo>
                      <a:cubicBezTo>
                        <a:pt x="59" y="109"/>
                        <a:pt x="59" y="111"/>
                        <a:pt x="58" y="111"/>
                      </a:cubicBezTo>
                      <a:cubicBezTo>
                        <a:pt x="57" y="112"/>
                        <a:pt x="56" y="114"/>
                        <a:pt x="55" y="115"/>
                      </a:cubicBezTo>
                      <a:cubicBezTo>
                        <a:pt x="55" y="116"/>
                        <a:pt x="54" y="117"/>
                        <a:pt x="55" y="118"/>
                      </a:cubicBezTo>
                      <a:cubicBezTo>
                        <a:pt x="55" y="120"/>
                        <a:pt x="56" y="121"/>
                        <a:pt x="56" y="122"/>
                      </a:cubicBezTo>
                      <a:cubicBezTo>
                        <a:pt x="56" y="122"/>
                        <a:pt x="56" y="125"/>
                        <a:pt x="56" y="125"/>
                      </a:cubicBezTo>
                      <a:cubicBezTo>
                        <a:pt x="55" y="126"/>
                        <a:pt x="55" y="128"/>
                        <a:pt x="55" y="128"/>
                      </a:cubicBezTo>
                      <a:cubicBezTo>
                        <a:pt x="55" y="128"/>
                        <a:pt x="56" y="129"/>
                        <a:pt x="55" y="130"/>
                      </a:cubicBezTo>
                      <a:cubicBezTo>
                        <a:pt x="54" y="132"/>
                        <a:pt x="52" y="133"/>
                        <a:pt x="51" y="133"/>
                      </a:cubicBezTo>
                      <a:cubicBezTo>
                        <a:pt x="50" y="134"/>
                        <a:pt x="49" y="135"/>
                        <a:pt x="49" y="135"/>
                      </a:cubicBezTo>
                      <a:cubicBezTo>
                        <a:pt x="49" y="135"/>
                        <a:pt x="49" y="139"/>
                        <a:pt x="49" y="140"/>
                      </a:cubicBezTo>
                      <a:cubicBezTo>
                        <a:pt x="48" y="140"/>
                        <a:pt x="45" y="146"/>
                        <a:pt x="46" y="147"/>
                      </a:cubicBezTo>
                      <a:cubicBezTo>
                        <a:pt x="47" y="149"/>
                        <a:pt x="48" y="150"/>
                        <a:pt x="47" y="151"/>
                      </a:cubicBezTo>
                      <a:cubicBezTo>
                        <a:pt x="47" y="152"/>
                        <a:pt x="47" y="152"/>
                        <a:pt x="46" y="153"/>
                      </a:cubicBezTo>
                      <a:cubicBezTo>
                        <a:pt x="46" y="153"/>
                        <a:pt x="44" y="153"/>
                        <a:pt x="45" y="155"/>
                      </a:cubicBezTo>
                      <a:cubicBezTo>
                        <a:pt x="46" y="157"/>
                        <a:pt x="47" y="157"/>
                        <a:pt x="48" y="159"/>
                      </a:cubicBezTo>
                      <a:cubicBezTo>
                        <a:pt x="48" y="160"/>
                        <a:pt x="48" y="160"/>
                        <a:pt x="49" y="161"/>
                      </a:cubicBezTo>
                      <a:cubicBezTo>
                        <a:pt x="50" y="162"/>
                        <a:pt x="50" y="164"/>
                        <a:pt x="51" y="165"/>
                      </a:cubicBezTo>
                      <a:cubicBezTo>
                        <a:pt x="52" y="165"/>
                        <a:pt x="54" y="166"/>
                        <a:pt x="54" y="167"/>
                      </a:cubicBezTo>
                      <a:cubicBezTo>
                        <a:pt x="54" y="168"/>
                        <a:pt x="56" y="170"/>
                        <a:pt x="53" y="169"/>
                      </a:cubicBezTo>
                      <a:cubicBezTo>
                        <a:pt x="50" y="167"/>
                        <a:pt x="53" y="169"/>
                        <a:pt x="49" y="166"/>
                      </a:cubicBezTo>
                      <a:cubicBezTo>
                        <a:pt x="46" y="163"/>
                        <a:pt x="45" y="164"/>
                        <a:pt x="44" y="162"/>
                      </a:cubicBezTo>
                      <a:cubicBezTo>
                        <a:pt x="42" y="161"/>
                        <a:pt x="44" y="167"/>
                        <a:pt x="42" y="159"/>
                      </a:cubicBezTo>
                      <a:cubicBezTo>
                        <a:pt x="39" y="152"/>
                        <a:pt x="38" y="153"/>
                        <a:pt x="37" y="151"/>
                      </a:cubicBezTo>
                      <a:cubicBezTo>
                        <a:pt x="37" y="150"/>
                        <a:pt x="37" y="151"/>
                        <a:pt x="35" y="148"/>
                      </a:cubicBezTo>
                      <a:cubicBezTo>
                        <a:pt x="33" y="144"/>
                        <a:pt x="35" y="146"/>
                        <a:pt x="33" y="144"/>
                      </a:cubicBezTo>
                      <a:cubicBezTo>
                        <a:pt x="31" y="142"/>
                        <a:pt x="31" y="145"/>
                        <a:pt x="30" y="141"/>
                      </a:cubicBezTo>
                      <a:cubicBezTo>
                        <a:pt x="29" y="136"/>
                        <a:pt x="29" y="139"/>
                        <a:pt x="28" y="134"/>
                      </a:cubicBezTo>
                      <a:cubicBezTo>
                        <a:pt x="27" y="130"/>
                        <a:pt x="29" y="129"/>
                        <a:pt x="26" y="127"/>
                      </a:cubicBezTo>
                      <a:cubicBezTo>
                        <a:pt x="24" y="125"/>
                        <a:pt x="24" y="126"/>
                        <a:pt x="23" y="124"/>
                      </a:cubicBezTo>
                      <a:cubicBezTo>
                        <a:pt x="22" y="123"/>
                        <a:pt x="23" y="124"/>
                        <a:pt x="21" y="120"/>
                      </a:cubicBezTo>
                      <a:cubicBezTo>
                        <a:pt x="19" y="116"/>
                        <a:pt x="15" y="114"/>
                        <a:pt x="15" y="107"/>
                      </a:cubicBezTo>
                      <a:cubicBezTo>
                        <a:pt x="16" y="100"/>
                        <a:pt x="16" y="99"/>
                        <a:pt x="16" y="99"/>
                      </a:cubicBezTo>
                      <a:cubicBezTo>
                        <a:pt x="16" y="99"/>
                        <a:pt x="12" y="96"/>
                        <a:pt x="13" y="92"/>
                      </a:cubicBezTo>
                      <a:cubicBezTo>
                        <a:pt x="14" y="88"/>
                        <a:pt x="15" y="89"/>
                        <a:pt x="14" y="88"/>
                      </a:cubicBezTo>
                      <a:cubicBezTo>
                        <a:pt x="14" y="87"/>
                        <a:pt x="14" y="87"/>
                        <a:pt x="12" y="85"/>
                      </a:cubicBezTo>
                      <a:cubicBezTo>
                        <a:pt x="11" y="84"/>
                        <a:pt x="11" y="84"/>
                        <a:pt x="11" y="83"/>
                      </a:cubicBezTo>
                      <a:cubicBezTo>
                        <a:pt x="10" y="82"/>
                        <a:pt x="10" y="80"/>
                        <a:pt x="10" y="80"/>
                      </a:cubicBezTo>
                      <a:cubicBezTo>
                        <a:pt x="9" y="80"/>
                        <a:pt x="9" y="80"/>
                        <a:pt x="9" y="80"/>
                      </a:cubicBezTo>
                      <a:cubicBezTo>
                        <a:pt x="9" y="80"/>
                        <a:pt x="0" y="173"/>
                        <a:pt x="92" y="187"/>
                      </a:cubicBezTo>
                      <a:cubicBezTo>
                        <a:pt x="92" y="187"/>
                        <a:pt x="71" y="182"/>
                        <a:pt x="69" y="178"/>
                      </a:cubicBezTo>
                      <a:cubicBezTo>
                        <a:pt x="69" y="178"/>
                        <a:pt x="69" y="174"/>
                        <a:pt x="70" y="174"/>
                      </a:cubicBezTo>
                      <a:cubicBezTo>
                        <a:pt x="71" y="174"/>
                        <a:pt x="72" y="175"/>
                        <a:pt x="73" y="174"/>
                      </a:cubicBezTo>
                      <a:cubicBezTo>
                        <a:pt x="75" y="173"/>
                        <a:pt x="76" y="171"/>
                        <a:pt x="76" y="171"/>
                      </a:cubicBezTo>
                      <a:cubicBezTo>
                        <a:pt x="76" y="173"/>
                        <a:pt x="76" y="173"/>
                        <a:pt x="76" y="173"/>
                      </a:cubicBezTo>
                      <a:cubicBezTo>
                        <a:pt x="76" y="173"/>
                        <a:pt x="75" y="173"/>
                        <a:pt x="79" y="173"/>
                      </a:cubicBezTo>
                      <a:cubicBezTo>
                        <a:pt x="83" y="172"/>
                        <a:pt x="83" y="172"/>
                        <a:pt x="85" y="172"/>
                      </a:cubicBezTo>
                      <a:cubicBezTo>
                        <a:pt x="86" y="171"/>
                        <a:pt x="88" y="168"/>
                        <a:pt x="89" y="170"/>
                      </a:cubicBezTo>
                      <a:cubicBezTo>
                        <a:pt x="90" y="172"/>
                        <a:pt x="88" y="171"/>
                        <a:pt x="90" y="172"/>
                      </a:cubicBezTo>
                      <a:cubicBezTo>
                        <a:pt x="92" y="173"/>
                        <a:pt x="96" y="171"/>
                        <a:pt x="96" y="171"/>
                      </a:cubicBezTo>
                      <a:cubicBezTo>
                        <a:pt x="96" y="171"/>
                        <a:pt x="102" y="172"/>
                        <a:pt x="103" y="171"/>
                      </a:cubicBezTo>
                      <a:cubicBezTo>
                        <a:pt x="103" y="170"/>
                        <a:pt x="103" y="169"/>
                        <a:pt x="105" y="169"/>
                      </a:cubicBezTo>
                      <a:cubicBezTo>
                        <a:pt x="106" y="170"/>
                        <a:pt x="106" y="171"/>
                        <a:pt x="106" y="171"/>
                      </a:cubicBezTo>
                      <a:cubicBezTo>
                        <a:pt x="103" y="173"/>
                        <a:pt x="103" y="173"/>
                        <a:pt x="103" y="173"/>
                      </a:cubicBezTo>
                      <a:cubicBezTo>
                        <a:pt x="99" y="176"/>
                        <a:pt x="99" y="176"/>
                        <a:pt x="99" y="176"/>
                      </a:cubicBezTo>
                      <a:cubicBezTo>
                        <a:pt x="99" y="176"/>
                        <a:pt x="98" y="176"/>
                        <a:pt x="99" y="177"/>
                      </a:cubicBezTo>
                      <a:cubicBezTo>
                        <a:pt x="101" y="178"/>
                        <a:pt x="101" y="177"/>
                        <a:pt x="103" y="178"/>
                      </a:cubicBezTo>
                      <a:cubicBezTo>
                        <a:pt x="104" y="178"/>
                        <a:pt x="108" y="181"/>
                        <a:pt x="109" y="179"/>
                      </a:cubicBezTo>
                      <a:cubicBezTo>
                        <a:pt x="110" y="177"/>
                        <a:pt x="110" y="177"/>
                        <a:pt x="111" y="176"/>
                      </a:cubicBezTo>
                      <a:cubicBezTo>
                        <a:pt x="111" y="175"/>
                        <a:pt x="111" y="173"/>
                        <a:pt x="113" y="173"/>
                      </a:cubicBezTo>
                      <a:cubicBezTo>
                        <a:pt x="114" y="173"/>
                        <a:pt x="116" y="174"/>
                        <a:pt x="116" y="174"/>
                      </a:cubicBezTo>
                      <a:cubicBezTo>
                        <a:pt x="114" y="177"/>
                        <a:pt x="114" y="177"/>
                        <a:pt x="114" y="177"/>
                      </a:cubicBezTo>
                      <a:cubicBezTo>
                        <a:pt x="114" y="177"/>
                        <a:pt x="117" y="177"/>
                        <a:pt x="118" y="177"/>
                      </a:cubicBezTo>
                      <a:cubicBezTo>
                        <a:pt x="119" y="177"/>
                        <a:pt x="120" y="178"/>
                        <a:pt x="121" y="177"/>
                      </a:cubicBezTo>
                      <a:cubicBezTo>
                        <a:pt x="123" y="175"/>
                        <a:pt x="123" y="175"/>
                        <a:pt x="124" y="175"/>
                      </a:cubicBezTo>
                      <a:cubicBezTo>
                        <a:pt x="126" y="175"/>
                        <a:pt x="128" y="174"/>
                        <a:pt x="129" y="174"/>
                      </a:cubicBezTo>
                      <a:cubicBezTo>
                        <a:pt x="129" y="175"/>
                        <a:pt x="131" y="175"/>
                        <a:pt x="131" y="175"/>
                      </a:cubicBezTo>
                      <a:cubicBezTo>
                        <a:pt x="132" y="175"/>
                        <a:pt x="135" y="177"/>
                        <a:pt x="136" y="177"/>
                      </a:cubicBezTo>
                      <a:cubicBezTo>
                        <a:pt x="137" y="176"/>
                        <a:pt x="141" y="177"/>
                        <a:pt x="141" y="177"/>
                      </a:cubicBezTo>
                      <a:cubicBezTo>
                        <a:pt x="141" y="177"/>
                        <a:pt x="130" y="186"/>
                        <a:pt x="107" y="187"/>
                      </a:cubicBezTo>
                      <a:cubicBezTo>
                        <a:pt x="107" y="187"/>
                        <a:pt x="158" y="189"/>
                        <a:pt x="187" y="139"/>
                      </a:cubicBezTo>
                      <a:cubicBezTo>
                        <a:pt x="216" y="89"/>
                        <a:pt x="196" y="25"/>
                        <a:pt x="130" y="3"/>
                      </a:cubicBezTo>
                      <a:cubicBezTo>
                        <a:pt x="130" y="3"/>
                        <a:pt x="179" y="21"/>
                        <a:pt x="192" y="68"/>
                      </a:cubicBezTo>
                      <a:cubicBezTo>
                        <a:pt x="192" y="69"/>
                        <a:pt x="192" y="69"/>
                        <a:pt x="192" y="69"/>
                      </a:cubicBezTo>
                      <a:cubicBezTo>
                        <a:pt x="191" y="68"/>
                        <a:pt x="191" y="68"/>
                        <a:pt x="190" y="66"/>
                      </a:cubicBezTo>
                      <a:cubicBezTo>
                        <a:pt x="188" y="64"/>
                        <a:pt x="189" y="64"/>
                        <a:pt x="188" y="63"/>
                      </a:cubicBezTo>
                      <a:cubicBezTo>
                        <a:pt x="188" y="61"/>
                        <a:pt x="188" y="62"/>
                        <a:pt x="187" y="61"/>
                      </a:cubicBezTo>
                      <a:cubicBezTo>
                        <a:pt x="186" y="59"/>
                        <a:pt x="185" y="60"/>
                        <a:pt x="184" y="59"/>
                      </a:cubicBezTo>
                      <a:cubicBezTo>
                        <a:pt x="184" y="58"/>
                        <a:pt x="183" y="55"/>
                        <a:pt x="182" y="54"/>
                      </a:cubicBezTo>
                      <a:cubicBezTo>
                        <a:pt x="181" y="53"/>
                        <a:pt x="179" y="53"/>
                        <a:pt x="178" y="53"/>
                      </a:cubicBezTo>
                      <a:cubicBezTo>
                        <a:pt x="178" y="53"/>
                        <a:pt x="178" y="51"/>
                        <a:pt x="178" y="53"/>
                      </a:cubicBezTo>
                      <a:cubicBezTo>
                        <a:pt x="177" y="54"/>
                        <a:pt x="179" y="55"/>
                        <a:pt x="179" y="55"/>
                      </a:cubicBezTo>
                      <a:cubicBezTo>
                        <a:pt x="179" y="59"/>
                        <a:pt x="179" y="59"/>
                        <a:pt x="179" y="59"/>
                      </a:cubicBezTo>
                      <a:cubicBezTo>
                        <a:pt x="179" y="59"/>
                        <a:pt x="180" y="62"/>
                        <a:pt x="180" y="63"/>
                      </a:cubicBezTo>
                      <a:cubicBezTo>
                        <a:pt x="180" y="64"/>
                        <a:pt x="179" y="66"/>
                        <a:pt x="179" y="66"/>
                      </a:cubicBezTo>
                      <a:cubicBezTo>
                        <a:pt x="179" y="66"/>
                        <a:pt x="179" y="69"/>
                        <a:pt x="178" y="70"/>
                      </a:cubicBezTo>
                      <a:cubicBezTo>
                        <a:pt x="177" y="70"/>
                        <a:pt x="172" y="71"/>
                        <a:pt x="172" y="71"/>
                      </a:cubicBezTo>
                      <a:cubicBezTo>
                        <a:pt x="172" y="71"/>
                        <a:pt x="170" y="69"/>
                        <a:pt x="169" y="68"/>
                      </a:cubicBezTo>
                      <a:cubicBezTo>
                        <a:pt x="169" y="66"/>
                        <a:pt x="166" y="66"/>
                        <a:pt x="165" y="65"/>
                      </a:cubicBezTo>
                      <a:cubicBezTo>
                        <a:pt x="165" y="64"/>
                        <a:pt x="166" y="63"/>
                        <a:pt x="165" y="61"/>
                      </a:cubicBezTo>
                      <a:cubicBezTo>
                        <a:pt x="163" y="59"/>
                        <a:pt x="165" y="60"/>
                        <a:pt x="163" y="58"/>
                      </a:cubicBezTo>
                      <a:cubicBezTo>
                        <a:pt x="161" y="57"/>
                        <a:pt x="161" y="57"/>
                        <a:pt x="161" y="57"/>
                      </a:cubicBezTo>
                      <a:cubicBezTo>
                        <a:pt x="161" y="57"/>
                        <a:pt x="157" y="55"/>
                        <a:pt x="158" y="58"/>
                      </a:cubicBezTo>
                      <a:cubicBezTo>
                        <a:pt x="160" y="60"/>
                        <a:pt x="158" y="62"/>
                        <a:pt x="159" y="62"/>
                      </a:cubicBezTo>
                      <a:cubicBezTo>
                        <a:pt x="160" y="63"/>
                        <a:pt x="161" y="62"/>
                        <a:pt x="162" y="64"/>
                      </a:cubicBezTo>
                      <a:cubicBezTo>
                        <a:pt x="163" y="66"/>
                        <a:pt x="163" y="67"/>
                        <a:pt x="164" y="67"/>
                      </a:cubicBezTo>
                      <a:cubicBezTo>
                        <a:pt x="164" y="68"/>
                        <a:pt x="165" y="71"/>
                        <a:pt x="165" y="71"/>
                      </a:cubicBezTo>
                      <a:cubicBezTo>
                        <a:pt x="166" y="71"/>
                        <a:pt x="169" y="71"/>
                        <a:pt x="169" y="72"/>
                      </a:cubicBezTo>
                      <a:cubicBezTo>
                        <a:pt x="168" y="73"/>
                        <a:pt x="167" y="75"/>
                        <a:pt x="169" y="75"/>
                      </a:cubicBezTo>
                      <a:cubicBezTo>
                        <a:pt x="170" y="76"/>
                        <a:pt x="170" y="76"/>
                        <a:pt x="171" y="76"/>
                      </a:cubicBezTo>
                      <a:cubicBezTo>
                        <a:pt x="172" y="76"/>
                        <a:pt x="172" y="76"/>
                        <a:pt x="173" y="76"/>
                      </a:cubicBezTo>
                      <a:cubicBezTo>
                        <a:pt x="175" y="75"/>
                        <a:pt x="176" y="75"/>
                        <a:pt x="176" y="75"/>
                      </a:cubicBezTo>
                      <a:cubicBezTo>
                        <a:pt x="176" y="75"/>
                        <a:pt x="178" y="77"/>
                        <a:pt x="178" y="77"/>
                      </a:cubicBezTo>
                      <a:cubicBezTo>
                        <a:pt x="178" y="78"/>
                        <a:pt x="178" y="82"/>
                        <a:pt x="178" y="82"/>
                      </a:cubicBezTo>
                      <a:cubicBezTo>
                        <a:pt x="176" y="85"/>
                        <a:pt x="176" y="85"/>
                        <a:pt x="176" y="85"/>
                      </a:cubicBezTo>
                      <a:cubicBezTo>
                        <a:pt x="176" y="85"/>
                        <a:pt x="176" y="92"/>
                        <a:pt x="175" y="92"/>
                      </a:cubicBezTo>
                      <a:cubicBezTo>
                        <a:pt x="174" y="92"/>
                        <a:pt x="173" y="95"/>
                        <a:pt x="172" y="95"/>
                      </a:cubicBezTo>
                      <a:cubicBezTo>
                        <a:pt x="171" y="96"/>
                        <a:pt x="171" y="100"/>
                        <a:pt x="171" y="100"/>
                      </a:cubicBezTo>
                      <a:cubicBezTo>
                        <a:pt x="169" y="103"/>
                        <a:pt x="169" y="103"/>
                        <a:pt x="169" y="103"/>
                      </a:cubicBezTo>
                      <a:cubicBezTo>
                        <a:pt x="169" y="103"/>
                        <a:pt x="169" y="106"/>
                        <a:pt x="169" y="107"/>
                      </a:cubicBezTo>
                      <a:cubicBezTo>
                        <a:pt x="169" y="108"/>
                        <a:pt x="170" y="111"/>
                        <a:pt x="169" y="113"/>
                      </a:cubicBezTo>
                      <a:cubicBezTo>
                        <a:pt x="169" y="115"/>
                        <a:pt x="166" y="117"/>
                        <a:pt x="166" y="117"/>
                      </a:cubicBezTo>
                      <a:cubicBezTo>
                        <a:pt x="166" y="117"/>
                        <a:pt x="170" y="120"/>
                        <a:pt x="168" y="120"/>
                      </a:cubicBezTo>
                      <a:cubicBezTo>
                        <a:pt x="166" y="120"/>
                        <a:pt x="164" y="123"/>
                        <a:pt x="164" y="124"/>
                      </a:cubicBezTo>
                      <a:cubicBezTo>
                        <a:pt x="163" y="124"/>
                        <a:pt x="164" y="126"/>
                        <a:pt x="163" y="126"/>
                      </a:cubicBezTo>
                      <a:cubicBezTo>
                        <a:pt x="161" y="126"/>
                        <a:pt x="159" y="126"/>
                        <a:pt x="159" y="127"/>
                      </a:cubicBezTo>
                      <a:cubicBezTo>
                        <a:pt x="159" y="128"/>
                        <a:pt x="159" y="130"/>
                        <a:pt x="159" y="130"/>
                      </a:cubicBezTo>
                      <a:cubicBezTo>
                        <a:pt x="156" y="135"/>
                        <a:pt x="156" y="135"/>
                        <a:pt x="156" y="135"/>
                      </a:cubicBezTo>
                      <a:cubicBezTo>
                        <a:pt x="152" y="139"/>
                        <a:pt x="152" y="139"/>
                        <a:pt x="152" y="139"/>
                      </a:cubicBezTo>
                      <a:cubicBezTo>
                        <a:pt x="152" y="139"/>
                        <a:pt x="152" y="141"/>
                        <a:pt x="151" y="142"/>
                      </a:cubicBezTo>
                      <a:cubicBezTo>
                        <a:pt x="150" y="142"/>
                        <a:pt x="145" y="144"/>
                        <a:pt x="144" y="144"/>
                      </a:cubicBezTo>
                      <a:cubicBezTo>
                        <a:pt x="144" y="145"/>
                        <a:pt x="141" y="147"/>
                        <a:pt x="139" y="147"/>
                      </a:cubicBezTo>
                      <a:cubicBezTo>
                        <a:pt x="138" y="147"/>
                        <a:pt x="140" y="150"/>
                        <a:pt x="138" y="147"/>
                      </a:cubicBezTo>
                      <a:cubicBezTo>
                        <a:pt x="137" y="143"/>
                        <a:pt x="138" y="145"/>
                        <a:pt x="136" y="142"/>
                      </a:cubicBezTo>
                      <a:cubicBezTo>
                        <a:pt x="135" y="138"/>
                        <a:pt x="135" y="141"/>
                        <a:pt x="135" y="138"/>
                      </a:cubicBezTo>
                      <a:cubicBezTo>
                        <a:pt x="135" y="136"/>
                        <a:pt x="135" y="138"/>
                        <a:pt x="135" y="136"/>
                      </a:cubicBezTo>
                      <a:cubicBezTo>
                        <a:pt x="135" y="133"/>
                        <a:pt x="135" y="135"/>
                        <a:pt x="134" y="132"/>
                      </a:cubicBezTo>
                      <a:cubicBezTo>
                        <a:pt x="133" y="129"/>
                        <a:pt x="133" y="130"/>
                        <a:pt x="131" y="128"/>
                      </a:cubicBezTo>
                      <a:cubicBezTo>
                        <a:pt x="129" y="127"/>
                        <a:pt x="128" y="128"/>
                        <a:pt x="129" y="126"/>
                      </a:cubicBezTo>
                      <a:cubicBezTo>
                        <a:pt x="130" y="123"/>
                        <a:pt x="130" y="126"/>
                        <a:pt x="130" y="123"/>
                      </a:cubicBezTo>
                      <a:cubicBezTo>
                        <a:pt x="131" y="120"/>
                        <a:pt x="130" y="119"/>
                        <a:pt x="132" y="118"/>
                      </a:cubicBezTo>
                      <a:cubicBezTo>
                        <a:pt x="134" y="117"/>
                        <a:pt x="135" y="117"/>
                        <a:pt x="135" y="115"/>
                      </a:cubicBezTo>
                      <a:cubicBezTo>
                        <a:pt x="135" y="113"/>
                        <a:pt x="135" y="112"/>
                        <a:pt x="134" y="111"/>
                      </a:cubicBezTo>
                      <a:cubicBezTo>
                        <a:pt x="134" y="110"/>
                        <a:pt x="132" y="108"/>
                        <a:pt x="132" y="108"/>
                      </a:cubicBezTo>
                      <a:cubicBezTo>
                        <a:pt x="132" y="107"/>
                        <a:pt x="132" y="107"/>
                        <a:pt x="130" y="105"/>
                      </a:cubicBezTo>
                      <a:cubicBezTo>
                        <a:pt x="129" y="103"/>
                        <a:pt x="128" y="102"/>
                        <a:pt x="128" y="102"/>
                      </a:cubicBezTo>
                      <a:cubicBezTo>
                        <a:pt x="128" y="102"/>
                        <a:pt x="128" y="98"/>
                        <a:pt x="128" y="96"/>
                      </a:cubicBezTo>
                      <a:cubicBezTo>
                        <a:pt x="128" y="94"/>
                        <a:pt x="127" y="97"/>
                        <a:pt x="128" y="94"/>
                      </a:cubicBezTo>
                      <a:cubicBezTo>
                        <a:pt x="128" y="91"/>
                        <a:pt x="129" y="90"/>
                        <a:pt x="129" y="90"/>
                      </a:cubicBezTo>
                      <a:cubicBezTo>
                        <a:pt x="129" y="90"/>
                        <a:pt x="125" y="87"/>
                        <a:pt x="124" y="88"/>
                      </a:cubicBezTo>
                      <a:cubicBezTo>
                        <a:pt x="123" y="88"/>
                        <a:pt x="123" y="90"/>
                        <a:pt x="121" y="88"/>
                      </a:cubicBezTo>
                      <a:cubicBezTo>
                        <a:pt x="119" y="87"/>
                        <a:pt x="119" y="86"/>
                        <a:pt x="119" y="85"/>
                      </a:cubicBezTo>
                      <a:cubicBezTo>
                        <a:pt x="118" y="85"/>
                        <a:pt x="117" y="85"/>
                        <a:pt x="116" y="85"/>
                      </a:cubicBezTo>
                      <a:cubicBezTo>
                        <a:pt x="114" y="86"/>
                        <a:pt x="112" y="86"/>
                        <a:pt x="110" y="87"/>
                      </a:cubicBezTo>
                      <a:cubicBezTo>
                        <a:pt x="108" y="88"/>
                        <a:pt x="107" y="88"/>
                        <a:pt x="105" y="88"/>
                      </a:cubicBezTo>
                      <a:cubicBezTo>
                        <a:pt x="102" y="88"/>
                        <a:pt x="99" y="89"/>
                        <a:pt x="97" y="88"/>
                      </a:cubicBezTo>
                      <a:cubicBezTo>
                        <a:pt x="95" y="86"/>
                        <a:pt x="95" y="88"/>
                        <a:pt x="94" y="86"/>
                      </a:cubicBezTo>
                      <a:cubicBezTo>
                        <a:pt x="93" y="84"/>
                        <a:pt x="94" y="84"/>
                        <a:pt x="92" y="83"/>
                      </a:cubicBezTo>
                      <a:cubicBezTo>
                        <a:pt x="90" y="82"/>
                        <a:pt x="90" y="83"/>
                        <a:pt x="89" y="81"/>
                      </a:cubicBezTo>
                      <a:cubicBezTo>
                        <a:pt x="89" y="79"/>
                        <a:pt x="90" y="79"/>
                        <a:pt x="89" y="77"/>
                      </a:cubicBezTo>
                      <a:cubicBezTo>
                        <a:pt x="87" y="75"/>
                        <a:pt x="90" y="78"/>
                        <a:pt x="87" y="75"/>
                      </a:cubicBezTo>
                      <a:cubicBezTo>
                        <a:pt x="85" y="73"/>
                        <a:pt x="84" y="75"/>
                        <a:pt x="85" y="73"/>
                      </a:cubicBezTo>
                      <a:cubicBezTo>
                        <a:pt x="86" y="71"/>
                        <a:pt x="86" y="72"/>
                        <a:pt x="86" y="69"/>
                      </a:cubicBezTo>
                      <a:cubicBezTo>
                        <a:pt x="86" y="67"/>
                        <a:pt x="90" y="70"/>
                        <a:pt x="88" y="65"/>
                      </a:cubicBezTo>
                      <a:cubicBezTo>
                        <a:pt x="85" y="60"/>
                        <a:pt x="85" y="61"/>
                        <a:pt x="87" y="57"/>
                      </a:cubicBezTo>
                      <a:cubicBezTo>
                        <a:pt x="89" y="53"/>
                        <a:pt x="92" y="52"/>
                        <a:pt x="93" y="51"/>
                      </a:cubicBezTo>
                      <a:cubicBezTo>
                        <a:pt x="93" y="50"/>
                        <a:pt x="94" y="48"/>
                        <a:pt x="95" y="47"/>
                      </a:cubicBezTo>
                      <a:cubicBezTo>
                        <a:pt x="96" y="46"/>
                        <a:pt x="95" y="46"/>
                        <a:pt x="97" y="46"/>
                      </a:cubicBezTo>
                      <a:cubicBezTo>
                        <a:pt x="99" y="46"/>
                        <a:pt x="101" y="45"/>
                        <a:pt x="103" y="44"/>
                      </a:cubicBezTo>
                      <a:cubicBezTo>
                        <a:pt x="104" y="43"/>
                        <a:pt x="106" y="41"/>
                        <a:pt x="107" y="40"/>
                      </a:cubicBezTo>
                      <a:cubicBezTo>
                        <a:pt x="107" y="40"/>
                        <a:pt x="107" y="41"/>
                        <a:pt x="109" y="40"/>
                      </a:cubicBezTo>
                      <a:cubicBezTo>
                        <a:pt x="111" y="40"/>
                        <a:pt x="111" y="39"/>
                        <a:pt x="113" y="39"/>
                      </a:cubicBezTo>
                      <a:cubicBezTo>
                        <a:pt x="114" y="39"/>
                        <a:pt x="111" y="40"/>
                        <a:pt x="115" y="39"/>
                      </a:cubicBezTo>
                      <a:cubicBezTo>
                        <a:pt x="119" y="39"/>
                        <a:pt x="118" y="39"/>
                        <a:pt x="119" y="39"/>
                      </a:cubicBezTo>
                      <a:cubicBezTo>
                        <a:pt x="120" y="39"/>
                        <a:pt x="119" y="39"/>
                        <a:pt x="121" y="39"/>
                      </a:cubicBezTo>
                      <a:cubicBezTo>
                        <a:pt x="122" y="39"/>
                        <a:pt x="122" y="36"/>
                        <a:pt x="122" y="39"/>
                      </a:cubicBezTo>
                      <a:cubicBezTo>
                        <a:pt x="123" y="43"/>
                        <a:pt x="121" y="44"/>
                        <a:pt x="124" y="44"/>
                      </a:cubicBezTo>
                      <a:cubicBezTo>
                        <a:pt x="126" y="45"/>
                        <a:pt x="124" y="45"/>
                        <a:pt x="126" y="45"/>
                      </a:cubicBezTo>
                      <a:cubicBezTo>
                        <a:pt x="129" y="45"/>
                        <a:pt x="128" y="45"/>
                        <a:pt x="130" y="46"/>
                      </a:cubicBezTo>
                      <a:cubicBezTo>
                        <a:pt x="131" y="46"/>
                        <a:pt x="132" y="47"/>
                        <a:pt x="134" y="47"/>
                      </a:cubicBezTo>
                      <a:cubicBezTo>
                        <a:pt x="136" y="47"/>
                        <a:pt x="133" y="50"/>
                        <a:pt x="136" y="47"/>
                      </a:cubicBezTo>
                      <a:cubicBezTo>
                        <a:pt x="139" y="44"/>
                        <a:pt x="133" y="44"/>
                        <a:pt x="139" y="44"/>
                      </a:cubicBezTo>
                      <a:cubicBezTo>
                        <a:pt x="144" y="45"/>
                        <a:pt x="144" y="46"/>
                        <a:pt x="145" y="45"/>
                      </a:cubicBezTo>
                      <a:cubicBezTo>
                        <a:pt x="146" y="45"/>
                        <a:pt x="146" y="46"/>
                        <a:pt x="148" y="45"/>
                      </a:cubicBezTo>
                      <a:cubicBezTo>
                        <a:pt x="151" y="44"/>
                        <a:pt x="151" y="44"/>
                        <a:pt x="152" y="44"/>
                      </a:cubicBezTo>
                      <a:cubicBezTo>
                        <a:pt x="153" y="45"/>
                        <a:pt x="153" y="47"/>
                        <a:pt x="154" y="45"/>
                      </a:cubicBezTo>
                      <a:cubicBezTo>
                        <a:pt x="154" y="43"/>
                        <a:pt x="156" y="43"/>
                        <a:pt x="154" y="42"/>
                      </a:cubicBezTo>
                      <a:cubicBezTo>
                        <a:pt x="151" y="41"/>
                        <a:pt x="150" y="42"/>
                        <a:pt x="150" y="40"/>
                      </a:cubicBezTo>
                      <a:cubicBezTo>
                        <a:pt x="149" y="39"/>
                        <a:pt x="152" y="39"/>
                        <a:pt x="149" y="39"/>
                      </a:cubicBezTo>
                      <a:cubicBezTo>
                        <a:pt x="146" y="38"/>
                        <a:pt x="147" y="38"/>
                        <a:pt x="145" y="38"/>
                      </a:cubicBezTo>
                      <a:cubicBezTo>
                        <a:pt x="143" y="37"/>
                        <a:pt x="141" y="39"/>
                        <a:pt x="140" y="38"/>
                      </a:cubicBezTo>
                      <a:cubicBezTo>
                        <a:pt x="140" y="36"/>
                        <a:pt x="136" y="39"/>
                        <a:pt x="140" y="36"/>
                      </a:cubicBezTo>
                      <a:cubicBezTo>
                        <a:pt x="143" y="32"/>
                        <a:pt x="142" y="31"/>
                        <a:pt x="144" y="32"/>
                      </a:cubicBezTo>
                      <a:cubicBezTo>
                        <a:pt x="147" y="32"/>
                        <a:pt x="146" y="34"/>
                        <a:pt x="148" y="33"/>
                      </a:cubicBezTo>
                      <a:cubicBezTo>
                        <a:pt x="149" y="32"/>
                        <a:pt x="152" y="31"/>
                        <a:pt x="149" y="29"/>
                      </a:cubicBezTo>
                      <a:cubicBezTo>
                        <a:pt x="146" y="27"/>
                        <a:pt x="148" y="28"/>
                        <a:pt x="145" y="26"/>
                      </a:cubicBezTo>
                      <a:cubicBezTo>
                        <a:pt x="142" y="25"/>
                        <a:pt x="140" y="32"/>
                        <a:pt x="139" y="31"/>
                      </a:cubicBezTo>
                      <a:cubicBezTo>
                        <a:pt x="137" y="30"/>
                        <a:pt x="137" y="29"/>
                        <a:pt x="136" y="30"/>
                      </a:cubicBezTo>
                      <a:cubicBezTo>
                        <a:pt x="135" y="30"/>
                        <a:pt x="135" y="32"/>
                        <a:pt x="135" y="34"/>
                      </a:cubicBezTo>
                      <a:cubicBezTo>
                        <a:pt x="134" y="36"/>
                        <a:pt x="136" y="36"/>
                        <a:pt x="133" y="35"/>
                      </a:cubicBezTo>
                      <a:cubicBezTo>
                        <a:pt x="130" y="34"/>
                        <a:pt x="136" y="34"/>
                        <a:pt x="130" y="32"/>
                      </a:cubicBezTo>
                      <a:cubicBezTo>
                        <a:pt x="124" y="30"/>
                        <a:pt x="121" y="30"/>
                        <a:pt x="120" y="31"/>
                      </a:cubicBezTo>
                      <a:cubicBezTo>
                        <a:pt x="120" y="32"/>
                        <a:pt x="118" y="32"/>
                        <a:pt x="118" y="32"/>
                      </a:cubicBezTo>
                      <a:cubicBezTo>
                        <a:pt x="117" y="33"/>
                        <a:pt x="120" y="35"/>
                        <a:pt x="117" y="33"/>
                      </a:cubicBezTo>
                      <a:cubicBezTo>
                        <a:pt x="114" y="32"/>
                        <a:pt x="112" y="34"/>
                        <a:pt x="112" y="34"/>
                      </a:cubicBezTo>
                      <a:cubicBezTo>
                        <a:pt x="112" y="34"/>
                        <a:pt x="111" y="34"/>
                        <a:pt x="110" y="34"/>
                      </a:cubicBezTo>
                      <a:cubicBezTo>
                        <a:pt x="109" y="35"/>
                        <a:pt x="106" y="36"/>
                        <a:pt x="105" y="36"/>
                      </a:cubicBezTo>
                      <a:cubicBezTo>
                        <a:pt x="104" y="35"/>
                        <a:pt x="101" y="36"/>
                        <a:pt x="103" y="33"/>
                      </a:cubicBezTo>
                      <a:cubicBezTo>
                        <a:pt x="106" y="30"/>
                        <a:pt x="104" y="32"/>
                        <a:pt x="108" y="30"/>
                      </a:cubicBezTo>
                      <a:cubicBezTo>
                        <a:pt x="111" y="28"/>
                        <a:pt x="117" y="28"/>
                        <a:pt x="112" y="27"/>
                      </a:cubicBezTo>
                      <a:cubicBezTo>
                        <a:pt x="107" y="26"/>
                        <a:pt x="115" y="26"/>
                        <a:pt x="108" y="23"/>
                      </a:cubicBezTo>
                      <a:cubicBezTo>
                        <a:pt x="102" y="20"/>
                        <a:pt x="102" y="24"/>
                        <a:pt x="102" y="20"/>
                      </a:cubicBezTo>
                      <a:cubicBezTo>
                        <a:pt x="102" y="16"/>
                        <a:pt x="101" y="15"/>
                        <a:pt x="100" y="16"/>
                      </a:cubicBezTo>
                      <a:cubicBezTo>
                        <a:pt x="99" y="16"/>
                        <a:pt x="95" y="17"/>
                        <a:pt x="93" y="17"/>
                      </a:cubicBezTo>
                      <a:cubicBezTo>
                        <a:pt x="92" y="17"/>
                        <a:pt x="94" y="19"/>
                        <a:pt x="91" y="17"/>
                      </a:cubicBezTo>
                      <a:cubicBezTo>
                        <a:pt x="88" y="15"/>
                        <a:pt x="87" y="18"/>
                        <a:pt x="88" y="15"/>
                      </a:cubicBezTo>
                      <a:cubicBezTo>
                        <a:pt x="89" y="12"/>
                        <a:pt x="89" y="12"/>
                        <a:pt x="91" y="10"/>
                      </a:cubicBezTo>
                      <a:cubicBezTo>
                        <a:pt x="93" y="9"/>
                        <a:pt x="92" y="3"/>
                        <a:pt x="97" y="5"/>
                      </a:cubicBezTo>
                      <a:cubicBezTo>
                        <a:pt x="101" y="7"/>
                        <a:pt x="99" y="7"/>
                        <a:pt x="103" y="7"/>
                      </a:cubicBezTo>
                      <a:cubicBezTo>
                        <a:pt x="106" y="7"/>
                        <a:pt x="108" y="7"/>
                        <a:pt x="108" y="6"/>
                      </a:cubicBezTo>
                      <a:cubicBezTo>
                        <a:pt x="108" y="5"/>
                        <a:pt x="104" y="3"/>
                        <a:pt x="104" y="3"/>
                      </a:cubicBezTo>
                      <a:cubicBezTo>
                        <a:pt x="104" y="3"/>
                        <a:pt x="103" y="4"/>
                        <a:pt x="103" y="3"/>
                      </a:cubicBezTo>
                      <a:cubicBezTo>
                        <a:pt x="103" y="2"/>
                        <a:pt x="104" y="1"/>
                        <a:pt x="104" y="1"/>
                      </a:cubicBezTo>
                      <a:cubicBezTo>
                        <a:pt x="103" y="0"/>
                        <a:pt x="103" y="0"/>
                        <a:pt x="103" y="0"/>
                      </a:cubicBezTo>
                      <a:cubicBezTo>
                        <a:pt x="103" y="0"/>
                        <a:pt x="91" y="0"/>
                        <a:pt x="88" y="1"/>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86" name="Freeform 85"/>
                <p:cNvSpPr/>
                <p:nvPr/>
              </p:nvSpPr>
              <p:spPr bwMode="auto">
                <a:xfrm>
                  <a:off x="4567238" y="2873375"/>
                  <a:ext cx="77788" cy="93663"/>
                </a:xfrm>
                <a:custGeom>
                  <a:avLst/>
                  <a:gdLst/>
                  <a:ahLst/>
                  <a:cxnLst>
                    <a:cxn ang="0">
                      <a:pos x="43" y="5"/>
                    </a:cxn>
                    <a:cxn ang="0">
                      <a:pos x="43" y="27"/>
                    </a:cxn>
                    <a:cxn ang="0">
                      <a:pos x="24" y="43"/>
                    </a:cxn>
                    <a:cxn ang="0">
                      <a:pos x="1" y="61"/>
                    </a:cxn>
                    <a:cxn ang="0">
                      <a:pos x="62" y="73"/>
                    </a:cxn>
                    <a:cxn ang="0">
                      <a:pos x="62" y="0"/>
                    </a:cxn>
                    <a:cxn ang="0">
                      <a:pos x="43" y="5"/>
                    </a:cxn>
                  </a:cxnLst>
                  <a:rect l="0" t="0" r="r" b="b"/>
                  <a:pathLst>
                    <a:path w="62" h="73">
                      <a:moveTo>
                        <a:pt x="43" y="5"/>
                      </a:moveTo>
                      <a:cubicBezTo>
                        <a:pt x="43" y="27"/>
                        <a:pt x="43" y="27"/>
                        <a:pt x="43" y="27"/>
                      </a:cubicBezTo>
                      <a:cubicBezTo>
                        <a:pt x="43" y="27"/>
                        <a:pt x="37" y="38"/>
                        <a:pt x="24" y="43"/>
                      </a:cubicBezTo>
                      <a:cubicBezTo>
                        <a:pt x="12" y="47"/>
                        <a:pt x="0" y="54"/>
                        <a:pt x="1" y="61"/>
                      </a:cubicBezTo>
                      <a:cubicBezTo>
                        <a:pt x="2" y="67"/>
                        <a:pt x="17" y="73"/>
                        <a:pt x="62" y="73"/>
                      </a:cubicBezTo>
                      <a:cubicBezTo>
                        <a:pt x="62" y="0"/>
                        <a:pt x="62" y="0"/>
                        <a:pt x="62" y="0"/>
                      </a:cubicBezTo>
                      <a:lnTo>
                        <a:pt x="43" y="5"/>
                      </a:ln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87" name="Freeform 86"/>
                <p:cNvSpPr/>
                <p:nvPr/>
              </p:nvSpPr>
              <p:spPr bwMode="auto">
                <a:xfrm>
                  <a:off x="4637088" y="2873375"/>
                  <a:ext cx="74613" cy="93663"/>
                </a:xfrm>
                <a:custGeom>
                  <a:avLst/>
                  <a:gdLst/>
                  <a:ahLst/>
                  <a:cxnLst>
                    <a:cxn ang="0">
                      <a:pos x="12" y="5"/>
                    </a:cxn>
                    <a:cxn ang="0">
                      <a:pos x="12" y="27"/>
                    </a:cxn>
                    <a:cxn ang="0">
                      <a:pos x="30" y="43"/>
                    </a:cxn>
                    <a:cxn ang="0">
                      <a:pos x="57" y="61"/>
                    </a:cxn>
                    <a:cxn ang="0">
                      <a:pos x="0" y="73"/>
                    </a:cxn>
                    <a:cxn ang="0">
                      <a:pos x="0" y="0"/>
                    </a:cxn>
                    <a:cxn ang="0">
                      <a:pos x="12" y="5"/>
                    </a:cxn>
                  </a:cxnLst>
                  <a:rect l="0" t="0" r="r" b="b"/>
                  <a:pathLst>
                    <a:path w="58" h="73">
                      <a:moveTo>
                        <a:pt x="12" y="5"/>
                      </a:moveTo>
                      <a:cubicBezTo>
                        <a:pt x="12" y="27"/>
                        <a:pt x="12" y="27"/>
                        <a:pt x="12" y="27"/>
                      </a:cubicBezTo>
                      <a:cubicBezTo>
                        <a:pt x="12" y="27"/>
                        <a:pt x="17" y="38"/>
                        <a:pt x="30" y="43"/>
                      </a:cubicBezTo>
                      <a:cubicBezTo>
                        <a:pt x="43" y="47"/>
                        <a:pt x="58" y="54"/>
                        <a:pt x="57" y="61"/>
                      </a:cubicBezTo>
                      <a:cubicBezTo>
                        <a:pt x="56" y="67"/>
                        <a:pt x="32" y="73"/>
                        <a:pt x="0" y="73"/>
                      </a:cubicBezTo>
                      <a:cubicBezTo>
                        <a:pt x="0" y="0"/>
                        <a:pt x="0" y="0"/>
                        <a:pt x="0" y="0"/>
                      </a:cubicBezTo>
                      <a:lnTo>
                        <a:pt x="12" y="5"/>
                      </a:ln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88" name="Freeform 87"/>
                <p:cNvSpPr/>
                <p:nvPr/>
              </p:nvSpPr>
              <p:spPr bwMode="auto">
                <a:xfrm>
                  <a:off x="4506913" y="2606675"/>
                  <a:ext cx="274638" cy="277813"/>
                </a:xfrm>
                <a:custGeom>
                  <a:avLst/>
                  <a:gdLst/>
                  <a:ahLst/>
                  <a:cxnLst>
                    <a:cxn ang="0">
                      <a:pos x="160" y="11"/>
                    </a:cxn>
                    <a:cxn ang="0">
                      <a:pos x="204" y="97"/>
                    </a:cxn>
                    <a:cxn ang="0">
                      <a:pos x="97" y="205"/>
                    </a:cxn>
                    <a:cxn ang="0">
                      <a:pos x="11" y="162"/>
                    </a:cxn>
                    <a:cxn ang="0">
                      <a:pos x="0" y="171"/>
                    </a:cxn>
                    <a:cxn ang="0">
                      <a:pos x="97" y="219"/>
                    </a:cxn>
                    <a:cxn ang="0">
                      <a:pos x="218" y="97"/>
                    </a:cxn>
                    <a:cxn ang="0">
                      <a:pos x="169" y="0"/>
                    </a:cxn>
                    <a:cxn ang="0">
                      <a:pos x="160" y="11"/>
                    </a:cxn>
                  </a:cxnLst>
                  <a:rect l="0" t="0" r="r" b="b"/>
                  <a:pathLst>
                    <a:path w="218" h="219">
                      <a:moveTo>
                        <a:pt x="160" y="11"/>
                      </a:moveTo>
                      <a:cubicBezTo>
                        <a:pt x="187" y="30"/>
                        <a:pt x="204" y="62"/>
                        <a:pt x="204" y="97"/>
                      </a:cubicBezTo>
                      <a:cubicBezTo>
                        <a:pt x="204" y="157"/>
                        <a:pt x="156" y="205"/>
                        <a:pt x="97" y="205"/>
                      </a:cubicBezTo>
                      <a:cubicBezTo>
                        <a:pt x="62" y="205"/>
                        <a:pt x="31" y="188"/>
                        <a:pt x="11" y="162"/>
                      </a:cubicBezTo>
                      <a:cubicBezTo>
                        <a:pt x="0" y="171"/>
                        <a:pt x="0" y="171"/>
                        <a:pt x="0" y="171"/>
                      </a:cubicBezTo>
                      <a:cubicBezTo>
                        <a:pt x="22" y="200"/>
                        <a:pt x="57" y="219"/>
                        <a:pt x="97" y="219"/>
                      </a:cubicBezTo>
                      <a:cubicBezTo>
                        <a:pt x="164" y="219"/>
                        <a:pt x="218" y="165"/>
                        <a:pt x="218" y="97"/>
                      </a:cubicBezTo>
                      <a:cubicBezTo>
                        <a:pt x="218" y="57"/>
                        <a:pt x="199" y="22"/>
                        <a:pt x="169" y="0"/>
                      </a:cubicBezTo>
                      <a:lnTo>
                        <a:pt x="160" y="11"/>
                      </a:ln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89" name="Freeform 88"/>
                <p:cNvSpPr>
                  <a:spLocks noEditPoints="1"/>
                </p:cNvSpPr>
                <p:nvPr/>
              </p:nvSpPr>
              <p:spPr bwMode="auto">
                <a:xfrm>
                  <a:off x="4508500" y="2609850"/>
                  <a:ext cx="244475" cy="244475"/>
                </a:xfrm>
                <a:custGeom>
                  <a:avLst/>
                  <a:gdLst/>
                  <a:ahLst/>
                  <a:cxnLst>
                    <a:cxn ang="0">
                      <a:pos x="96" y="0"/>
                    </a:cxn>
                    <a:cxn ang="0">
                      <a:pos x="0" y="97"/>
                    </a:cxn>
                    <a:cxn ang="0">
                      <a:pos x="96" y="193"/>
                    </a:cxn>
                    <a:cxn ang="0">
                      <a:pos x="193" y="97"/>
                    </a:cxn>
                    <a:cxn ang="0">
                      <a:pos x="96" y="0"/>
                    </a:cxn>
                    <a:cxn ang="0">
                      <a:pos x="96" y="189"/>
                    </a:cxn>
                    <a:cxn ang="0">
                      <a:pos x="4" y="97"/>
                    </a:cxn>
                    <a:cxn ang="0">
                      <a:pos x="96" y="5"/>
                    </a:cxn>
                    <a:cxn ang="0">
                      <a:pos x="188" y="97"/>
                    </a:cxn>
                    <a:cxn ang="0">
                      <a:pos x="96" y="189"/>
                    </a:cxn>
                  </a:cxnLst>
                  <a:rect l="0" t="0" r="r" b="b"/>
                  <a:pathLst>
                    <a:path w="193" h="193">
                      <a:moveTo>
                        <a:pt x="96" y="0"/>
                      </a:moveTo>
                      <a:cubicBezTo>
                        <a:pt x="43" y="0"/>
                        <a:pt x="0" y="43"/>
                        <a:pt x="0" y="97"/>
                      </a:cubicBezTo>
                      <a:cubicBezTo>
                        <a:pt x="0" y="150"/>
                        <a:pt x="43" y="193"/>
                        <a:pt x="96" y="193"/>
                      </a:cubicBezTo>
                      <a:cubicBezTo>
                        <a:pt x="149" y="193"/>
                        <a:pt x="193" y="150"/>
                        <a:pt x="193" y="97"/>
                      </a:cubicBezTo>
                      <a:cubicBezTo>
                        <a:pt x="193" y="43"/>
                        <a:pt x="149" y="0"/>
                        <a:pt x="96" y="0"/>
                      </a:cubicBezTo>
                      <a:close/>
                      <a:moveTo>
                        <a:pt x="96" y="189"/>
                      </a:moveTo>
                      <a:cubicBezTo>
                        <a:pt x="46" y="189"/>
                        <a:pt x="4" y="147"/>
                        <a:pt x="4" y="97"/>
                      </a:cubicBezTo>
                      <a:cubicBezTo>
                        <a:pt x="4" y="46"/>
                        <a:pt x="46" y="5"/>
                        <a:pt x="96" y="5"/>
                      </a:cubicBezTo>
                      <a:cubicBezTo>
                        <a:pt x="147" y="5"/>
                        <a:pt x="188" y="46"/>
                        <a:pt x="188" y="97"/>
                      </a:cubicBezTo>
                      <a:cubicBezTo>
                        <a:pt x="188" y="147"/>
                        <a:pt x="147" y="189"/>
                        <a:pt x="96" y="189"/>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90" name="Freeform 89"/>
                <p:cNvSpPr/>
                <p:nvPr/>
              </p:nvSpPr>
              <p:spPr bwMode="auto">
                <a:xfrm>
                  <a:off x="4502150" y="2614613"/>
                  <a:ext cx="273050" cy="239713"/>
                </a:xfrm>
                <a:custGeom>
                  <a:avLst/>
                  <a:gdLst/>
                  <a:ahLst/>
                  <a:cxnLst>
                    <a:cxn ang="0">
                      <a:pos x="62" y="15"/>
                    </a:cxn>
                    <a:cxn ang="0">
                      <a:pos x="58" y="22"/>
                    </a:cxn>
                    <a:cxn ang="0">
                      <a:pos x="54" y="28"/>
                    </a:cxn>
                    <a:cxn ang="0">
                      <a:pos x="51" y="25"/>
                    </a:cxn>
                    <a:cxn ang="0">
                      <a:pos x="50" y="31"/>
                    </a:cxn>
                    <a:cxn ang="0">
                      <a:pos x="40" y="33"/>
                    </a:cxn>
                    <a:cxn ang="0">
                      <a:pos x="34" y="39"/>
                    </a:cxn>
                    <a:cxn ang="0">
                      <a:pos x="26" y="51"/>
                    </a:cxn>
                    <a:cxn ang="0">
                      <a:pos x="20" y="58"/>
                    </a:cxn>
                    <a:cxn ang="0">
                      <a:pos x="25" y="64"/>
                    </a:cxn>
                    <a:cxn ang="0">
                      <a:pos x="26" y="67"/>
                    </a:cxn>
                    <a:cxn ang="0">
                      <a:pos x="21" y="62"/>
                    </a:cxn>
                    <a:cxn ang="0">
                      <a:pos x="17" y="57"/>
                    </a:cxn>
                    <a:cxn ang="0">
                      <a:pos x="16" y="65"/>
                    </a:cxn>
                    <a:cxn ang="0">
                      <a:pos x="16" y="79"/>
                    </a:cxn>
                    <a:cxn ang="0">
                      <a:pos x="23" y="76"/>
                    </a:cxn>
                    <a:cxn ang="0">
                      <a:pos x="30" y="84"/>
                    </a:cxn>
                    <a:cxn ang="0">
                      <a:pos x="39" y="93"/>
                    </a:cxn>
                    <a:cxn ang="0">
                      <a:pos x="47" y="100"/>
                    </a:cxn>
                    <a:cxn ang="0">
                      <a:pos x="58" y="111"/>
                    </a:cxn>
                    <a:cxn ang="0">
                      <a:pos x="55" y="128"/>
                    </a:cxn>
                    <a:cxn ang="0">
                      <a:pos x="46" y="147"/>
                    </a:cxn>
                    <a:cxn ang="0">
                      <a:pos x="49" y="161"/>
                    </a:cxn>
                    <a:cxn ang="0">
                      <a:pos x="44" y="162"/>
                    </a:cxn>
                    <a:cxn ang="0">
                      <a:pos x="30" y="141"/>
                    </a:cxn>
                    <a:cxn ang="0">
                      <a:pos x="15" y="107"/>
                    </a:cxn>
                    <a:cxn ang="0">
                      <a:pos x="11" y="83"/>
                    </a:cxn>
                    <a:cxn ang="0">
                      <a:pos x="70" y="174"/>
                    </a:cxn>
                    <a:cxn ang="0">
                      <a:pos x="85" y="172"/>
                    </a:cxn>
                    <a:cxn ang="0">
                      <a:pos x="105" y="169"/>
                    </a:cxn>
                    <a:cxn ang="0">
                      <a:pos x="103" y="178"/>
                    </a:cxn>
                    <a:cxn ang="0">
                      <a:pos x="114" y="177"/>
                    </a:cxn>
                    <a:cxn ang="0">
                      <a:pos x="131" y="175"/>
                    </a:cxn>
                    <a:cxn ang="0">
                      <a:pos x="130" y="3"/>
                    </a:cxn>
                    <a:cxn ang="0">
                      <a:pos x="187" y="61"/>
                    </a:cxn>
                    <a:cxn ang="0">
                      <a:pos x="179" y="55"/>
                    </a:cxn>
                    <a:cxn ang="0">
                      <a:pos x="172" y="71"/>
                    </a:cxn>
                    <a:cxn ang="0">
                      <a:pos x="161" y="57"/>
                    </a:cxn>
                    <a:cxn ang="0">
                      <a:pos x="165" y="71"/>
                    </a:cxn>
                    <a:cxn ang="0">
                      <a:pos x="176" y="75"/>
                    </a:cxn>
                    <a:cxn ang="0">
                      <a:pos x="172" y="95"/>
                    </a:cxn>
                    <a:cxn ang="0">
                      <a:pos x="166" y="117"/>
                    </a:cxn>
                    <a:cxn ang="0">
                      <a:pos x="159" y="130"/>
                    </a:cxn>
                    <a:cxn ang="0">
                      <a:pos x="139" y="147"/>
                    </a:cxn>
                    <a:cxn ang="0">
                      <a:pos x="134" y="132"/>
                    </a:cxn>
                    <a:cxn ang="0">
                      <a:pos x="135" y="115"/>
                    </a:cxn>
                    <a:cxn ang="0">
                      <a:pos x="128" y="96"/>
                    </a:cxn>
                    <a:cxn ang="0">
                      <a:pos x="119" y="85"/>
                    </a:cxn>
                    <a:cxn ang="0">
                      <a:pos x="94" y="86"/>
                    </a:cxn>
                    <a:cxn ang="0">
                      <a:pos x="85" y="73"/>
                    </a:cxn>
                    <a:cxn ang="0">
                      <a:pos x="95" y="47"/>
                    </a:cxn>
                    <a:cxn ang="0">
                      <a:pos x="113" y="39"/>
                    </a:cxn>
                    <a:cxn ang="0">
                      <a:pos x="124" y="44"/>
                    </a:cxn>
                    <a:cxn ang="0">
                      <a:pos x="139" y="44"/>
                    </a:cxn>
                    <a:cxn ang="0">
                      <a:pos x="154" y="42"/>
                    </a:cxn>
                    <a:cxn ang="0">
                      <a:pos x="140" y="36"/>
                    </a:cxn>
                    <a:cxn ang="0">
                      <a:pos x="139" y="31"/>
                    </a:cxn>
                    <a:cxn ang="0">
                      <a:pos x="120" y="31"/>
                    </a:cxn>
                    <a:cxn ang="0">
                      <a:pos x="105" y="36"/>
                    </a:cxn>
                    <a:cxn ang="0">
                      <a:pos x="102" y="20"/>
                    </a:cxn>
                    <a:cxn ang="0">
                      <a:pos x="91" y="10"/>
                    </a:cxn>
                    <a:cxn ang="0">
                      <a:pos x="103" y="3"/>
                    </a:cxn>
                  </a:cxnLst>
                  <a:rect l="0" t="0" r="r" b="b"/>
                  <a:pathLst>
                    <a:path w="216" h="189">
                      <a:moveTo>
                        <a:pt x="88" y="1"/>
                      </a:moveTo>
                      <a:cubicBezTo>
                        <a:pt x="88" y="1"/>
                        <a:pt x="55" y="5"/>
                        <a:pt x="33" y="30"/>
                      </a:cubicBezTo>
                      <a:cubicBezTo>
                        <a:pt x="33" y="30"/>
                        <a:pt x="50" y="13"/>
                        <a:pt x="60" y="13"/>
                      </a:cubicBezTo>
                      <a:cubicBezTo>
                        <a:pt x="63" y="14"/>
                        <a:pt x="63" y="14"/>
                        <a:pt x="63" y="14"/>
                      </a:cubicBezTo>
                      <a:cubicBezTo>
                        <a:pt x="63" y="14"/>
                        <a:pt x="62" y="14"/>
                        <a:pt x="62" y="15"/>
                      </a:cubicBezTo>
                      <a:cubicBezTo>
                        <a:pt x="62" y="15"/>
                        <a:pt x="60" y="17"/>
                        <a:pt x="60" y="17"/>
                      </a:cubicBezTo>
                      <a:cubicBezTo>
                        <a:pt x="60" y="18"/>
                        <a:pt x="61" y="19"/>
                        <a:pt x="61" y="19"/>
                      </a:cubicBezTo>
                      <a:cubicBezTo>
                        <a:pt x="60" y="20"/>
                        <a:pt x="60" y="20"/>
                        <a:pt x="60" y="20"/>
                      </a:cubicBezTo>
                      <a:cubicBezTo>
                        <a:pt x="60" y="20"/>
                        <a:pt x="59" y="21"/>
                        <a:pt x="59" y="21"/>
                      </a:cubicBezTo>
                      <a:cubicBezTo>
                        <a:pt x="59" y="21"/>
                        <a:pt x="58" y="21"/>
                        <a:pt x="58" y="22"/>
                      </a:cubicBezTo>
                      <a:cubicBezTo>
                        <a:pt x="58" y="23"/>
                        <a:pt x="58" y="24"/>
                        <a:pt x="58" y="24"/>
                      </a:cubicBezTo>
                      <a:cubicBezTo>
                        <a:pt x="58" y="26"/>
                        <a:pt x="58" y="26"/>
                        <a:pt x="58" y="26"/>
                      </a:cubicBezTo>
                      <a:cubicBezTo>
                        <a:pt x="58" y="27"/>
                        <a:pt x="58" y="27"/>
                        <a:pt x="58" y="27"/>
                      </a:cubicBezTo>
                      <a:cubicBezTo>
                        <a:pt x="56" y="28"/>
                        <a:pt x="56" y="28"/>
                        <a:pt x="56" y="28"/>
                      </a:cubicBezTo>
                      <a:cubicBezTo>
                        <a:pt x="56" y="28"/>
                        <a:pt x="55" y="28"/>
                        <a:pt x="54" y="28"/>
                      </a:cubicBezTo>
                      <a:cubicBezTo>
                        <a:pt x="53" y="27"/>
                        <a:pt x="53" y="26"/>
                        <a:pt x="53" y="26"/>
                      </a:cubicBezTo>
                      <a:cubicBezTo>
                        <a:pt x="55" y="25"/>
                        <a:pt x="55" y="25"/>
                        <a:pt x="55" y="25"/>
                      </a:cubicBezTo>
                      <a:cubicBezTo>
                        <a:pt x="55" y="25"/>
                        <a:pt x="55" y="25"/>
                        <a:pt x="55" y="24"/>
                      </a:cubicBezTo>
                      <a:cubicBezTo>
                        <a:pt x="54" y="24"/>
                        <a:pt x="54" y="23"/>
                        <a:pt x="53" y="23"/>
                      </a:cubicBezTo>
                      <a:cubicBezTo>
                        <a:pt x="52" y="23"/>
                        <a:pt x="51" y="25"/>
                        <a:pt x="51" y="25"/>
                      </a:cubicBezTo>
                      <a:cubicBezTo>
                        <a:pt x="49" y="26"/>
                        <a:pt x="49" y="26"/>
                        <a:pt x="49" y="26"/>
                      </a:cubicBezTo>
                      <a:cubicBezTo>
                        <a:pt x="49" y="26"/>
                        <a:pt x="48" y="28"/>
                        <a:pt x="49" y="28"/>
                      </a:cubicBezTo>
                      <a:cubicBezTo>
                        <a:pt x="49" y="28"/>
                        <a:pt x="50" y="28"/>
                        <a:pt x="50" y="28"/>
                      </a:cubicBezTo>
                      <a:cubicBezTo>
                        <a:pt x="50" y="28"/>
                        <a:pt x="50" y="29"/>
                        <a:pt x="50" y="29"/>
                      </a:cubicBezTo>
                      <a:cubicBezTo>
                        <a:pt x="50" y="30"/>
                        <a:pt x="50" y="31"/>
                        <a:pt x="50" y="31"/>
                      </a:cubicBezTo>
                      <a:cubicBezTo>
                        <a:pt x="50" y="31"/>
                        <a:pt x="49" y="32"/>
                        <a:pt x="48" y="31"/>
                      </a:cubicBezTo>
                      <a:cubicBezTo>
                        <a:pt x="47" y="31"/>
                        <a:pt x="46" y="31"/>
                        <a:pt x="45" y="31"/>
                      </a:cubicBezTo>
                      <a:cubicBezTo>
                        <a:pt x="45" y="30"/>
                        <a:pt x="44" y="30"/>
                        <a:pt x="43" y="30"/>
                      </a:cubicBezTo>
                      <a:cubicBezTo>
                        <a:pt x="43" y="31"/>
                        <a:pt x="43" y="31"/>
                        <a:pt x="42" y="31"/>
                      </a:cubicBezTo>
                      <a:cubicBezTo>
                        <a:pt x="42" y="31"/>
                        <a:pt x="40" y="33"/>
                        <a:pt x="40" y="33"/>
                      </a:cubicBezTo>
                      <a:cubicBezTo>
                        <a:pt x="40" y="33"/>
                        <a:pt x="39" y="33"/>
                        <a:pt x="39" y="34"/>
                      </a:cubicBezTo>
                      <a:cubicBezTo>
                        <a:pt x="39" y="34"/>
                        <a:pt x="39" y="36"/>
                        <a:pt x="39" y="36"/>
                      </a:cubicBezTo>
                      <a:cubicBezTo>
                        <a:pt x="39" y="36"/>
                        <a:pt x="38" y="36"/>
                        <a:pt x="36" y="37"/>
                      </a:cubicBezTo>
                      <a:cubicBezTo>
                        <a:pt x="35" y="37"/>
                        <a:pt x="35" y="38"/>
                        <a:pt x="35" y="38"/>
                      </a:cubicBezTo>
                      <a:cubicBezTo>
                        <a:pt x="34" y="39"/>
                        <a:pt x="34" y="39"/>
                        <a:pt x="34" y="39"/>
                      </a:cubicBezTo>
                      <a:cubicBezTo>
                        <a:pt x="34" y="39"/>
                        <a:pt x="33" y="40"/>
                        <a:pt x="32" y="41"/>
                      </a:cubicBezTo>
                      <a:cubicBezTo>
                        <a:pt x="31" y="42"/>
                        <a:pt x="29" y="44"/>
                        <a:pt x="29" y="44"/>
                      </a:cubicBezTo>
                      <a:cubicBezTo>
                        <a:pt x="28" y="44"/>
                        <a:pt x="27" y="45"/>
                        <a:pt x="27" y="46"/>
                      </a:cubicBezTo>
                      <a:cubicBezTo>
                        <a:pt x="27" y="47"/>
                        <a:pt x="27" y="48"/>
                        <a:pt x="26" y="48"/>
                      </a:cubicBezTo>
                      <a:cubicBezTo>
                        <a:pt x="26" y="49"/>
                        <a:pt x="26" y="50"/>
                        <a:pt x="26" y="51"/>
                      </a:cubicBezTo>
                      <a:cubicBezTo>
                        <a:pt x="25" y="52"/>
                        <a:pt x="25" y="53"/>
                        <a:pt x="24" y="53"/>
                      </a:cubicBezTo>
                      <a:cubicBezTo>
                        <a:pt x="24" y="54"/>
                        <a:pt x="23" y="54"/>
                        <a:pt x="23" y="54"/>
                      </a:cubicBezTo>
                      <a:cubicBezTo>
                        <a:pt x="23" y="54"/>
                        <a:pt x="21" y="55"/>
                        <a:pt x="20" y="55"/>
                      </a:cubicBezTo>
                      <a:cubicBezTo>
                        <a:pt x="19" y="56"/>
                        <a:pt x="19" y="57"/>
                        <a:pt x="19" y="57"/>
                      </a:cubicBezTo>
                      <a:cubicBezTo>
                        <a:pt x="19" y="58"/>
                        <a:pt x="20" y="58"/>
                        <a:pt x="20" y="58"/>
                      </a:cubicBezTo>
                      <a:cubicBezTo>
                        <a:pt x="21" y="58"/>
                        <a:pt x="22" y="59"/>
                        <a:pt x="22" y="59"/>
                      </a:cubicBezTo>
                      <a:cubicBezTo>
                        <a:pt x="22" y="59"/>
                        <a:pt x="22" y="61"/>
                        <a:pt x="22" y="61"/>
                      </a:cubicBezTo>
                      <a:cubicBezTo>
                        <a:pt x="22" y="61"/>
                        <a:pt x="21" y="63"/>
                        <a:pt x="22" y="63"/>
                      </a:cubicBezTo>
                      <a:cubicBezTo>
                        <a:pt x="22" y="63"/>
                        <a:pt x="23" y="63"/>
                        <a:pt x="23" y="63"/>
                      </a:cubicBezTo>
                      <a:cubicBezTo>
                        <a:pt x="25" y="64"/>
                        <a:pt x="25" y="64"/>
                        <a:pt x="25" y="64"/>
                      </a:cubicBezTo>
                      <a:cubicBezTo>
                        <a:pt x="27" y="65"/>
                        <a:pt x="27" y="65"/>
                        <a:pt x="27" y="65"/>
                      </a:cubicBezTo>
                      <a:cubicBezTo>
                        <a:pt x="28" y="65"/>
                        <a:pt x="28" y="65"/>
                        <a:pt x="28" y="65"/>
                      </a:cubicBezTo>
                      <a:cubicBezTo>
                        <a:pt x="28" y="65"/>
                        <a:pt x="27" y="66"/>
                        <a:pt x="27" y="67"/>
                      </a:cubicBezTo>
                      <a:cubicBezTo>
                        <a:pt x="27" y="67"/>
                        <a:pt x="27" y="68"/>
                        <a:pt x="26" y="68"/>
                      </a:cubicBezTo>
                      <a:cubicBezTo>
                        <a:pt x="26" y="67"/>
                        <a:pt x="26" y="67"/>
                        <a:pt x="26" y="67"/>
                      </a:cubicBezTo>
                      <a:cubicBezTo>
                        <a:pt x="25" y="66"/>
                        <a:pt x="25" y="66"/>
                        <a:pt x="25" y="65"/>
                      </a:cubicBezTo>
                      <a:cubicBezTo>
                        <a:pt x="24" y="65"/>
                        <a:pt x="23" y="66"/>
                        <a:pt x="23" y="66"/>
                      </a:cubicBezTo>
                      <a:cubicBezTo>
                        <a:pt x="22" y="65"/>
                        <a:pt x="22" y="65"/>
                        <a:pt x="21" y="65"/>
                      </a:cubicBezTo>
                      <a:cubicBezTo>
                        <a:pt x="21" y="64"/>
                        <a:pt x="21" y="65"/>
                        <a:pt x="21" y="64"/>
                      </a:cubicBezTo>
                      <a:cubicBezTo>
                        <a:pt x="21" y="63"/>
                        <a:pt x="21" y="63"/>
                        <a:pt x="21" y="62"/>
                      </a:cubicBezTo>
                      <a:cubicBezTo>
                        <a:pt x="21" y="62"/>
                        <a:pt x="20" y="61"/>
                        <a:pt x="20" y="61"/>
                      </a:cubicBezTo>
                      <a:cubicBezTo>
                        <a:pt x="19" y="61"/>
                        <a:pt x="20" y="62"/>
                        <a:pt x="19" y="61"/>
                      </a:cubicBezTo>
                      <a:cubicBezTo>
                        <a:pt x="19" y="60"/>
                        <a:pt x="18" y="60"/>
                        <a:pt x="18" y="60"/>
                      </a:cubicBezTo>
                      <a:cubicBezTo>
                        <a:pt x="18" y="60"/>
                        <a:pt x="17" y="60"/>
                        <a:pt x="17" y="60"/>
                      </a:cubicBezTo>
                      <a:cubicBezTo>
                        <a:pt x="17" y="59"/>
                        <a:pt x="17" y="58"/>
                        <a:pt x="17" y="57"/>
                      </a:cubicBezTo>
                      <a:cubicBezTo>
                        <a:pt x="17" y="57"/>
                        <a:pt x="18" y="56"/>
                        <a:pt x="18" y="55"/>
                      </a:cubicBezTo>
                      <a:cubicBezTo>
                        <a:pt x="18" y="55"/>
                        <a:pt x="18" y="52"/>
                        <a:pt x="18" y="52"/>
                      </a:cubicBezTo>
                      <a:cubicBezTo>
                        <a:pt x="18" y="52"/>
                        <a:pt x="15" y="58"/>
                        <a:pt x="14" y="63"/>
                      </a:cubicBezTo>
                      <a:cubicBezTo>
                        <a:pt x="14" y="63"/>
                        <a:pt x="15" y="62"/>
                        <a:pt x="15" y="63"/>
                      </a:cubicBezTo>
                      <a:cubicBezTo>
                        <a:pt x="15" y="64"/>
                        <a:pt x="16" y="65"/>
                        <a:pt x="16" y="65"/>
                      </a:cubicBezTo>
                      <a:cubicBezTo>
                        <a:pt x="15" y="66"/>
                        <a:pt x="15" y="66"/>
                        <a:pt x="15" y="68"/>
                      </a:cubicBezTo>
                      <a:cubicBezTo>
                        <a:pt x="15" y="71"/>
                        <a:pt x="16" y="71"/>
                        <a:pt x="16" y="72"/>
                      </a:cubicBezTo>
                      <a:cubicBezTo>
                        <a:pt x="15" y="73"/>
                        <a:pt x="15" y="74"/>
                        <a:pt x="15" y="75"/>
                      </a:cubicBezTo>
                      <a:cubicBezTo>
                        <a:pt x="15" y="76"/>
                        <a:pt x="15" y="78"/>
                        <a:pt x="16" y="78"/>
                      </a:cubicBezTo>
                      <a:cubicBezTo>
                        <a:pt x="16" y="79"/>
                        <a:pt x="16" y="79"/>
                        <a:pt x="16" y="79"/>
                      </a:cubicBezTo>
                      <a:cubicBezTo>
                        <a:pt x="17" y="80"/>
                        <a:pt x="16" y="81"/>
                        <a:pt x="17" y="80"/>
                      </a:cubicBezTo>
                      <a:cubicBezTo>
                        <a:pt x="18" y="78"/>
                        <a:pt x="19" y="77"/>
                        <a:pt x="19" y="77"/>
                      </a:cubicBezTo>
                      <a:cubicBezTo>
                        <a:pt x="19" y="76"/>
                        <a:pt x="19" y="76"/>
                        <a:pt x="19" y="76"/>
                      </a:cubicBezTo>
                      <a:cubicBezTo>
                        <a:pt x="19" y="76"/>
                        <a:pt x="19" y="75"/>
                        <a:pt x="21" y="75"/>
                      </a:cubicBezTo>
                      <a:cubicBezTo>
                        <a:pt x="22" y="76"/>
                        <a:pt x="22" y="75"/>
                        <a:pt x="23" y="76"/>
                      </a:cubicBezTo>
                      <a:cubicBezTo>
                        <a:pt x="23" y="77"/>
                        <a:pt x="22" y="78"/>
                        <a:pt x="23" y="78"/>
                      </a:cubicBezTo>
                      <a:cubicBezTo>
                        <a:pt x="24" y="78"/>
                        <a:pt x="26" y="77"/>
                        <a:pt x="26" y="77"/>
                      </a:cubicBezTo>
                      <a:cubicBezTo>
                        <a:pt x="27" y="78"/>
                        <a:pt x="28" y="78"/>
                        <a:pt x="28" y="79"/>
                      </a:cubicBezTo>
                      <a:cubicBezTo>
                        <a:pt x="28" y="80"/>
                        <a:pt x="29" y="81"/>
                        <a:pt x="29" y="82"/>
                      </a:cubicBezTo>
                      <a:cubicBezTo>
                        <a:pt x="30" y="82"/>
                        <a:pt x="30" y="83"/>
                        <a:pt x="30" y="84"/>
                      </a:cubicBezTo>
                      <a:cubicBezTo>
                        <a:pt x="30" y="85"/>
                        <a:pt x="33" y="86"/>
                        <a:pt x="33" y="86"/>
                      </a:cubicBezTo>
                      <a:cubicBezTo>
                        <a:pt x="33" y="86"/>
                        <a:pt x="35" y="86"/>
                        <a:pt x="36" y="86"/>
                      </a:cubicBezTo>
                      <a:cubicBezTo>
                        <a:pt x="37" y="86"/>
                        <a:pt x="36" y="87"/>
                        <a:pt x="37" y="88"/>
                      </a:cubicBezTo>
                      <a:cubicBezTo>
                        <a:pt x="38" y="88"/>
                        <a:pt x="39" y="90"/>
                        <a:pt x="39" y="90"/>
                      </a:cubicBezTo>
                      <a:cubicBezTo>
                        <a:pt x="39" y="90"/>
                        <a:pt x="39" y="92"/>
                        <a:pt x="39" y="93"/>
                      </a:cubicBezTo>
                      <a:cubicBezTo>
                        <a:pt x="39" y="94"/>
                        <a:pt x="39" y="95"/>
                        <a:pt x="39" y="95"/>
                      </a:cubicBezTo>
                      <a:cubicBezTo>
                        <a:pt x="40" y="95"/>
                        <a:pt x="42" y="95"/>
                        <a:pt x="42" y="95"/>
                      </a:cubicBezTo>
                      <a:cubicBezTo>
                        <a:pt x="42" y="95"/>
                        <a:pt x="41" y="97"/>
                        <a:pt x="43" y="97"/>
                      </a:cubicBezTo>
                      <a:cubicBezTo>
                        <a:pt x="44" y="98"/>
                        <a:pt x="46" y="98"/>
                        <a:pt x="46" y="99"/>
                      </a:cubicBezTo>
                      <a:cubicBezTo>
                        <a:pt x="47" y="99"/>
                        <a:pt x="45" y="100"/>
                        <a:pt x="47" y="100"/>
                      </a:cubicBezTo>
                      <a:cubicBezTo>
                        <a:pt x="49" y="100"/>
                        <a:pt x="51" y="100"/>
                        <a:pt x="52" y="101"/>
                      </a:cubicBezTo>
                      <a:cubicBezTo>
                        <a:pt x="53" y="101"/>
                        <a:pt x="52" y="102"/>
                        <a:pt x="54" y="104"/>
                      </a:cubicBezTo>
                      <a:cubicBezTo>
                        <a:pt x="57" y="105"/>
                        <a:pt x="57" y="105"/>
                        <a:pt x="58" y="106"/>
                      </a:cubicBezTo>
                      <a:cubicBezTo>
                        <a:pt x="59" y="106"/>
                        <a:pt x="60" y="106"/>
                        <a:pt x="59" y="108"/>
                      </a:cubicBezTo>
                      <a:cubicBezTo>
                        <a:pt x="59" y="109"/>
                        <a:pt x="59" y="111"/>
                        <a:pt x="58" y="111"/>
                      </a:cubicBezTo>
                      <a:cubicBezTo>
                        <a:pt x="57" y="112"/>
                        <a:pt x="56" y="114"/>
                        <a:pt x="55" y="115"/>
                      </a:cubicBezTo>
                      <a:cubicBezTo>
                        <a:pt x="55" y="116"/>
                        <a:pt x="54" y="117"/>
                        <a:pt x="55" y="118"/>
                      </a:cubicBezTo>
                      <a:cubicBezTo>
                        <a:pt x="55" y="120"/>
                        <a:pt x="56" y="121"/>
                        <a:pt x="56" y="122"/>
                      </a:cubicBezTo>
                      <a:cubicBezTo>
                        <a:pt x="56" y="122"/>
                        <a:pt x="56" y="125"/>
                        <a:pt x="56" y="125"/>
                      </a:cubicBezTo>
                      <a:cubicBezTo>
                        <a:pt x="55" y="126"/>
                        <a:pt x="55" y="128"/>
                        <a:pt x="55" y="128"/>
                      </a:cubicBezTo>
                      <a:cubicBezTo>
                        <a:pt x="55" y="128"/>
                        <a:pt x="56" y="129"/>
                        <a:pt x="55" y="130"/>
                      </a:cubicBezTo>
                      <a:cubicBezTo>
                        <a:pt x="54" y="132"/>
                        <a:pt x="52" y="133"/>
                        <a:pt x="51" y="133"/>
                      </a:cubicBezTo>
                      <a:cubicBezTo>
                        <a:pt x="50" y="134"/>
                        <a:pt x="49" y="135"/>
                        <a:pt x="49" y="135"/>
                      </a:cubicBezTo>
                      <a:cubicBezTo>
                        <a:pt x="49" y="135"/>
                        <a:pt x="49" y="139"/>
                        <a:pt x="49" y="140"/>
                      </a:cubicBezTo>
                      <a:cubicBezTo>
                        <a:pt x="48" y="140"/>
                        <a:pt x="45" y="146"/>
                        <a:pt x="46" y="147"/>
                      </a:cubicBezTo>
                      <a:cubicBezTo>
                        <a:pt x="47" y="149"/>
                        <a:pt x="48" y="150"/>
                        <a:pt x="47" y="151"/>
                      </a:cubicBezTo>
                      <a:cubicBezTo>
                        <a:pt x="47" y="152"/>
                        <a:pt x="47" y="152"/>
                        <a:pt x="46" y="153"/>
                      </a:cubicBezTo>
                      <a:cubicBezTo>
                        <a:pt x="46" y="153"/>
                        <a:pt x="44" y="153"/>
                        <a:pt x="45" y="155"/>
                      </a:cubicBezTo>
                      <a:cubicBezTo>
                        <a:pt x="46" y="157"/>
                        <a:pt x="47" y="157"/>
                        <a:pt x="48" y="159"/>
                      </a:cubicBezTo>
                      <a:cubicBezTo>
                        <a:pt x="48" y="160"/>
                        <a:pt x="48" y="160"/>
                        <a:pt x="49" y="161"/>
                      </a:cubicBezTo>
                      <a:cubicBezTo>
                        <a:pt x="50" y="162"/>
                        <a:pt x="50" y="164"/>
                        <a:pt x="51" y="165"/>
                      </a:cubicBezTo>
                      <a:cubicBezTo>
                        <a:pt x="52" y="165"/>
                        <a:pt x="54" y="166"/>
                        <a:pt x="54" y="167"/>
                      </a:cubicBezTo>
                      <a:cubicBezTo>
                        <a:pt x="54" y="168"/>
                        <a:pt x="56" y="170"/>
                        <a:pt x="53" y="169"/>
                      </a:cubicBezTo>
                      <a:cubicBezTo>
                        <a:pt x="50" y="167"/>
                        <a:pt x="53" y="169"/>
                        <a:pt x="49" y="166"/>
                      </a:cubicBezTo>
                      <a:cubicBezTo>
                        <a:pt x="46" y="163"/>
                        <a:pt x="45" y="164"/>
                        <a:pt x="44" y="162"/>
                      </a:cubicBezTo>
                      <a:cubicBezTo>
                        <a:pt x="42" y="161"/>
                        <a:pt x="44" y="167"/>
                        <a:pt x="42" y="159"/>
                      </a:cubicBezTo>
                      <a:cubicBezTo>
                        <a:pt x="39" y="152"/>
                        <a:pt x="38" y="153"/>
                        <a:pt x="37" y="151"/>
                      </a:cubicBezTo>
                      <a:cubicBezTo>
                        <a:pt x="37" y="150"/>
                        <a:pt x="37" y="151"/>
                        <a:pt x="35" y="148"/>
                      </a:cubicBezTo>
                      <a:cubicBezTo>
                        <a:pt x="33" y="144"/>
                        <a:pt x="35" y="146"/>
                        <a:pt x="33" y="144"/>
                      </a:cubicBezTo>
                      <a:cubicBezTo>
                        <a:pt x="31" y="142"/>
                        <a:pt x="31" y="145"/>
                        <a:pt x="30" y="141"/>
                      </a:cubicBezTo>
                      <a:cubicBezTo>
                        <a:pt x="29" y="136"/>
                        <a:pt x="29" y="139"/>
                        <a:pt x="28" y="134"/>
                      </a:cubicBezTo>
                      <a:cubicBezTo>
                        <a:pt x="27" y="130"/>
                        <a:pt x="29" y="129"/>
                        <a:pt x="26" y="127"/>
                      </a:cubicBezTo>
                      <a:cubicBezTo>
                        <a:pt x="24" y="125"/>
                        <a:pt x="24" y="126"/>
                        <a:pt x="23" y="124"/>
                      </a:cubicBezTo>
                      <a:cubicBezTo>
                        <a:pt x="22" y="123"/>
                        <a:pt x="23" y="124"/>
                        <a:pt x="21" y="120"/>
                      </a:cubicBezTo>
                      <a:cubicBezTo>
                        <a:pt x="19" y="116"/>
                        <a:pt x="15" y="114"/>
                        <a:pt x="15" y="107"/>
                      </a:cubicBezTo>
                      <a:cubicBezTo>
                        <a:pt x="16" y="100"/>
                        <a:pt x="16" y="99"/>
                        <a:pt x="16" y="99"/>
                      </a:cubicBezTo>
                      <a:cubicBezTo>
                        <a:pt x="16" y="99"/>
                        <a:pt x="12" y="96"/>
                        <a:pt x="13" y="92"/>
                      </a:cubicBezTo>
                      <a:cubicBezTo>
                        <a:pt x="14" y="88"/>
                        <a:pt x="15" y="89"/>
                        <a:pt x="14" y="88"/>
                      </a:cubicBezTo>
                      <a:cubicBezTo>
                        <a:pt x="14" y="87"/>
                        <a:pt x="14" y="87"/>
                        <a:pt x="12" y="85"/>
                      </a:cubicBezTo>
                      <a:cubicBezTo>
                        <a:pt x="11" y="84"/>
                        <a:pt x="11" y="84"/>
                        <a:pt x="11" y="83"/>
                      </a:cubicBezTo>
                      <a:cubicBezTo>
                        <a:pt x="10" y="82"/>
                        <a:pt x="10" y="80"/>
                        <a:pt x="10" y="80"/>
                      </a:cubicBezTo>
                      <a:cubicBezTo>
                        <a:pt x="9" y="80"/>
                        <a:pt x="9" y="80"/>
                        <a:pt x="9" y="80"/>
                      </a:cubicBezTo>
                      <a:cubicBezTo>
                        <a:pt x="9" y="80"/>
                        <a:pt x="0" y="173"/>
                        <a:pt x="92" y="187"/>
                      </a:cubicBezTo>
                      <a:cubicBezTo>
                        <a:pt x="92" y="187"/>
                        <a:pt x="71" y="182"/>
                        <a:pt x="69" y="178"/>
                      </a:cubicBezTo>
                      <a:cubicBezTo>
                        <a:pt x="69" y="178"/>
                        <a:pt x="69" y="174"/>
                        <a:pt x="70" y="174"/>
                      </a:cubicBezTo>
                      <a:cubicBezTo>
                        <a:pt x="71" y="174"/>
                        <a:pt x="72" y="175"/>
                        <a:pt x="73" y="174"/>
                      </a:cubicBezTo>
                      <a:cubicBezTo>
                        <a:pt x="75" y="173"/>
                        <a:pt x="76" y="171"/>
                        <a:pt x="76" y="171"/>
                      </a:cubicBezTo>
                      <a:cubicBezTo>
                        <a:pt x="76" y="173"/>
                        <a:pt x="76" y="173"/>
                        <a:pt x="76" y="173"/>
                      </a:cubicBezTo>
                      <a:cubicBezTo>
                        <a:pt x="76" y="173"/>
                        <a:pt x="75" y="173"/>
                        <a:pt x="79" y="173"/>
                      </a:cubicBezTo>
                      <a:cubicBezTo>
                        <a:pt x="83" y="172"/>
                        <a:pt x="83" y="172"/>
                        <a:pt x="85" y="172"/>
                      </a:cubicBezTo>
                      <a:cubicBezTo>
                        <a:pt x="86" y="171"/>
                        <a:pt x="88" y="168"/>
                        <a:pt x="89" y="170"/>
                      </a:cubicBezTo>
                      <a:cubicBezTo>
                        <a:pt x="90" y="172"/>
                        <a:pt x="88" y="171"/>
                        <a:pt x="90" y="172"/>
                      </a:cubicBezTo>
                      <a:cubicBezTo>
                        <a:pt x="92" y="173"/>
                        <a:pt x="96" y="171"/>
                        <a:pt x="96" y="171"/>
                      </a:cubicBezTo>
                      <a:cubicBezTo>
                        <a:pt x="96" y="171"/>
                        <a:pt x="102" y="172"/>
                        <a:pt x="103" y="171"/>
                      </a:cubicBezTo>
                      <a:cubicBezTo>
                        <a:pt x="103" y="170"/>
                        <a:pt x="103" y="169"/>
                        <a:pt x="105" y="169"/>
                      </a:cubicBezTo>
                      <a:cubicBezTo>
                        <a:pt x="106" y="170"/>
                        <a:pt x="106" y="171"/>
                        <a:pt x="106" y="171"/>
                      </a:cubicBezTo>
                      <a:cubicBezTo>
                        <a:pt x="103" y="173"/>
                        <a:pt x="103" y="173"/>
                        <a:pt x="103" y="173"/>
                      </a:cubicBezTo>
                      <a:cubicBezTo>
                        <a:pt x="99" y="176"/>
                        <a:pt x="99" y="176"/>
                        <a:pt x="99" y="176"/>
                      </a:cubicBezTo>
                      <a:cubicBezTo>
                        <a:pt x="99" y="176"/>
                        <a:pt x="98" y="176"/>
                        <a:pt x="99" y="177"/>
                      </a:cubicBezTo>
                      <a:cubicBezTo>
                        <a:pt x="101" y="178"/>
                        <a:pt x="101" y="177"/>
                        <a:pt x="103" y="178"/>
                      </a:cubicBezTo>
                      <a:cubicBezTo>
                        <a:pt x="104" y="178"/>
                        <a:pt x="108" y="181"/>
                        <a:pt x="109" y="179"/>
                      </a:cubicBezTo>
                      <a:cubicBezTo>
                        <a:pt x="110" y="177"/>
                        <a:pt x="110" y="177"/>
                        <a:pt x="111" y="176"/>
                      </a:cubicBezTo>
                      <a:cubicBezTo>
                        <a:pt x="111" y="175"/>
                        <a:pt x="111" y="173"/>
                        <a:pt x="113" y="173"/>
                      </a:cubicBezTo>
                      <a:cubicBezTo>
                        <a:pt x="114" y="173"/>
                        <a:pt x="116" y="174"/>
                        <a:pt x="116" y="174"/>
                      </a:cubicBezTo>
                      <a:cubicBezTo>
                        <a:pt x="114" y="177"/>
                        <a:pt x="114" y="177"/>
                        <a:pt x="114" y="177"/>
                      </a:cubicBezTo>
                      <a:cubicBezTo>
                        <a:pt x="114" y="177"/>
                        <a:pt x="117" y="177"/>
                        <a:pt x="118" y="177"/>
                      </a:cubicBezTo>
                      <a:cubicBezTo>
                        <a:pt x="119" y="177"/>
                        <a:pt x="120" y="178"/>
                        <a:pt x="121" y="177"/>
                      </a:cubicBezTo>
                      <a:cubicBezTo>
                        <a:pt x="123" y="175"/>
                        <a:pt x="123" y="175"/>
                        <a:pt x="124" y="175"/>
                      </a:cubicBezTo>
                      <a:cubicBezTo>
                        <a:pt x="126" y="175"/>
                        <a:pt x="128" y="174"/>
                        <a:pt x="129" y="174"/>
                      </a:cubicBezTo>
                      <a:cubicBezTo>
                        <a:pt x="129" y="175"/>
                        <a:pt x="131" y="175"/>
                        <a:pt x="131" y="175"/>
                      </a:cubicBezTo>
                      <a:cubicBezTo>
                        <a:pt x="132" y="175"/>
                        <a:pt x="135" y="177"/>
                        <a:pt x="136" y="177"/>
                      </a:cubicBezTo>
                      <a:cubicBezTo>
                        <a:pt x="137" y="176"/>
                        <a:pt x="141" y="177"/>
                        <a:pt x="141" y="177"/>
                      </a:cubicBezTo>
                      <a:cubicBezTo>
                        <a:pt x="141" y="177"/>
                        <a:pt x="130" y="186"/>
                        <a:pt x="107" y="187"/>
                      </a:cubicBezTo>
                      <a:cubicBezTo>
                        <a:pt x="107" y="187"/>
                        <a:pt x="158" y="189"/>
                        <a:pt x="187" y="139"/>
                      </a:cubicBezTo>
                      <a:cubicBezTo>
                        <a:pt x="216" y="89"/>
                        <a:pt x="196" y="25"/>
                        <a:pt x="130" y="3"/>
                      </a:cubicBezTo>
                      <a:cubicBezTo>
                        <a:pt x="130" y="3"/>
                        <a:pt x="179" y="21"/>
                        <a:pt x="192" y="68"/>
                      </a:cubicBezTo>
                      <a:cubicBezTo>
                        <a:pt x="192" y="69"/>
                        <a:pt x="192" y="69"/>
                        <a:pt x="192" y="69"/>
                      </a:cubicBezTo>
                      <a:cubicBezTo>
                        <a:pt x="191" y="68"/>
                        <a:pt x="191" y="68"/>
                        <a:pt x="190" y="66"/>
                      </a:cubicBezTo>
                      <a:cubicBezTo>
                        <a:pt x="188" y="64"/>
                        <a:pt x="189" y="64"/>
                        <a:pt x="188" y="63"/>
                      </a:cubicBezTo>
                      <a:cubicBezTo>
                        <a:pt x="188" y="61"/>
                        <a:pt x="188" y="62"/>
                        <a:pt x="187" y="61"/>
                      </a:cubicBezTo>
                      <a:cubicBezTo>
                        <a:pt x="186" y="59"/>
                        <a:pt x="185" y="60"/>
                        <a:pt x="184" y="59"/>
                      </a:cubicBezTo>
                      <a:cubicBezTo>
                        <a:pt x="184" y="58"/>
                        <a:pt x="183" y="55"/>
                        <a:pt x="182" y="54"/>
                      </a:cubicBezTo>
                      <a:cubicBezTo>
                        <a:pt x="181" y="53"/>
                        <a:pt x="179" y="53"/>
                        <a:pt x="178" y="53"/>
                      </a:cubicBezTo>
                      <a:cubicBezTo>
                        <a:pt x="178" y="53"/>
                        <a:pt x="178" y="51"/>
                        <a:pt x="178" y="53"/>
                      </a:cubicBezTo>
                      <a:cubicBezTo>
                        <a:pt x="177" y="54"/>
                        <a:pt x="179" y="55"/>
                        <a:pt x="179" y="55"/>
                      </a:cubicBezTo>
                      <a:cubicBezTo>
                        <a:pt x="179" y="59"/>
                        <a:pt x="179" y="59"/>
                        <a:pt x="179" y="59"/>
                      </a:cubicBezTo>
                      <a:cubicBezTo>
                        <a:pt x="179" y="59"/>
                        <a:pt x="180" y="62"/>
                        <a:pt x="180" y="63"/>
                      </a:cubicBezTo>
                      <a:cubicBezTo>
                        <a:pt x="180" y="64"/>
                        <a:pt x="179" y="66"/>
                        <a:pt x="179" y="66"/>
                      </a:cubicBezTo>
                      <a:cubicBezTo>
                        <a:pt x="179" y="66"/>
                        <a:pt x="179" y="69"/>
                        <a:pt x="178" y="70"/>
                      </a:cubicBezTo>
                      <a:cubicBezTo>
                        <a:pt x="177" y="70"/>
                        <a:pt x="172" y="71"/>
                        <a:pt x="172" y="71"/>
                      </a:cubicBezTo>
                      <a:cubicBezTo>
                        <a:pt x="172" y="71"/>
                        <a:pt x="170" y="69"/>
                        <a:pt x="169" y="68"/>
                      </a:cubicBezTo>
                      <a:cubicBezTo>
                        <a:pt x="169" y="66"/>
                        <a:pt x="166" y="66"/>
                        <a:pt x="165" y="65"/>
                      </a:cubicBezTo>
                      <a:cubicBezTo>
                        <a:pt x="165" y="64"/>
                        <a:pt x="166" y="63"/>
                        <a:pt x="165" y="61"/>
                      </a:cubicBezTo>
                      <a:cubicBezTo>
                        <a:pt x="163" y="59"/>
                        <a:pt x="165" y="60"/>
                        <a:pt x="163" y="58"/>
                      </a:cubicBezTo>
                      <a:cubicBezTo>
                        <a:pt x="161" y="57"/>
                        <a:pt x="161" y="57"/>
                        <a:pt x="161" y="57"/>
                      </a:cubicBezTo>
                      <a:cubicBezTo>
                        <a:pt x="161" y="57"/>
                        <a:pt x="157" y="55"/>
                        <a:pt x="158" y="58"/>
                      </a:cubicBezTo>
                      <a:cubicBezTo>
                        <a:pt x="160" y="60"/>
                        <a:pt x="158" y="62"/>
                        <a:pt x="159" y="62"/>
                      </a:cubicBezTo>
                      <a:cubicBezTo>
                        <a:pt x="160" y="63"/>
                        <a:pt x="161" y="62"/>
                        <a:pt x="162" y="64"/>
                      </a:cubicBezTo>
                      <a:cubicBezTo>
                        <a:pt x="163" y="66"/>
                        <a:pt x="163" y="67"/>
                        <a:pt x="164" y="67"/>
                      </a:cubicBezTo>
                      <a:cubicBezTo>
                        <a:pt x="164" y="68"/>
                        <a:pt x="165" y="71"/>
                        <a:pt x="165" y="71"/>
                      </a:cubicBezTo>
                      <a:cubicBezTo>
                        <a:pt x="166" y="71"/>
                        <a:pt x="169" y="71"/>
                        <a:pt x="169" y="72"/>
                      </a:cubicBezTo>
                      <a:cubicBezTo>
                        <a:pt x="168" y="73"/>
                        <a:pt x="167" y="75"/>
                        <a:pt x="169" y="75"/>
                      </a:cubicBezTo>
                      <a:cubicBezTo>
                        <a:pt x="170" y="76"/>
                        <a:pt x="170" y="76"/>
                        <a:pt x="171" y="76"/>
                      </a:cubicBezTo>
                      <a:cubicBezTo>
                        <a:pt x="172" y="76"/>
                        <a:pt x="172" y="76"/>
                        <a:pt x="173" y="76"/>
                      </a:cubicBezTo>
                      <a:cubicBezTo>
                        <a:pt x="175" y="75"/>
                        <a:pt x="176" y="75"/>
                        <a:pt x="176" y="75"/>
                      </a:cubicBezTo>
                      <a:cubicBezTo>
                        <a:pt x="176" y="75"/>
                        <a:pt x="178" y="77"/>
                        <a:pt x="178" y="77"/>
                      </a:cubicBezTo>
                      <a:cubicBezTo>
                        <a:pt x="178" y="78"/>
                        <a:pt x="178" y="82"/>
                        <a:pt x="178" y="82"/>
                      </a:cubicBezTo>
                      <a:cubicBezTo>
                        <a:pt x="176" y="85"/>
                        <a:pt x="176" y="85"/>
                        <a:pt x="176" y="85"/>
                      </a:cubicBezTo>
                      <a:cubicBezTo>
                        <a:pt x="176" y="85"/>
                        <a:pt x="176" y="92"/>
                        <a:pt x="175" y="92"/>
                      </a:cubicBezTo>
                      <a:cubicBezTo>
                        <a:pt x="174" y="92"/>
                        <a:pt x="173" y="95"/>
                        <a:pt x="172" y="95"/>
                      </a:cubicBezTo>
                      <a:cubicBezTo>
                        <a:pt x="171" y="96"/>
                        <a:pt x="171" y="100"/>
                        <a:pt x="171" y="100"/>
                      </a:cubicBezTo>
                      <a:cubicBezTo>
                        <a:pt x="169" y="103"/>
                        <a:pt x="169" y="103"/>
                        <a:pt x="169" y="103"/>
                      </a:cubicBezTo>
                      <a:cubicBezTo>
                        <a:pt x="169" y="103"/>
                        <a:pt x="169" y="106"/>
                        <a:pt x="169" y="107"/>
                      </a:cubicBezTo>
                      <a:cubicBezTo>
                        <a:pt x="169" y="108"/>
                        <a:pt x="170" y="111"/>
                        <a:pt x="169" y="113"/>
                      </a:cubicBezTo>
                      <a:cubicBezTo>
                        <a:pt x="169" y="115"/>
                        <a:pt x="166" y="117"/>
                        <a:pt x="166" y="117"/>
                      </a:cubicBezTo>
                      <a:cubicBezTo>
                        <a:pt x="166" y="117"/>
                        <a:pt x="170" y="120"/>
                        <a:pt x="168" y="120"/>
                      </a:cubicBezTo>
                      <a:cubicBezTo>
                        <a:pt x="166" y="120"/>
                        <a:pt x="164" y="123"/>
                        <a:pt x="164" y="124"/>
                      </a:cubicBezTo>
                      <a:cubicBezTo>
                        <a:pt x="163" y="124"/>
                        <a:pt x="164" y="126"/>
                        <a:pt x="163" y="126"/>
                      </a:cubicBezTo>
                      <a:cubicBezTo>
                        <a:pt x="161" y="126"/>
                        <a:pt x="159" y="126"/>
                        <a:pt x="159" y="127"/>
                      </a:cubicBezTo>
                      <a:cubicBezTo>
                        <a:pt x="159" y="128"/>
                        <a:pt x="159" y="130"/>
                        <a:pt x="159" y="130"/>
                      </a:cubicBezTo>
                      <a:cubicBezTo>
                        <a:pt x="156" y="135"/>
                        <a:pt x="156" y="135"/>
                        <a:pt x="156" y="135"/>
                      </a:cubicBezTo>
                      <a:cubicBezTo>
                        <a:pt x="152" y="139"/>
                        <a:pt x="152" y="139"/>
                        <a:pt x="152" y="139"/>
                      </a:cubicBezTo>
                      <a:cubicBezTo>
                        <a:pt x="152" y="139"/>
                        <a:pt x="152" y="141"/>
                        <a:pt x="151" y="142"/>
                      </a:cubicBezTo>
                      <a:cubicBezTo>
                        <a:pt x="150" y="142"/>
                        <a:pt x="145" y="144"/>
                        <a:pt x="144" y="144"/>
                      </a:cubicBezTo>
                      <a:cubicBezTo>
                        <a:pt x="144" y="145"/>
                        <a:pt x="141" y="147"/>
                        <a:pt x="139" y="147"/>
                      </a:cubicBezTo>
                      <a:cubicBezTo>
                        <a:pt x="138" y="147"/>
                        <a:pt x="140" y="150"/>
                        <a:pt x="138" y="147"/>
                      </a:cubicBezTo>
                      <a:cubicBezTo>
                        <a:pt x="137" y="143"/>
                        <a:pt x="138" y="145"/>
                        <a:pt x="136" y="142"/>
                      </a:cubicBezTo>
                      <a:cubicBezTo>
                        <a:pt x="135" y="138"/>
                        <a:pt x="135" y="141"/>
                        <a:pt x="135" y="138"/>
                      </a:cubicBezTo>
                      <a:cubicBezTo>
                        <a:pt x="135" y="136"/>
                        <a:pt x="135" y="138"/>
                        <a:pt x="135" y="136"/>
                      </a:cubicBezTo>
                      <a:cubicBezTo>
                        <a:pt x="135" y="133"/>
                        <a:pt x="135" y="135"/>
                        <a:pt x="134" y="132"/>
                      </a:cubicBezTo>
                      <a:cubicBezTo>
                        <a:pt x="133" y="129"/>
                        <a:pt x="133" y="130"/>
                        <a:pt x="131" y="128"/>
                      </a:cubicBezTo>
                      <a:cubicBezTo>
                        <a:pt x="129" y="127"/>
                        <a:pt x="128" y="128"/>
                        <a:pt x="129" y="126"/>
                      </a:cubicBezTo>
                      <a:cubicBezTo>
                        <a:pt x="130" y="123"/>
                        <a:pt x="130" y="126"/>
                        <a:pt x="130" y="123"/>
                      </a:cubicBezTo>
                      <a:cubicBezTo>
                        <a:pt x="131" y="120"/>
                        <a:pt x="130" y="119"/>
                        <a:pt x="132" y="118"/>
                      </a:cubicBezTo>
                      <a:cubicBezTo>
                        <a:pt x="134" y="117"/>
                        <a:pt x="135" y="117"/>
                        <a:pt x="135" y="115"/>
                      </a:cubicBezTo>
                      <a:cubicBezTo>
                        <a:pt x="135" y="113"/>
                        <a:pt x="135" y="112"/>
                        <a:pt x="134" y="111"/>
                      </a:cubicBezTo>
                      <a:cubicBezTo>
                        <a:pt x="134" y="110"/>
                        <a:pt x="132" y="108"/>
                        <a:pt x="132" y="108"/>
                      </a:cubicBezTo>
                      <a:cubicBezTo>
                        <a:pt x="132" y="107"/>
                        <a:pt x="132" y="107"/>
                        <a:pt x="130" y="105"/>
                      </a:cubicBezTo>
                      <a:cubicBezTo>
                        <a:pt x="129" y="103"/>
                        <a:pt x="128" y="102"/>
                        <a:pt x="128" y="102"/>
                      </a:cubicBezTo>
                      <a:cubicBezTo>
                        <a:pt x="128" y="102"/>
                        <a:pt x="128" y="98"/>
                        <a:pt x="128" y="96"/>
                      </a:cubicBezTo>
                      <a:cubicBezTo>
                        <a:pt x="128" y="94"/>
                        <a:pt x="127" y="97"/>
                        <a:pt x="128" y="94"/>
                      </a:cubicBezTo>
                      <a:cubicBezTo>
                        <a:pt x="128" y="91"/>
                        <a:pt x="129" y="90"/>
                        <a:pt x="129" y="90"/>
                      </a:cubicBezTo>
                      <a:cubicBezTo>
                        <a:pt x="129" y="90"/>
                        <a:pt x="125" y="87"/>
                        <a:pt x="124" y="88"/>
                      </a:cubicBezTo>
                      <a:cubicBezTo>
                        <a:pt x="123" y="88"/>
                        <a:pt x="123" y="90"/>
                        <a:pt x="121" y="88"/>
                      </a:cubicBezTo>
                      <a:cubicBezTo>
                        <a:pt x="119" y="87"/>
                        <a:pt x="119" y="86"/>
                        <a:pt x="119" y="85"/>
                      </a:cubicBezTo>
                      <a:cubicBezTo>
                        <a:pt x="118" y="85"/>
                        <a:pt x="117" y="85"/>
                        <a:pt x="116" y="85"/>
                      </a:cubicBezTo>
                      <a:cubicBezTo>
                        <a:pt x="114" y="86"/>
                        <a:pt x="112" y="86"/>
                        <a:pt x="110" y="87"/>
                      </a:cubicBezTo>
                      <a:cubicBezTo>
                        <a:pt x="108" y="88"/>
                        <a:pt x="107" y="88"/>
                        <a:pt x="105" y="88"/>
                      </a:cubicBezTo>
                      <a:cubicBezTo>
                        <a:pt x="102" y="88"/>
                        <a:pt x="99" y="89"/>
                        <a:pt x="97" y="88"/>
                      </a:cubicBezTo>
                      <a:cubicBezTo>
                        <a:pt x="95" y="86"/>
                        <a:pt x="95" y="88"/>
                        <a:pt x="94" y="86"/>
                      </a:cubicBezTo>
                      <a:cubicBezTo>
                        <a:pt x="93" y="84"/>
                        <a:pt x="94" y="84"/>
                        <a:pt x="92" y="83"/>
                      </a:cubicBezTo>
                      <a:cubicBezTo>
                        <a:pt x="90" y="82"/>
                        <a:pt x="90" y="83"/>
                        <a:pt x="89" y="81"/>
                      </a:cubicBezTo>
                      <a:cubicBezTo>
                        <a:pt x="89" y="79"/>
                        <a:pt x="90" y="79"/>
                        <a:pt x="89" y="77"/>
                      </a:cubicBezTo>
                      <a:cubicBezTo>
                        <a:pt x="87" y="75"/>
                        <a:pt x="90" y="78"/>
                        <a:pt x="87" y="75"/>
                      </a:cubicBezTo>
                      <a:cubicBezTo>
                        <a:pt x="85" y="73"/>
                        <a:pt x="84" y="75"/>
                        <a:pt x="85" y="73"/>
                      </a:cubicBezTo>
                      <a:cubicBezTo>
                        <a:pt x="86" y="71"/>
                        <a:pt x="86" y="72"/>
                        <a:pt x="86" y="69"/>
                      </a:cubicBezTo>
                      <a:cubicBezTo>
                        <a:pt x="86" y="67"/>
                        <a:pt x="90" y="70"/>
                        <a:pt x="88" y="65"/>
                      </a:cubicBezTo>
                      <a:cubicBezTo>
                        <a:pt x="85" y="60"/>
                        <a:pt x="85" y="61"/>
                        <a:pt x="87" y="57"/>
                      </a:cubicBezTo>
                      <a:cubicBezTo>
                        <a:pt x="89" y="53"/>
                        <a:pt x="92" y="52"/>
                        <a:pt x="93" y="51"/>
                      </a:cubicBezTo>
                      <a:cubicBezTo>
                        <a:pt x="93" y="50"/>
                        <a:pt x="94" y="48"/>
                        <a:pt x="95" y="47"/>
                      </a:cubicBezTo>
                      <a:cubicBezTo>
                        <a:pt x="96" y="46"/>
                        <a:pt x="95" y="46"/>
                        <a:pt x="97" y="46"/>
                      </a:cubicBezTo>
                      <a:cubicBezTo>
                        <a:pt x="99" y="46"/>
                        <a:pt x="101" y="45"/>
                        <a:pt x="103" y="44"/>
                      </a:cubicBezTo>
                      <a:cubicBezTo>
                        <a:pt x="104" y="43"/>
                        <a:pt x="106" y="41"/>
                        <a:pt x="107" y="40"/>
                      </a:cubicBezTo>
                      <a:cubicBezTo>
                        <a:pt x="107" y="40"/>
                        <a:pt x="107" y="41"/>
                        <a:pt x="109" y="40"/>
                      </a:cubicBezTo>
                      <a:cubicBezTo>
                        <a:pt x="111" y="40"/>
                        <a:pt x="111" y="39"/>
                        <a:pt x="113" y="39"/>
                      </a:cubicBezTo>
                      <a:cubicBezTo>
                        <a:pt x="114" y="39"/>
                        <a:pt x="111" y="40"/>
                        <a:pt x="115" y="39"/>
                      </a:cubicBezTo>
                      <a:cubicBezTo>
                        <a:pt x="119" y="39"/>
                        <a:pt x="118" y="39"/>
                        <a:pt x="119" y="39"/>
                      </a:cubicBezTo>
                      <a:cubicBezTo>
                        <a:pt x="120" y="39"/>
                        <a:pt x="119" y="39"/>
                        <a:pt x="121" y="39"/>
                      </a:cubicBezTo>
                      <a:cubicBezTo>
                        <a:pt x="122" y="39"/>
                        <a:pt x="122" y="36"/>
                        <a:pt x="122" y="39"/>
                      </a:cubicBezTo>
                      <a:cubicBezTo>
                        <a:pt x="123" y="43"/>
                        <a:pt x="121" y="44"/>
                        <a:pt x="124" y="44"/>
                      </a:cubicBezTo>
                      <a:cubicBezTo>
                        <a:pt x="126" y="45"/>
                        <a:pt x="124" y="45"/>
                        <a:pt x="126" y="45"/>
                      </a:cubicBezTo>
                      <a:cubicBezTo>
                        <a:pt x="129" y="45"/>
                        <a:pt x="128" y="45"/>
                        <a:pt x="130" y="46"/>
                      </a:cubicBezTo>
                      <a:cubicBezTo>
                        <a:pt x="131" y="46"/>
                        <a:pt x="132" y="47"/>
                        <a:pt x="134" y="47"/>
                      </a:cubicBezTo>
                      <a:cubicBezTo>
                        <a:pt x="136" y="47"/>
                        <a:pt x="133" y="50"/>
                        <a:pt x="136" y="47"/>
                      </a:cubicBezTo>
                      <a:cubicBezTo>
                        <a:pt x="139" y="44"/>
                        <a:pt x="133" y="44"/>
                        <a:pt x="139" y="44"/>
                      </a:cubicBezTo>
                      <a:cubicBezTo>
                        <a:pt x="144" y="45"/>
                        <a:pt x="144" y="46"/>
                        <a:pt x="145" y="45"/>
                      </a:cubicBezTo>
                      <a:cubicBezTo>
                        <a:pt x="146" y="45"/>
                        <a:pt x="146" y="46"/>
                        <a:pt x="148" y="45"/>
                      </a:cubicBezTo>
                      <a:cubicBezTo>
                        <a:pt x="151" y="44"/>
                        <a:pt x="151" y="44"/>
                        <a:pt x="152" y="44"/>
                      </a:cubicBezTo>
                      <a:cubicBezTo>
                        <a:pt x="153" y="45"/>
                        <a:pt x="153" y="47"/>
                        <a:pt x="154" y="45"/>
                      </a:cubicBezTo>
                      <a:cubicBezTo>
                        <a:pt x="154" y="43"/>
                        <a:pt x="156" y="43"/>
                        <a:pt x="154" y="42"/>
                      </a:cubicBezTo>
                      <a:cubicBezTo>
                        <a:pt x="151" y="41"/>
                        <a:pt x="150" y="42"/>
                        <a:pt x="150" y="40"/>
                      </a:cubicBezTo>
                      <a:cubicBezTo>
                        <a:pt x="149" y="39"/>
                        <a:pt x="152" y="39"/>
                        <a:pt x="149" y="39"/>
                      </a:cubicBezTo>
                      <a:cubicBezTo>
                        <a:pt x="146" y="38"/>
                        <a:pt x="147" y="38"/>
                        <a:pt x="145" y="38"/>
                      </a:cubicBezTo>
                      <a:cubicBezTo>
                        <a:pt x="143" y="37"/>
                        <a:pt x="141" y="39"/>
                        <a:pt x="140" y="38"/>
                      </a:cubicBezTo>
                      <a:cubicBezTo>
                        <a:pt x="140" y="36"/>
                        <a:pt x="136" y="39"/>
                        <a:pt x="140" y="36"/>
                      </a:cubicBezTo>
                      <a:cubicBezTo>
                        <a:pt x="143" y="32"/>
                        <a:pt x="142" y="31"/>
                        <a:pt x="144" y="32"/>
                      </a:cubicBezTo>
                      <a:cubicBezTo>
                        <a:pt x="147" y="32"/>
                        <a:pt x="146" y="34"/>
                        <a:pt x="148" y="33"/>
                      </a:cubicBezTo>
                      <a:cubicBezTo>
                        <a:pt x="149" y="32"/>
                        <a:pt x="152" y="31"/>
                        <a:pt x="149" y="29"/>
                      </a:cubicBezTo>
                      <a:cubicBezTo>
                        <a:pt x="146" y="27"/>
                        <a:pt x="148" y="28"/>
                        <a:pt x="145" y="26"/>
                      </a:cubicBezTo>
                      <a:cubicBezTo>
                        <a:pt x="142" y="25"/>
                        <a:pt x="140" y="32"/>
                        <a:pt x="139" y="31"/>
                      </a:cubicBezTo>
                      <a:cubicBezTo>
                        <a:pt x="137" y="30"/>
                        <a:pt x="137" y="29"/>
                        <a:pt x="136" y="30"/>
                      </a:cubicBezTo>
                      <a:cubicBezTo>
                        <a:pt x="135" y="30"/>
                        <a:pt x="135" y="32"/>
                        <a:pt x="135" y="34"/>
                      </a:cubicBezTo>
                      <a:cubicBezTo>
                        <a:pt x="134" y="36"/>
                        <a:pt x="136" y="36"/>
                        <a:pt x="133" y="35"/>
                      </a:cubicBezTo>
                      <a:cubicBezTo>
                        <a:pt x="130" y="34"/>
                        <a:pt x="136" y="34"/>
                        <a:pt x="130" y="32"/>
                      </a:cubicBezTo>
                      <a:cubicBezTo>
                        <a:pt x="124" y="30"/>
                        <a:pt x="121" y="30"/>
                        <a:pt x="120" y="31"/>
                      </a:cubicBezTo>
                      <a:cubicBezTo>
                        <a:pt x="120" y="32"/>
                        <a:pt x="118" y="32"/>
                        <a:pt x="118" y="32"/>
                      </a:cubicBezTo>
                      <a:cubicBezTo>
                        <a:pt x="117" y="33"/>
                        <a:pt x="120" y="35"/>
                        <a:pt x="117" y="33"/>
                      </a:cubicBezTo>
                      <a:cubicBezTo>
                        <a:pt x="114" y="32"/>
                        <a:pt x="112" y="34"/>
                        <a:pt x="112" y="34"/>
                      </a:cubicBezTo>
                      <a:cubicBezTo>
                        <a:pt x="112" y="34"/>
                        <a:pt x="111" y="34"/>
                        <a:pt x="110" y="34"/>
                      </a:cubicBezTo>
                      <a:cubicBezTo>
                        <a:pt x="109" y="35"/>
                        <a:pt x="106" y="36"/>
                        <a:pt x="105" y="36"/>
                      </a:cubicBezTo>
                      <a:cubicBezTo>
                        <a:pt x="104" y="35"/>
                        <a:pt x="101" y="36"/>
                        <a:pt x="103" y="33"/>
                      </a:cubicBezTo>
                      <a:cubicBezTo>
                        <a:pt x="106" y="30"/>
                        <a:pt x="104" y="32"/>
                        <a:pt x="108" y="30"/>
                      </a:cubicBezTo>
                      <a:cubicBezTo>
                        <a:pt x="111" y="28"/>
                        <a:pt x="117" y="28"/>
                        <a:pt x="112" y="27"/>
                      </a:cubicBezTo>
                      <a:cubicBezTo>
                        <a:pt x="107" y="26"/>
                        <a:pt x="115" y="26"/>
                        <a:pt x="108" y="23"/>
                      </a:cubicBezTo>
                      <a:cubicBezTo>
                        <a:pt x="102" y="20"/>
                        <a:pt x="102" y="24"/>
                        <a:pt x="102" y="20"/>
                      </a:cubicBezTo>
                      <a:cubicBezTo>
                        <a:pt x="102" y="16"/>
                        <a:pt x="101" y="15"/>
                        <a:pt x="100" y="16"/>
                      </a:cubicBezTo>
                      <a:cubicBezTo>
                        <a:pt x="99" y="16"/>
                        <a:pt x="95" y="17"/>
                        <a:pt x="93" y="17"/>
                      </a:cubicBezTo>
                      <a:cubicBezTo>
                        <a:pt x="92" y="17"/>
                        <a:pt x="94" y="19"/>
                        <a:pt x="91" y="17"/>
                      </a:cubicBezTo>
                      <a:cubicBezTo>
                        <a:pt x="88" y="15"/>
                        <a:pt x="87" y="18"/>
                        <a:pt x="88" y="15"/>
                      </a:cubicBezTo>
                      <a:cubicBezTo>
                        <a:pt x="89" y="12"/>
                        <a:pt x="89" y="12"/>
                        <a:pt x="91" y="10"/>
                      </a:cubicBezTo>
                      <a:cubicBezTo>
                        <a:pt x="93" y="9"/>
                        <a:pt x="92" y="3"/>
                        <a:pt x="97" y="5"/>
                      </a:cubicBezTo>
                      <a:cubicBezTo>
                        <a:pt x="101" y="7"/>
                        <a:pt x="99" y="7"/>
                        <a:pt x="103" y="7"/>
                      </a:cubicBezTo>
                      <a:cubicBezTo>
                        <a:pt x="106" y="7"/>
                        <a:pt x="108" y="7"/>
                        <a:pt x="108" y="6"/>
                      </a:cubicBezTo>
                      <a:cubicBezTo>
                        <a:pt x="108" y="5"/>
                        <a:pt x="104" y="3"/>
                        <a:pt x="104" y="3"/>
                      </a:cubicBezTo>
                      <a:cubicBezTo>
                        <a:pt x="104" y="3"/>
                        <a:pt x="103" y="4"/>
                        <a:pt x="103" y="3"/>
                      </a:cubicBezTo>
                      <a:cubicBezTo>
                        <a:pt x="103" y="2"/>
                        <a:pt x="104" y="1"/>
                        <a:pt x="104" y="1"/>
                      </a:cubicBezTo>
                      <a:cubicBezTo>
                        <a:pt x="103" y="0"/>
                        <a:pt x="103" y="0"/>
                        <a:pt x="103" y="0"/>
                      </a:cubicBezTo>
                      <a:cubicBezTo>
                        <a:pt x="103" y="0"/>
                        <a:pt x="91" y="0"/>
                        <a:pt x="88" y="1"/>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39" name="Group 161"/>
            <p:cNvGrpSpPr/>
            <p:nvPr/>
          </p:nvGrpSpPr>
          <p:grpSpPr>
            <a:xfrm>
              <a:off x="6290093" y="1605941"/>
              <a:ext cx="470413" cy="402040"/>
              <a:chOff x="3895582" y="1483551"/>
              <a:chExt cx="470413" cy="402040"/>
            </a:xfrm>
          </p:grpSpPr>
          <p:grpSp>
            <p:nvGrpSpPr>
              <p:cNvPr id="77" name="Group 132"/>
              <p:cNvGrpSpPr/>
              <p:nvPr/>
            </p:nvGrpSpPr>
            <p:grpSpPr>
              <a:xfrm rot="4753204">
                <a:off x="3929769" y="1449364"/>
                <a:ext cx="402040" cy="470413"/>
                <a:chOff x="3308352" y="1454150"/>
                <a:chExt cx="466725" cy="546101"/>
              </a:xfrm>
              <a:solidFill>
                <a:schemeClr val="accent2"/>
              </a:solidFill>
            </p:grpSpPr>
            <p:sp>
              <p:nvSpPr>
                <p:cNvPr id="79" name="Oval 36"/>
                <p:cNvSpPr>
                  <a:spLocks noChangeArrowheads="1"/>
                </p:cNvSpPr>
                <p:nvPr/>
              </p:nvSpPr>
              <p:spPr bwMode="auto">
                <a:xfrm>
                  <a:off x="3308352" y="1454150"/>
                  <a:ext cx="466725" cy="465138"/>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80" name="Freeform 37"/>
                <p:cNvSpPr/>
                <p:nvPr/>
              </p:nvSpPr>
              <p:spPr bwMode="auto">
                <a:xfrm>
                  <a:off x="3536950" y="1887538"/>
                  <a:ext cx="120650" cy="112713"/>
                </a:xfrm>
                <a:custGeom>
                  <a:avLst/>
                  <a:gdLst/>
                  <a:ahLst/>
                  <a:cxnLst>
                    <a:cxn ang="0">
                      <a:pos x="76" y="0"/>
                    </a:cxn>
                    <a:cxn ang="0">
                      <a:pos x="70" y="71"/>
                    </a:cxn>
                    <a:cxn ang="0">
                      <a:pos x="0" y="12"/>
                    </a:cxn>
                    <a:cxn ang="0">
                      <a:pos x="76" y="0"/>
                    </a:cxn>
                  </a:cxnLst>
                  <a:rect l="0" t="0" r="r" b="b"/>
                  <a:pathLst>
                    <a:path w="76" h="71">
                      <a:moveTo>
                        <a:pt x="76" y="0"/>
                      </a:moveTo>
                      <a:lnTo>
                        <a:pt x="70" y="71"/>
                      </a:lnTo>
                      <a:lnTo>
                        <a:pt x="0" y="12"/>
                      </a:lnTo>
                      <a:lnTo>
                        <a:pt x="76" y="0"/>
                      </a:ln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sp>
            <p:nvSpPr>
              <p:cNvPr id="78" name="Freeform 75"/>
              <p:cNvSpPr>
                <a:spLocks noEditPoints="1"/>
              </p:cNvSpPr>
              <p:nvPr/>
            </p:nvSpPr>
            <p:spPr bwMode="auto">
              <a:xfrm>
                <a:off x="4051208" y="1548557"/>
                <a:ext cx="236575" cy="239310"/>
              </a:xfrm>
              <a:custGeom>
                <a:avLst/>
                <a:gdLst/>
                <a:ahLst/>
                <a:cxnLst>
                  <a:cxn ang="0">
                    <a:pos x="139" y="105"/>
                  </a:cxn>
                  <a:cxn ang="0">
                    <a:pos x="134" y="93"/>
                  </a:cxn>
                  <a:cxn ang="0">
                    <a:pos x="134" y="42"/>
                  </a:cxn>
                  <a:cxn ang="0">
                    <a:pos x="139" y="35"/>
                  </a:cxn>
                  <a:cxn ang="0">
                    <a:pos x="140" y="35"/>
                  </a:cxn>
                  <a:cxn ang="0">
                    <a:pos x="140" y="12"/>
                  </a:cxn>
                  <a:cxn ang="0">
                    <a:pos x="139" y="12"/>
                  </a:cxn>
                  <a:cxn ang="0">
                    <a:pos x="139" y="12"/>
                  </a:cxn>
                  <a:cxn ang="0">
                    <a:pos x="108" y="0"/>
                  </a:cxn>
                  <a:cxn ang="0">
                    <a:pos x="77" y="12"/>
                  </a:cxn>
                  <a:cxn ang="0">
                    <a:pos x="77" y="12"/>
                  </a:cxn>
                  <a:cxn ang="0">
                    <a:pos x="76" y="12"/>
                  </a:cxn>
                  <a:cxn ang="0">
                    <a:pos x="76" y="35"/>
                  </a:cxn>
                  <a:cxn ang="0">
                    <a:pos x="77" y="35"/>
                  </a:cxn>
                  <a:cxn ang="0">
                    <a:pos x="86" y="42"/>
                  </a:cxn>
                  <a:cxn ang="0">
                    <a:pos x="86" y="93"/>
                  </a:cxn>
                  <a:cxn ang="0">
                    <a:pos x="79" y="105"/>
                  </a:cxn>
                  <a:cxn ang="0">
                    <a:pos x="29" y="200"/>
                  </a:cxn>
                  <a:cxn ang="0">
                    <a:pos x="108" y="218"/>
                  </a:cxn>
                  <a:cxn ang="0">
                    <a:pos x="187" y="200"/>
                  </a:cxn>
                  <a:cxn ang="0">
                    <a:pos x="139" y="105"/>
                  </a:cxn>
                  <a:cxn ang="0">
                    <a:pos x="137" y="201"/>
                  </a:cxn>
                  <a:cxn ang="0">
                    <a:pos x="172" y="177"/>
                  </a:cxn>
                  <a:cxn ang="0">
                    <a:pos x="142" y="126"/>
                  </a:cxn>
                  <a:cxn ang="0">
                    <a:pos x="183" y="179"/>
                  </a:cxn>
                  <a:cxn ang="0">
                    <a:pos x="137" y="201"/>
                  </a:cxn>
                </a:cxnLst>
                <a:rect l="0" t="0" r="r" b="b"/>
                <a:pathLst>
                  <a:path w="217" h="219">
                    <a:moveTo>
                      <a:pt x="139" y="105"/>
                    </a:moveTo>
                    <a:cubicBezTo>
                      <a:pt x="139" y="105"/>
                      <a:pt x="134" y="103"/>
                      <a:pt x="134" y="93"/>
                    </a:cubicBezTo>
                    <a:cubicBezTo>
                      <a:pt x="134" y="84"/>
                      <a:pt x="134" y="52"/>
                      <a:pt x="134" y="42"/>
                    </a:cubicBezTo>
                    <a:cubicBezTo>
                      <a:pt x="137" y="40"/>
                      <a:pt x="139" y="37"/>
                      <a:pt x="139" y="35"/>
                    </a:cubicBezTo>
                    <a:cubicBezTo>
                      <a:pt x="140" y="35"/>
                      <a:pt x="140" y="35"/>
                      <a:pt x="140" y="35"/>
                    </a:cubicBezTo>
                    <a:cubicBezTo>
                      <a:pt x="140" y="12"/>
                      <a:pt x="140" y="12"/>
                      <a:pt x="140" y="12"/>
                    </a:cubicBezTo>
                    <a:cubicBezTo>
                      <a:pt x="139" y="12"/>
                      <a:pt x="139" y="12"/>
                      <a:pt x="139" y="12"/>
                    </a:cubicBezTo>
                    <a:cubicBezTo>
                      <a:pt x="139" y="12"/>
                      <a:pt x="139" y="12"/>
                      <a:pt x="139" y="12"/>
                    </a:cubicBezTo>
                    <a:cubicBezTo>
                      <a:pt x="139" y="5"/>
                      <a:pt x="125" y="0"/>
                      <a:pt x="108" y="0"/>
                    </a:cubicBezTo>
                    <a:cubicBezTo>
                      <a:pt x="91" y="0"/>
                      <a:pt x="77" y="5"/>
                      <a:pt x="77" y="12"/>
                    </a:cubicBezTo>
                    <a:cubicBezTo>
                      <a:pt x="77" y="12"/>
                      <a:pt x="77" y="12"/>
                      <a:pt x="77" y="12"/>
                    </a:cubicBezTo>
                    <a:cubicBezTo>
                      <a:pt x="76" y="12"/>
                      <a:pt x="76" y="12"/>
                      <a:pt x="76" y="12"/>
                    </a:cubicBezTo>
                    <a:cubicBezTo>
                      <a:pt x="76" y="35"/>
                      <a:pt x="76" y="35"/>
                      <a:pt x="76" y="35"/>
                    </a:cubicBezTo>
                    <a:cubicBezTo>
                      <a:pt x="77" y="35"/>
                      <a:pt x="77" y="35"/>
                      <a:pt x="77" y="35"/>
                    </a:cubicBezTo>
                    <a:cubicBezTo>
                      <a:pt x="77" y="38"/>
                      <a:pt x="79" y="40"/>
                      <a:pt x="86" y="42"/>
                    </a:cubicBezTo>
                    <a:cubicBezTo>
                      <a:pt x="86" y="53"/>
                      <a:pt x="86" y="85"/>
                      <a:pt x="86" y="93"/>
                    </a:cubicBezTo>
                    <a:cubicBezTo>
                      <a:pt x="86" y="103"/>
                      <a:pt x="79" y="105"/>
                      <a:pt x="79" y="105"/>
                    </a:cubicBezTo>
                    <a:cubicBezTo>
                      <a:pt x="67" y="112"/>
                      <a:pt x="0" y="180"/>
                      <a:pt x="29" y="200"/>
                    </a:cubicBezTo>
                    <a:cubicBezTo>
                      <a:pt x="56" y="219"/>
                      <a:pt x="100" y="218"/>
                      <a:pt x="108" y="218"/>
                    </a:cubicBezTo>
                    <a:cubicBezTo>
                      <a:pt x="117" y="218"/>
                      <a:pt x="161" y="219"/>
                      <a:pt x="187" y="200"/>
                    </a:cubicBezTo>
                    <a:cubicBezTo>
                      <a:pt x="217" y="180"/>
                      <a:pt x="150" y="112"/>
                      <a:pt x="139" y="105"/>
                    </a:cubicBezTo>
                    <a:close/>
                    <a:moveTo>
                      <a:pt x="137" y="201"/>
                    </a:moveTo>
                    <a:cubicBezTo>
                      <a:pt x="137" y="201"/>
                      <a:pt x="170" y="195"/>
                      <a:pt x="172" y="177"/>
                    </a:cubicBezTo>
                    <a:cubicBezTo>
                      <a:pt x="173" y="159"/>
                      <a:pt x="142" y="126"/>
                      <a:pt x="142" y="126"/>
                    </a:cubicBezTo>
                    <a:cubicBezTo>
                      <a:pt x="142" y="126"/>
                      <a:pt x="183" y="158"/>
                      <a:pt x="183" y="179"/>
                    </a:cubicBezTo>
                    <a:cubicBezTo>
                      <a:pt x="182" y="201"/>
                      <a:pt x="137" y="201"/>
                      <a:pt x="137" y="201"/>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0" name="Group 184"/>
            <p:cNvGrpSpPr/>
            <p:nvPr/>
          </p:nvGrpSpPr>
          <p:grpSpPr>
            <a:xfrm>
              <a:off x="6417037" y="1162090"/>
              <a:ext cx="376918" cy="440922"/>
              <a:chOff x="5225477" y="2162568"/>
              <a:chExt cx="507337" cy="593487"/>
            </a:xfrm>
          </p:grpSpPr>
          <p:grpSp>
            <p:nvGrpSpPr>
              <p:cNvPr id="71" name="Group 144"/>
              <p:cNvGrpSpPr/>
              <p:nvPr/>
            </p:nvGrpSpPr>
            <p:grpSpPr>
              <a:xfrm rot="2364507">
                <a:off x="5225477" y="2162568"/>
                <a:ext cx="507337" cy="593487"/>
                <a:chOff x="5019675" y="2357438"/>
                <a:chExt cx="588963" cy="688975"/>
              </a:xfrm>
              <a:solidFill>
                <a:schemeClr val="accent4"/>
              </a:solidFill>
            </p:grpSpPr>
            <p:sp>
              <p:nvSpPr>
                <p:cNvPr id="75" name="Oval 28"/>
                <p:cNvSpPr>
                  <a:spLocks noChangeArrowheads="1"/>
                </p:cNvSpPr>
                <p:nvPr/>
              </p:nvSpPr>
              <p:spPr bwMode="auto">
                <a:xfrm>
                  <a:off x="5019675" y="2357438"/>
                  <a:ext cx="588963" cy="588963"/>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76" name="Freeform 29"/>
                <p:cNvSpPr/>
                <p:nvPr/>
              </p:nvSpPr>
              <p:spPr bwMode="auto">
                <a:xfrm>
                  <a:off x="5168900" y="2905125"/>
                  <a:ext cx="152400" cy="141288"/>
                </a:xfrm>
                <a:custGeom>
                  <a:avLst/>
                  <a:gdLst/>
                  <a:ahLst/>
                  <a:cxnLst>
                    <a:cxn ang="0">
                      <a:pos x="0" y="0"/>
                    </a:cxn>
                    <a:cxn ang="0">
                      <a:pos x="8" y="89"/>
                    </a:cxn>
                    <a:cxn ang="0">
                      <a:pos x="96" y="15"/>
                    </a:cxn>
                    <a:cxn ang="0">
                      <a:pos x="0" y="0"/>
                    </a:cxn>
                  </a:cxnLst>
                  <a:rect l="0" t="0" r="r" b="b"/>
                  <a:pathLst>
                    <a:path w="96" h="89">
                      <a:moveTo>
                        <a:pt x="0" y="0"/>
                      </a:moveTo>
                      <a:lnTo>
                        <a:pt x="8" y="89"/>
                      </a:lnTo>
                      <a:lnTo>
                        <a:pt x="96" y="15"/>
                      </a:lnTo>
                      <a:lnTo>
                        <a:pt x="0" y="0"/>
                      </a:ln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72" name="Group 143"/>
              <p:cNvGrpSpPr/>
              <p:nvPr/>
            </p:nvGrpSpPr>
            <p:grpSpPr>
              <a:xfrm>
                <a:off x="5346929" y="2270966"/>
                <a:ext cx="351445" cy="313153"/>
                <a:chOff x="5126038" y="2471738"/>
                <a:chExt cx="407988" cy="363537"/>
              </a:xfrm>
            </p:grpSpPr>
            <p:sp>
              <p:nvSpPr>
                <p:cNvPr id="73" name="Freeform 57"/>
                <p:cNvSpPr>
                  <a:spLocks noEditPoints="1"/>
                </p:cNvSpPr>
                <p:nvPr/>
              </p:nvSpPr>
              <p:spPr bwMode="auto">
                <a:xfrm>
                  <a:off x="5135563" y="2471738"/>
                  <a:ext cx="361950" cy="361950"/>
                </a:xfrm>
                <a:custGeom>
                  <a:avLst/>
                  <a:gdLst/>
                  <a:ahLst/>
                  <a:cxnLst>
                    <a:cxn ang="0">
                      <a:pos x="143" y="0"/>
                    </a:cxn>
                    <a:cxn ang="0">
                      <a:pos x="0" y="143"/>
                    </a:cxn>
                    <a:cxn ang="0">
                      <a:pos x="143" y="286"/>
                    </a:cxn>
                    <a:cxn ang="0">
                      <a:pos x="286" y="143"/>
                    </a:cxn>
                    <a:cxn ang="0">
                      <a:pos x="143" y="0"/>
                    </a:cxn>
                    <a:cxn ang="0">
                      <a:pos x="143" y="279"/>
                    </a:cxn>
                    <a:cxn ang="0">
                      <a:pos x="7" y="143"/>
                    </a:cxn>
                    <a:cxn ang="0">
                      <a:pos x="143" y="6"/>
                    </a:cxn>
                    <a:cxn ang="0">
                      <a:pos x="280" y="143"/>
                    </a:cxn>
                    <a:cxn ang="0">
                      <a:pos x="143" y="279"/>
                    </a:cxn>
                  </a:cxnLst>
                  <a:rect l="0" t="0" r="r" b="b"/>
                  <a:pathLst>
                    <a:path w="286" h="286">
                      <a:moveTo>
                        <a:pt x="143" y="0"/>
                      </a:moveTo>
                      <a:cubicBezTo>
                        <a:pt x="64" y="0"/>
                        <a:pt x="0" y="64"/>
                        <a:pt x="0" y="143"/>
                      </a:cubicBezTo>
                      <a:cubicBezTo>
                        <a:pt x="0" y="222"/>
                        <a:pt x="64" y="286"/>
                        <a:pt x="143" y="286"/>
                      </a:cubicBezTo>
                      <a:cubicBezTo>
                        <a:pt x="222" y="286"/>
                        <a:pt x="286" y="222"/>
                        <a:pt x="286" y="143"/>
                      </a:cubicBezTo>
                      <a:cubicBezTo>
                        <a:pt x="286" y="64"/>
                        <a:pt x="222" y="0"/>
                        <a:pt x="143" y="0"/>
                      </a:cubicBezTo>
                      <a:close/>
                      <a:moveTo>
                        <a:pt x="143" y="279"/>
                      </a:moveTo>
                      <a:cubicBezTo>
                        <a:pt x="68" y="279"/>
                        <a:pt x="7" y="218"/>
                        <a:pt x="7" y="143"/>
                      </a:cubicBezTo>
                      <a:cubicBezTo>
                        <a:pt x="7" y="67"/>
                        <a:pt x="68" y="6"/>
                        <a:pt x="143" y="6"/>
                      </a:cubicBezTo>
                      <a:cubicBezTo>
                        <a:pt x="219" y="6"/>
                        <a:pt x="280" y="67"/>
                        <a:pt x="280" y="143"/>
                      </a:cubicBezTo>
                      <a:cubicBezTo>
                        <a:pt x="280" y="218"/>
                        <a:pt x="219" y="279"/>
                        <a:pt x="143" y="279"/>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74" name="Freeform 58"/>
                <p:cNvSpPr/>
                <p:nvPr/>
              </p:nvSpPr>
              <p:spPr bwMode="auto">
                <a:xfrm>
                  <a:off x="5126038" y="2476500"/>
                  <a:ext cx="407988" cy="358775"/>
                </a:xfrm>
                <a:custGeom>
                  <a:avLst/>
                  <a:gdLst/>
                  <a:ahLst/>
                  <a:cxnLst>
                    <a:cxn ang="0">
                      <a:pos x="93" y="22"/>
                    </a:cxn>
                    <a:cxn ang="0">
                      <a:pos x="87" y="33"/>
                    </a:cxn>
                    <a:cxn ang="0">
                      <a:pos x="81" y="41"/>
                    </a:cxn>
                    <a:cxn ang="0">
                      <a:pos x="76" y="37"/>
                    </a:cxn>
                    <a:cxn ang="0">
                      <a:pos x="75" y="46"/>
                    </a:cxn>
                    <a:cxn ang="0">
                      <a:pos x="60" y="49"/>
                    </a:cxn>
                    <a:cxn ang="0">
                      <a:pos x="51" y="58"/>
                    </a:cxn>
                    <a:cxn ang="0">
                      <a:pos x="39" y="76"/>
                    </a:cxn>
                    <a:cxn ang="0">
                      <a:pos x="31" y="87"/>
                    </a:cxn>
                    <a:cxn ang="0">
                      <a:pos x="38" y="95"/>
                    </a:cxn>
                    <a:cxn ang="0">
                      <a:pos x="39" y="99"/>
                    </a:cxn>
                    <a:cxn ang="0">
                      <a:pos x="32" y="93"/>
                    </a:cxn>
                    <a:cxn ang="0">
                      <a:pos x="27" y="85"/>
                    </a:cxn>
                    <a:cxn ang="0">
                      <a:pos x="24" y="97"/>
                    </a:cxn>
                    <a:cxn ang="0">
                      <a:pos x="25" y="118"/>
                    </a:cxn>
                    <a:cxn ang="0">
                      <a:pos x="35" y="113"/>
                    </a:cxn>
                    <a:cxn ang="0">
                      <a:pos x="46" y="125"/>
                    </a:cxn>
                    <a:cxn ang="0">
                      <a:pos x="59" y="138"/>
                    </a:cxn>
                    <a:cxn ang="0">
                      <a:pos x="71" y="149"/>
                    </a:cxn>
                    <a:cxn ang="0">
                      <a:pos x="87" y="166"/>
                    </a:cxn>
                    <a:cxn ang="0">
                      <a:pos x="82" y="190"/>
                    </a:cxn>
                    <a:cxn ang="0">
                      <a:pos x="69" y="219"/>
                    </a:cxn>
                    <a:cxn ang="0">
                      <a:pos x="74" y="240"/>
                    </a:cxn>
                    <a:cxn ang="0">
                      <a:pos x="66" y="241"/>
                    </a:cxn>
                    <a:cxn ang="0">
                      <a:pos x="46" y="209"/>
                    </a:cxn>
                    <a:cxn ang="0">
                      <a:pos x="24" y="159"/>
                    </a:cxn>
                    <a:cxn ang="0">
                      <a:pos x="17" y="123"/>
                    </a:cxn>
                    <a:cxn ang="0">
                      <a:pos x="104" y="259"/>
                    </a:cxn>
                    <a:cxn ang="0">
                      <a:pos x="127" y="255"/>
                    </a:cxn>
                    <a:cxn ang="0">
                      <a:pos x="156" y="252"/>
                    </a:cxn>
                    <a:cxn ang="0">
                      <a:pos x="154" y="264"/>
                    </a:cxn>
                    <a:cxn ang="0">
                      <a:pos x="171" y="263"/>
                    </a:cxn>
                    <a:cxn ang="0">
                      <a:pos x="196" y="260"/>
                    </a:cxn>
                    <a:cxn ang="0">
                      <a:pos x="194" y="4"/>
                    </a:cxn>
                    <a:cxn ang="0">
                      <a:pos x="278" y="91"/>
                    </a:cxn>
                    <a:cxn ang="0">
                      <a:pos x="267" y="82"/>
                    </a:cxn>
                    <a:cxn ang="0">
                      <a:pos x="256" y="105"/>
                    </a:cxn>
                    <a:cxn ang="0">
                      <a:pos x="240" y="84"/>
                    </a:cxn>
                    <a:cxn ang="0">
                      <a:pos x="247" y="106"/>
                    </a:cxn>
                    <a:cxn ang="0">
                      <a:pos x="263" y="112"/>
                    </a:cxn>
                    <a:cxn ang="0">
                      <a:pos x="256" y="142"/>
                    </a:cxn>
                    <a:cxn ang="0">
                      <a:pos x="248" y="173"/>
                    </a:cxn>
                    <a:cxn ang="0">
                      <a:pos x="238" y="194"/>
                    </a:cxn>
                    <a:cxn ang="0">
                      <a:pos x="208" y="218"/>
                    </a:cxn>
                    <a:cxn ang="0">
                      <a:pos x="200" y="197"/>
                    </a:cxn>
                    <a:cxn ang="0">
                      <a:pos x="201" y="171"/>
                    </a:cxn>
                    <a:cxn ang="0">
                      <a:pos x="191" y="143"/>
                    </a:cxn>
                    <a:cxn ang="0">
                      <a:pos x="177" y="127"/>
                    </a:cxn>
                    <a:cxn ang="0">
                      <a:pos x="140" y="128"/>
                    </a:cxn>
                    <a:cxn ang="0">
                      <a:pos x="127" y="108"/>
                    </a:cxn>
                    <a:cxn ang="0">
                      <a:pos x="142" y="70"/>
                    </a:cxn>
                    <a:cxn ang="0">
                      <a:pos x="168" y="59"/>
                    </a:cxn>
                    <a:cxn ang="0">
                      <a:pos x="185" y="66"/>
                    </a:cxn>
                    <a:cxn ang="0">
                      <a:pos x="207" y="66"/>
                    </a:cxn>
                    <a:cxn ang="0">
                      <a:pos x="229" y="62"/>
                    </a:cxn>
                    <a:cxn ang="0">
                      <a:pos x="208" y="53"/>
                    </a:cxn>
                    <a:cxn ang="0">
                      <a:pos x="207" y="46"/>
                    </a:cxn>
                    <a:cxn ang="0">
                      <a:pos x="180" y="46"/>
                    </a:cxn>
                    <a:cxn ang="0">
                      <a:pos x="157" y="53"/>
                    </a:cxn>
                    <a:cxn ang="0">
                      <a:pos x="152" y="30"/>
                    </a:cxn>
                    <a:cxn ang="0">
                      <a:pos x="136" y="16"/>
                    </a:cxn>
                    <a:cxn ang="0">
                      <a:pos x="154" y="5"/>
                    </a:cxn>
                  </a:cxnLst>
                  <a:rect l="0" t="0" r="r" b="b"/>
                  <a:pathLst>
                    <a:path w="322" h="282">
                      <a:moveTo>
                        <a:pt x="131" y="1"/>
                      </a:moveTo>
                      <a:cubicBezTo>
                        <a:pt x="131" y="1"/>
                        <a:pt x="83" y="7"/>
                        <a:pt x="50" y="45"/>
                      </a:cubicBezTo>
                      <a:cubicBezTo>
                        <a:pt x="50" y="45"/>
                        <a:pt x="75" y="19"/>
                        <a:pt x="91" y="19"/>
                      </a:cubicBezTo>
                      <a:cubicBezTo>
                        <a:pt x="94" y="20"/>
                        <a:pt x="94" y="20"/>
                        <a:pt x="94" y="20"/>
                      </a:cubicBezTo>
                      <a:cubicBezTo>
                        <a:pt x="94" y="20"/>
                        <a:pt x="94" y="22"/>
                        <a:pt x="93" y="22"/>
                      </a:cubicBezTo>
                      <a:cubicBezTo>
                        <a:pt x="93" y="23"/>
                        <a:pt x="91" y="25"/>
                        <a:pt x="91" y="26"/>
                      </a:cubicBezTo>
                      <a:cubicBezTo>
                        <a:pt x="91" y="27"/>
                        <a:pt x="91" y="29"/>
                        <a:pt x="91" y="29"/>
                      </a:cubicBezTo>
                      <a:cubicBezTo>
                        <a:pt x="90" y="30"/>
                        <a:pt x="90" y="30"/>
                        <a:pt x="90" y="30"/>
                      </a:cubicBezTo>
                      <a:cubicBezTo>
                        <a:pt x="90" y="30"/>
                        <a:pt x="88" y="31"/>
                        <a:pt x="88" y="31"/>
                      </a:cubicBezTo>
                      <a:cubicBezTo>
                        <a:pt x="88" y="32"/>
                        <a:pt x="87" y="32"/>
                        <a:pt x="87" y="33"/>
                      </a:cubicBezTo>
                      <a:cubicBezTo>
                        <a:pt x="87" y="34"/>
                        <a:pt x="87" y="36"/>
                        <a:pt x="87" y="36"/>
                      </a:cubicBezTo>
                      <a:cubicBezTo>
                        <a:pt x="88" y="39"/>
                        <a:pt x="88" y="39"/>
                        <a:pt x="88" y="39"/>
                      </a:cubicBezTo>
                      <a:cubicBezTo>
                        <a:pt x="87" y="40"/>
                        <a:pt x="87" y="40"/>
                        <a:pt x="87" y="40"/>
                      </a:cubicBezTo>
                      <a:cubicBezTo>
                        <a:pt x="85" y="41"/>
                        <a:pt x="85" y="41"/>
                        <a:pt x="85" y="41"/>
                      </a:cubicBezTo>
                      <a:cubicBezTo>
                        <a:pt x="85" y="41"/>
                        <a:pt x="82" y="42"/>
                        <a:pt x="81" y="41"/>
                      </a:cubicBezTo>
                      <a:cubicBezTo>
                        <a:pt x="80" y="41"/>
                        <a:pt x="80" y="39"/>
                        <a:pt x="80" y="39"/>
                      </a:cubicBezTo>
                      <a:cubicBezTo>
                        <a:pt x="83" y="37"/>
                        <a:pt x="83" y="37"/>
                        <a:pt x="83" y="37"/>
                      </a:cubicBezTo>
                      <a:cubicBezTo>
                        <a:pt x="83" y="37"/>
                        <a:pt x="83" y="37"/>
                        <a:pt x="82" y="36"/>
                      </a:cubicBezTo>
                      <a:cubicBezTo>
                        <a:pt x="81" y="36"/>
                        <a:pt x="82" y="34"/>
                        <a:pt x="80" y="34"/>
                      </a:cubicBezTo>
                      <a:cubicBezTo>
                        <a:pt x="79" y="35"/>
                        <a:pt x="76" y="37"/>
                        <a:pt x="76" y="37"/>
                      </a:cubicBezTo>
                      <a:cubicBezTo>
                        <a:pt x="74" y="38"/>
                        <a:pt x="74" y="38"/>
                        <a:pt x="74" y="38"/>
                      </a:cubicBezTo>
                      <a:cubicBezTo>
                        <a:pt x="74" y="38"/>
                        <a:pt x="73" y="41"/>
                        <a:pt x="73" y="41"/>
                      </a:cubicBezTo>
                      <a:cubicBezTo>
                        <a:pt x="74" y="41"/>
                        <a:pt x="75" y="42"/>
                        <a:pt x="75" y="42"/>
                      </a:cubicBezTo>
                      <a:cubicBezTo>
                        <a:pt x="75" y="42"/>
                        <a:pt x="75" y="43"/>
                        <a:pt x="75" y="44"/>
                      </a:cubicBezTo>
                      <a:cubicBezTo>
                        <a:pt x="75" y="45"/>
                        <a:pt x="75" y="46"/>
                        <a:pt x="75" y="46"/>
                      </a:cubicBezTo>
                      <a:cubicBezTo>
                        <a:pt x="75" y="46"/>
                        <a:pt x="74" y="47"/>
                        <a:pt x="72" y="47"/>
                      </a:cubicBezTo>
                      <a:cubicBezTo>
                        <a:pt x="71" y="46"/>
                        <a:pt x="69" y="46"/>
                        <a:pt x="68" y="46"/>
                      </a:cubicBezTo>
                      <a:cubicBezTo>
                        <a:pt x="67" y="45"/>
                        <a:pt x="66" y="45"/>
                        <a:pt x="65" y="45"/>
                      </a:cubicBezTo>
                      <a:cubicBezTo>
                        <a:pt x="64" y="46"/>
                        <a:pt x="64" y="46"/>
                        <a:pt x="64" y="46"/>
                      </a:cubicBezTo>
                      <a:cubicBezTo>
                        <a:pt x="64" y="47"/>
                        <a:pt x="60" y="49"/>
                        <a:pt x="60" y="49"/>
                      </a:cubicBezTo>
                      <a:cubicBezTo>
                        <a:pt x="60" y="49"/>
                        <a:pt x="59" y="49"/>
                        <a:pt x="59" y="50"/>
                      </a:cubicBezTo>
                      <a:cubicBezTo>
                        <a:pt x="59" y="51"/>
                        <a:pt x="58" y="53"/>
                        <a:pt x="58" y="53"/>
                      </a:cubicBezTo>
                      <a:cubicBezTo>
                        <a:pt x="58" y="53"/>
                        <a:pt x="57" y="54"/>
                        <a:pt x="55" y="55"/>
                      </a:cubicBezTo>
                      <a:cubicBezTo>
                        <a:pt x="53" y="55"/>
                        <a:pt x="52" y="56"/>
                        <a:pt x="52" y="56"/>
                      </a:cubicBezTo>
                      <a:cubicBezTo>
                        <a:pt x="51" y="58"/>
                        <a:pt x="51" y="58"/>
                        <a:pt x="51" y="58"/>
                      </a:cubicBezTo>
                      <a:cubicBezTo>
                        <a:pt x="51" y="58"/>
                        <a:pt x="49" y="60"/>
                        <a:pt x="48" y="61"/>
                      </a:cubicBezTo>
                      <a:cubicBezTo>
                        <a:pt x="47" y="62"/>
                        <a:pt x="44" y="65"/>
                        <a:pt x="43" y="65"/>
                      </a:cubicBezTo>
                      <a:cubicBezTo>
                        <a:pt x="43" y="65"/>
                        <a:pt x="41" y="67"/>
                        <a:pt x="41" y="68"/>
                      </a:cubicBezTo>
                      <a:cubicBezTo>
                        <a:pt x="40" y="69"/>
                        <a:pt x="41" y="71"/>
                        <a:pt x="40" y="72"/>
                      </a:cubicBezTo>
                      <a:cubicBezTo>
                        <a:pt x="40" y="73"/>
                        <a:pt x="39" y="74"/>
                        <a:pt x="39" y="76"/>
                      </a:cubicBezTo>
                      <a:cubicBezTo>
                        <a:pt x="39" y="77"/>
                        <a:pt x="38" y="79"/>
                        <a:pt x="37" y="79"/>
                      </a:cubicBezTo>
                      <a:cubicBezTo>
                        <a:pt x="36" y="80"/>
                        <a:pt x="35" y="81"/>
                        <a:pt x="35" y="81"/>
                      </a:cubicBezTo>
                      <a:cubicBezTo>
                        <a:pt x="34" y="81"/>
                        <a:pt x="32" y="82"/>
                        <a:pt x="31" y="83"/>
                      </a:cubicBezTo>
                      <a:cubicBezTo>
                        <a:pt x="30" y="83"/>
                        <a:pt x="29" y="85"/>
                        <a:pt x="29" y="85"/>
                      </a:cubicBezTo>
                      <a:cubicBezTo>
                        <a:pt x="29" y="86"/>
                        <a:pt x="31" y="87"/>
                        <a:pt x="31" y="87"/>
                      </a:cubicBezTo>
                      <a:cubicBezTo>
                        <a:pt x="32" y="87"/>
                        <a:pt x="33" y="88"/>
                        <a:pt x="33" y="88"/>
                      </a:cubicBezTo>
                      <a:cubicBezTo>
                        <a:pt x="33" y="88"/>
                        <a:pt x="33" y="90"/>
                        <a:pt x="33" y="91"/>
                      </a:cubicBezTo>
                      <a:cubicBezTo>
                        <a:pt x="33" y="91"/>
                        <a:pt x="32" y="94"/>
                        <a:pt x="33" y="94"/>
                      </a:cubicBezTo>
                      <a:cubicBezTo>
                        <a:pt x="34" y="94"/>
                        <a:pt x="36" y="94"/>
                        <a:pt x="36" y="94"/>
                      </a:cubicBezTo>
                      <a:cubicBezTo>
                        <a:pt x="38" y="95"/>
                        <a:pt x="38" y="95"/>
                        <a:pt x="38" y="95"/>
                      </a:cubicBezTo>
                      <a:cubicBezTo>
                        <a:pt x="41" y="96"/>
                        <a:pt x="41" y="96"/>
                        <a:pt x="41" y="96"/>
                      </a:cubicBezTo>
                      <a:cubicBezTo>
                        <a:pt x="42" y="97"/>
                        <a:pt x="42" y="97"/>
                        <a:pt x="42" y="97"/>
                      </a:cubicBezTo>
                      <a:cubicBezTo>
                        <a:pt x="42" y="97"/>
                        <a:pt x="42" y="99"/>
                        <a:pt x="41" y="99"/>
                      </a:cubicBezTo>
                      <a:cubicBezTo>
                        <a:pt x="41" y="100"/>
                        <a:pt x="40" y="101"/>
                        <a:pt x="40" y="101"/>
                      </a:cubicBezTo>
                      <a:cubicBezTo>
                        <a:pt x="39" y="100"/>
                        <a:pt x="39" y="100"/>
                        <a:pt x="39" y="99"/>
                      </a:cubicBezTo>
                      <a:cubicBezTo>
                        <a:pt x="38" y="98"/>
                        <a:pt x="39" y="98"/>
                        <a:pt x="37" y="97"/>
                      </a:cubicBezTo>
                      <a:cubicBezTo>
                        <a:pt x="36" y="97"/>
                        <a:pt x="35" y="98"/>
                        <a:pt x="35" y="98"/>
                      </a:cubicBezTo>
                      <a:cubicBezTo>
                        <a:pt x="34" y="97"/>
                        <a:pt x="33" y="97"/>
                        <a:pt x="33" y="97"/>
                      </a:cubicBezTo>
                      <a:cubicBezTo>
                        <a:pt x="32" y="96"/>
                        <a:pt x="32" y="97"/>
                        <a:pt x="32" y="96"/>
                      </a:cubicBezTo>
                      <a:cubicBezTo>
                        <a:pt x="32" y="94"/>
                        <a:pt x="33" y="94"/>
                        <a:pt x="32" y="93"/>
                      </a:cubicBezTo>
                      <a:cubicBezTo>
                        <a:pt x="32" y="92"/>
                        <a:pt x="31" y="91"/>
                        <a:pt x="30" y="91"/>
                      </a:cubicBezTo>
                      <a:cubicBezTo>
                        <a:pt x="30" y="91"/>
                        <a:pt x="31" y="92"/>
                        <a:pt x="30" y="91"/>
                      </a:cubicBezTo>
                      <a:cubicBezTo>
                        <a:pt x="29" y="90"/>
                        <a:pt x="28" y="89"/>
                        <a:pt x="27" y="89"/>
                      </a:cubicBezTo>
                      <a:cubicBezTo>
                        <a:pt x="27" y="89"/>
                        <a:pt x="26" y="90"/>
                        <a:pt x="26" y="89"/>
                      </a:cubicBezTo>
                      <a:cubicBezTo>
                        <a:pt x="26" y="88"/>
                        <a:pt x="27" y="86"/>
                        <a:pt x="27" y="85"/>
                      </a:cubicBezTo>
                      <a:cubicBezTo>
                        <a:pt x="27" y="85"/>
                        <a:pt x="27" y="83"/>
                        <a:pt x="27" y="83"/>
                      </a:cubicBezTo>
                      <a:cubicBezTo>
                        <a:pt x="27" y="82"/>
                        <a:pt x="28" y="78"/>
                        <a:pt x="28" y="78"/>
                      </a:cubicBezTo>
                      <a:cubicBezTo>
                        <a:pt x="28" y="78"/>
                        <a:pt x="24" y="87"/>
                        <a:pt x="22" y="93"/>
                      </a:cubicBezTo>
                      <a:cubicBezTo>
                        <a:pt x="22" y="93"/>
                        <a:pt x="24" y="93"/>
                        <a:pt x="24" y="94"/>
                      </a:cubicBezTo>
                      <a:cubicBezTo>
                        <a:pt x="24" y="95"/>
                        <a:pt x="24" y="96"/>
                        <a:pt x="24" y="97"/>
                      </a:cubicBezTo>
                      <a:cubicBezTo>
                        <a:pt x="24" y="98"/>
                        <a:pt x="24" y="98"/>
                        <a:pt x="24" y="102"/>
                      </a:cubicBezTo>
                      <a:cubicBezTo>
                        <a:pt x="24" y="105"/>
                        <a:pt x="25" y="106"/>
                        <a:pt x="24" y="107"/>
                      </a:cubicBezTo>
                      <a:cubicBezTo>
                        <a:pt x="24" y="108"/>
                        <a:pt x="23" y="110"/>
                        <a:pt x="23" y="111"/>
                      </a:cubicBezTo>
                      <a:cubicBezTo>
                        <a:pt x="23" y="112"/>
                        <a:pt x="24" y="116"/>
                        <a:pt x="24" y="116"/>
                      </a:cubicBezTo>
                      <a:cubicBezTo>
                        <a:pt x="25" y="117"/>
                        <a:pt x="25" y="117"/>
                        <a:pt x="25" y="118"/>
                      </a:cubicBezTo>
                      <a:cubicBezTo>
                        <a:pt x="26" y="119"/>
                        <a:pt x="24" y="121"/>
                        <a:pt x="26" y="119"/>
                      </a:cubicBezTo>
                      <a:cubicBezTo>
                        <a:pt x="28" y="116"/>
                        <a:pt x="28" y="115"/>
                        <a:pt x="28" y="115"/>
                      </a:cubicBezTo>
                      <a:cubicBezTo>
                        <a:pt x="29" y="114"/>
                        <a:pt x="29" y="114"/>
                        <a:pt x="29" y="114"/>
                      </a:cubicBezTo>
                      <a:cubicBezTo>
                        <a:pt x="29" y="114"/>
                        <a:pt x="29" y="112"/>
                        <a:pt x="32" y="112"/>
                      </a:cubicBezTo>
                      <a:cubicBezTo>
                        <a:pt x="34" y="113"/>
                        <a:pt x="34" y="112"/>
                        <a:pt x="35" y="113"/>
                      </a:cubicBezTo>
                      <a:cubicBezTo>
                        <a:pt x="35" y="114"/>
                        <a:pt x="34" y="116"/>
                        <a:pt x="35" y="116"/>
                      </a:cubicBezTo>
                      <a:cubicBezTo>
                        <a:pt x="36" y="117"/>
                        <a:pt x="39" y="115"/>
                        <a:pt x="40" y="115"/>
                      </a:cubicBezTo>
                      <a:cubicBezTo>
                        <a:pt x="41" y="116"/>
                        <a:pt x="42" y="116"/>
                        <a:pt x="43" y="117"/>
                      </a:cubicBezTo>
                      <a:cubicBezTo>
                        <a:pt x="43" y="119"/>
                        <a:pt x="44" y="121"/>
                        <a:pt x="45" y="121"/>
                      </a:cubicBezTo>
                      <a:cubicBezTo>
                        <a:pt x="45" y="122"/>
                        <a:pt x="45" y="124"/>
                        <a:pt x="46" y="125"/>
                      </a:cubicBezTo>
                      <a:cubicBezTo>
                        <a:pt x="46" y="126"/>
                        <a:pt x="49" y="127"/>
                        <a:pt x="50" y="127"/>
                      </a:cubicBezTo>
                      <a:cubicBezTo>
                        <a:pt x="50" y="127"/>
                        <a:pt x="54" y="128"/>
                        <a:pt x="54" y="128"/>
                      </a:cubicBezTo>
                      <a:cubicBezTo>
                        <a:pt x="55" y="129"/>
                        <a:pt x="54" y="130"/>
                        <a:pt x="56" y="131"/>
                      </a:cubicBezTo>
                      <a:cubicBezTo>
                        <a:pt x="58" y="131"/>
                        <a:pt x="58" y="135"/>
                        <a:pt x="58" y="135"/>
                      </a:cubicBezTo>
                      <a:cubicBezTo>
                        <a:pt x="58" y="135"/>
                        <a:pt x="59" y="138"/>
                        <a:pt x="59" y="138"/>
                      </a:cubicBezTo>
                      <a:cubicBezTo>
                        <a:pt x="58" y="139"/>
                        <a:pt x="58" y="141"/>
                        <a:pt x="59" y="141"/>
                      </a:cubicBezTo>
                      <a:cubicBezTo>
                        <a:pt x="61" y="141"/>
                        <a:pt x="63" y="142"/>
                        <a:pt x="63" y="142"/>
                      </a:cubicBezTo>
                      <a:cubicBezTo>
                        <a:pt x="63" y="142"/>
                        <a:pt x="62" y="144"/>
                        <a:pt x="64" y="145"/>
                      </a:cubicBezTo>
                      <a:cubicBezTo>
                        <a:pt x="67" y="146"/>
                        <a:pt x="69" y="147"/>
                        <a:pt x="70" y="147"/>
                      </a:cubicBezTo>
                      <a:cubicBezTo>
                        <a:pt x="70" y="147"/>
                        <a:pt x="68" y="149"/>
                        <a:pt x="71" y="149"/>
                      </a:cubicBezTo>
                      <a:cubicBezTo>
                        <a:pt x="74" y="149"/>
                        <a:pt x="76" y="149"/>
                        <a:pt x="78" y="150"/>
                      </a:cubicBezTo>
                      <a:cubicBezTo>
                        <a:pt x="79" y="151"/>
                        <a:pt x="78" y="152"/>
                        <a:pt x="82" y="154"/>
                      </a:cubicBezTo>
                      <a:cubicBezTo>
                        <a:pt x="85" y="156"/>
                        <a:pt x="86" y="157"/>
                        <a:pt x="87" y="157"/>
                      </a:cubicBezTo>
                      <a:cubicBezTo>
                        <a:pt x="88" y="158"/>
                        <a:pt x="90" y="157"/>
                        <a:pt x="89" y="160"/>
                      </a:cubicBezTo>
                      <a:cubicBezTo>
                        <a:pt x="89" y="163"/>
                        <a:pt x="88" y="165"/>
                        <a:pt x="87" y="166"/>
                      </a:cubicBezTo>
                      <a:cubicBezTo>
                        <a:pt x="86" y="167"/>
                        <a:pt x="84" y="170"/>
                        <a:pt x="83" y="171"/>
                      </a:cubicBezTo>
                      <a:cubicBezTo>
                        <a:pt x="82" y="172"/>
                        <a:pt x="81" y="174"/>
                        <a:pt x="82" y="176"/>
                      </a:cubicBezTo>
                      <a:cubicBezTo>
                        <a:pt x="83" y="178"/>
                        <a:pt x="84" y="180"/>
                        <a:pt x="84" y="181"/>
                      </a:cubicBezTo>
                      <a:cubicBezTo>
                        <a:pt x="84" y="182"/>
                        <a:pt x="85" y="185"/>
                        <a:pt x="84" y="187"/>
                      </a:cubicBezTo>
                      <a:cubicBezTo>
                        <a:pt x="83" y="188"/>
                        <a:pt x="82" y="190"/>
                        <a:pt x="82" y="190"/>
                      </a:cubicBezTo>
                      <a:cubicBezTo>
                        <a:pt x="82" y="190"/>
                        <a:pt x="84" y="192"/>
                        <a:pt x="83" y="194"/>
                      </a:cubicBezTo>
                      <a:cubicBezTo>
                        <a:pt x="81" y="196"/>
                        <a:pt x="78" y="198"/>
                        <a:pt x="77" y="198"/>
                      </a:cubicBezTo>
                      <a:cubicBezTo>
                        <a:pt x="76" y="199"/>
                        <a:pt x="73" y="201"/>
                        <a:pt x="73" y="201"/>
                      </a:cubicBezTo>
                      <a:cubicBezTo>
                        <a:pt x="73" y="201"/>
                        <a:pt x="73" y="207"/>
                        <a:pt x="73" y="208"/>
                      </a:cubicBezTo>
                      <a:cubicBezTo>
                        <a:pt x="73" y="209"/>
                        <a:pt x="68" y="217"/>
                        <a:pt x="69" y="219"/>
                      </a:cubicBezTo>
                      <a:cubicBezTo>
                        <a:pt x="71" y="221"/>
                        <a:pt x="71" y="224"/>
                        <a:pt x="71" y="225"/>
                      </a:cubicBezTo>
                      <a:cubicBezTo>
                        <a:pt x="71" y="226"/>
                        <a:pt x="70" y="226"/>
                        <a:pt x="69" y="227"/>
                      </a:cubicBezTo>
                      <a:cubicBezTo>
                        <a:pt x="69" y="228"/>
                        <a:pt x="66" y="227"/>
                        <a:pt x="68" y="230"/>
                      </a:cubicBezTo>
                      <a:cubicBezTo>
                        <a:pt x="70" y="233"/>
                        <a:pt x="71" y="234"/>
                        <a:pt x="72" y="236"/>
                      </a:cubicBezTo>
                      <a:cubicBezTo>
                        <a:pt x="73" y="238"/>
                        <a:pt x="72" y="238"/>
                        <a:pt x="74" y="240"/>
                      </a:cubicBezTo>
                      <a:cubicBezTo>
                        <a:pt x="75" y="242"/>
                        <a:pt x="76" y="243"/>
                        <a:pt x="77" y="245"/>
                      </a:cubicBezTo>
                      <a:cubicBezTo>
                        <a:pt x="79" y="246"/>
                        <a:pt x="80" y="247"/>
                        <a:pt x="80" y="248"/>
                      </a:cubicBezTo>
                      <a:cubicBezTo>
                        <a:pt x="80" y="250"/>
                        <a:pt x="84" y="254"/>
                        <a:pt x="80" y="251"/>
                      </a:cubicBezTo>
                      <a:cubicBezTo>
                        <a:pt x="76" y="248"/>
                        <a:pt x="79" y="251"/>
                        <a:pt x="74" y="247"/>
                      </a:cubicBezTo>
                      <a:cubicBezTo>
                        <a:pt x="69" y="242"/>
                        <a:pt x="68" y="244"/>
                        <a:pt x="66" y="241"/>
                      </a:cubicBezTo>
                      <a:cubicBezTo>
                        <a:pt x="64" y="239"/>
                        <a:pt x="67" y="248"/>
                        <a:pt x="63" y="237"/>
                      </a:cubicBezTo>
                      <a:cubicBezTo>
                        <a:pt x="59" y="226"/>
                        <a:pt x="57" y="227"/>
                        <a:pt x="56" y="225"/>
                      </a:cubicBezTo>
                      <a:cubicBezTo>
                        <a:pt x="55" y="223"/>
                        <a:pt x="56" y="225"/>
                        <a:pt x="53" y="220"/>
                      </a:cubicBezTo>
                      <a:cubicBezTo>
                        <a:pt x="50" y="214"/>
                        <a:pt x="53" y="218"/>
                        <a:pt x="50" y="214"/>
                      </a:cubicBezTo>
                      <a:cubicBezTo>
                        <a:pt x="47" y="211"/>
                        <a:pt x="47" y="216"/>
                        <a:pt x="46" y="209"/>
                      </a:cubicBezTo>
                      <a:cubicBezTo>
                        <a:pt x="45" y="203"/>
                        <a:pt x="44" y="207"/>
                        <a:pt x="43" y="200"/>
                      </a:cubicBezTo>
                      <a:cubicBezTo>
                        <a:pt x="41" y="193"/>
                        <a:pt x="44" y="192"/>
                        <a:pt x="40" y="189"/>
                      </a:cubicBezTo>
                      <a:cubicBezTo>
                        <a:pt x="36" y="186"/>
                        <a:pt x="36" y="187"/>
                        <a:pt x="35" y="185"/>
                      </a:cubicBezTo>
                      <a:cubicBezTo>
                        <a:pt x="34" y="182"/>
                        <a:pt x="35" y="185"/>
                        <a:pt x="32" y="179"/>
                      </a:cubicBezTo>
                      <a:cubicBezTo>
                        <a:pt x="28" y="172"/>
                        <a:pt x="24" y="170"/>
                        <a:pt x="24" y="159"/>
                      </a:cubicBezTo>
                      <a:cubicBezTo>
                        <a:pt x="24" y="149"/>
                        <a:pt x="24" y="147"/>
                        <a:pt x="24" y="147"/>
                      </a:cubicBezTo>
                      <a:cubicBezTo>
                        <a:pt x="24" y="147"/>
                        <a:pt x="19" y="143"/>
                        <a:pt x="20" y="137"/>
                      </a:cubicBezTo>
                      <a:cubicBezTo>
                        <a:pt x="22" y="131"/>
                        <a:pt x="23" y="133"/>
                        <a:pt x="22" y="131"/>
                      </a:cubicBezTo>
                      <a:cubicBezTo>
                        <a:pt x="22" y="129"/>
                        <a:pt x="21" y="129"/>
                        <a:pt x="19" y="127"/>
                      </a:cubicBezTo>
                      <a:cubicBezTo>
                        <a:pt x="17" y="124"/>
                        <a:pt x="17" y="125"/>
                        <a:pt x="17" y="123"/>
                      </a:cubicBezTo>
                      <a:cubicBezTo>
                        <a:pt x="16" y="122"/>
                        <a:pt x="16" y="118"/>
                        <a:pt x="16" y="118"/>
                      </a:cubicBezTo>
                      <a:cubicBezTo>
                        <a:pt x="14" y="119"/>
                        <a:pt x="14" y="119"/>
                        <a:pt x="14" y="119"/>
                      </a:cubicBezTo>
                      <a:cubicBezTo>
                        <a:pt x="14" y="119"/>
                        <a:pt x="0" y="258"/>
                        <a:pt x="138" y="278"/>
                      </a:cubicBezTo>
                      <a:cubicBezTo>
                        <a:pt x="138" y="278"/>
                        <a:pt x="106" y="271"/>
                        <a:pt x="104" y="265"/>
                      </a:cubicBezTo>
                      <a:cubicBezTo>
                        <a:pt x="104" y="265"/>
                        <a:pt x="103" y="259"/>
                        <a:pt x="104" y="259"/>
                      </a:cubicBezTo>
                      <a:cubicBezTo>
                        <a:pt x="106" y="259"/>
                        <a:pt x="108" y="260"/>
                        <a:pt x="110" y="258"/>
                      </a:cubicBezTo>
                      <a:cubicBezTo>
                        <a:pt x="112" y="257"/>
                        <a:pt x="114" y="255"/>
                        <a:pt x="114" y="255"/>
                      </a:cubicBezTo>
                      <a:cubicBezTo>
                        <a:pt x="114" y="257"/>
                        <a:pt x="114" y="257"/>
                        <a:pt x="114" y="257"/>
                      </a:cubicBezTo>
                      <a:cubicBezTo>
                        <a:pt x="114" y="257"/>
                        <a:pt x="112" y="258"/>
                        <a:pt x="118" y="257"/>
                      </a:cubicBezTo>
                      <a:cubicBezTo>
                        <a:pt x="125" y="256"/>
                        <a:pt x="125" y="256"/>
                        <a:pt x="127" y="255"/>
                      </a:cubicBezTo>
                      <a:cubicBezTo>
                        <a:pt x="129" y="254"/>
                        <a:pt x="132" y="249"/>
                        <a:pt x="133" y="252"/>
                      </a:cubicBezTo>
                      <a:cubicBezTo>
                        <a:pt x="135" y="255"/>
                        <a:pt x="132" y="254"/>
                        <a:pt x="135" y="255"/>
                      </a:cubicBezTo>
                      <a:cubicBezTo>
                        <a:pt x="137" y="257"/>
                        <a:pt x="143" y="255"/>
                        <a:pt x="143" y="255"/>
                      </a:cubicBezTo>
                      <a:cubicBezTo>
                        <a:pt x="143" y="255"/>
                        <a:pt x="153" y="255"/>
                        <a:pt x="154" y="254"/>
                      </a:cubicBezTo>
                      <a:cubicBezTo>
                        <a:pt x="155" y="253"/>
                        <a:pt x="155" y="252"/>
                        <a:pt x="156" y="252"/>
                      </a:cubicBezTo>
                      <a:cubicBezTo>
                        <a:pt x="158" y="252"/>
                        <a:pt x="159" y="255"/>
                        <a:pt x="159" y="255"/>
                      </a:cubicBezTo>
                      <a:cubicBezTo>
                        <a:pt x="154" y="258"/>
                        <a:pt x="154" y="258"/>
                        <a:pt x="154" y="258"/>
                      </a:cubicBezTo>
                      <a:cubicBezTo>
                        <a:pt x="149" y="262"/>
                        <a:pt x="149" y="262"/>
                        <a:pt x="149" y="262"/>
                      </a:cubicBezTo>
                      <a:cubicBezTo>
                        <a:pt x="149" y="262"/>
                        <a:pt x="146" y="262"/>
                        <a:pt x="148" y="263"/>
                      </a:cubicBezTo>
                      <a:cubicBezTo>
                        <a:pt x="150" y="264"/>
                        <a:pt x="151" y="264"/>
                        <a:pt x="154" y="264"/>
                      </a:cubicBezTo>
                      <a:cubicBezTo>
                        <a:pt x="156" y="265"/>
                        <a:pt x="161" y="269"/>
                        <a:pt x="163" y="266"/>
                      </a:cubicBezTo>
                      <a:cubicBezTo>
                        <a:pt x="164" y="264"/>
                        <a:pt x="164" y="263"/>
                        <a:pt x="165" y="262"/>
                      </a:cubicBezTo>
                      <a:cubicBezTo>
                        <a:pt x="166" y="260"/>
                        <a:pt x="166" y="258"/>
                        <a:pt x="168" y="258"/>
                      </a:cubicBezTo>
                      <a:cubicBezTo>
                        <a:pt x="171" y="258"/>
                        <a:pt x="173" y="259"/>
                        <a:pt x="173" y="259"/>
                      </a:cubicBezTo>
                      <a:cubicBezTo>
                        <a:pt x="171" y="263"/>
                        <a:pt x="171" y="263"/>
                        <a:pt x="171" y="263"/>
                      </a:cubicBezTo>
                      <a:cubicBezTo>
                        <a:pt x="171" y="263"/>
                        <a:pt x="175" y="263"/>
                        <a:pt x="177" y="263"/>
                      </a:cubicBezTo>
                      <a:cubicBezTo>
                        <a:pt x="178" y="263"/>
                        <a:pt x="179" y="265"/>
                        <a:pt x="181" y="263"/>
                      </a:cubicBezTo>
                      <a:cubicBezTo>
                        <a:pt x="183" y="261"/>
                        <a:pt x="183" y="261"/>
                        <a:pt x="186" y="260"/>
                      </a:cubicBezTo>
                      <a:cubicBezTo>
                        <a:pt x="188" y="260"/>
                        <a:pt x="191" y="259"/>
                        <a:pt x="192" y="259"/>
                      </a:cubicBezTo>
                      <a:cubicBezTo>
                        <a:pt x="193" y="260"/>
                        <a:pt x="195" y="260"/>
                        <a:pt x="196" y="260"/>
                      </a:cubicBezTo>
                      <a:cubicBezTo>
                        <a:pt x="197" y="260"/>
                        <a:pt x="202" y="264"/>
                        <a:pt x="203" y="263"/>
                      </a:cubicBezTo>
                      <a:cubicBezTo>
                        <a:pt x="204" y="262"/>
                        <a:pt x="210" y="263"/>
                        <a:pt x="210" y="263"/>
                      </a:cubicBezTo>
                      <a:cubicBezTo>
                        <a:pt x="210" y="263"/>
                        <a:pt x="194" y="277"/>
                        <a:pt x="160" y="278"/>
                      </a:cubicBezTo>
                      <a:cubicBezTo>
                        <a:pt x="160" y="278"/>
                        <a:pt x="236" y="282"/>
                        <a:pt x="279" y="207"/>
                      </a:cubicBezTo>
                      <a:cubicBezTo>
                        <a:pt x="322" y="133"/>
                        <a:pt x="292" y="37"/>
                        <a:pt x="194" y="4"/>
                      </a:cubicBezTo>
                      <a:cubicBezTo>
                        <a:pt x="194" y="4"/>
                        <a:pt x="267" y="31"/>
                        <a:pt x="287" y="102"/>
                      </a:cubicBezTo>
                      <a:cubicBezTo>
                        <a:pt x="286" y="103"/>
                        <a:pt x="286" y="103"/>
                        <a:pt x="286" y="103"/>
                      </a:cubicBezTo>
                      <a:cubicBezTo>
                        <a:pt x="284" y="101"/>
                        <a:pt x="284" y="102"/>
                        <a:pt x="283" y="99"/>
                      </a:cubicBezTo>
                      <a:cubicBezTo>
                        <a:pt x="281" y="95"/>
                        <a:pt x="282" y="96"/>
                        <a:pt x="281" y="94"/>
                      </a:cubicBezTo>
                      <a:cubicBezTo>
                        <a:pt x="280" y="91"/>
                        <a:pt x="280" y="93"/>
                        <a:pt x="278" y="91"/>
                      </a:cubicBezTo>
                      <a:cubicBezTo>
                        <a:pt x="277" y="88"/>
                        <a:pt x="276" y="89"/>
                        <a:pt x="275" y="87"/>
                      </a:cubicBezTo>
                      <a:cubicBezTo>
                        <a:pt x="274" y="86"/>
                        <a:pt x="272" y="82"/>
                        <a:pt x="271" y="81"/>
                      </a:cubicBezTo>
                      <a:cubicBezTo>
                        <a:pt x="270" y="79"/>
                        <a:pt x="267" y="79"/>
                        <a:pt x="266" y="79"/>
                      </a:cubicBezTo>
                      <a:cubicBezTo>
                        <a:pt x="265" y="78"/>
                        <a:pt x="265" y="77"/>
                        <a:pt x="265" y="78"/>
                      </a:cubicBezTo>
                      <a:cubicBezTo>
                        <a:pt x="264" y="80"/>
                        <a:pt x="267" y="82"/>
                        <a:pt x="267" y="82"/>
                      </a:cubicBezTo>
                      <a:cubicBezTo>
                        <a:pt x="267" y="88"/>
                        <a:pt x="267" y="88"/>
                        <a:pt x="267" y="88"/>
                      </a:cubicBezTo>
                      <a:cubicBezTo>
                        <a:pt x="267" y="88"/>
                        <a:pt x="269" y="93"/>
                        <a:pt x="269" y="94"/>
                      </a:cubicBezTo>
                      <a:cubicBezTo>
                        <a:pt x="269" y="95"/>
                        <a:pt x="267" y="99"/>
                        <a:pt x="267" y="99"/>
                      </a:cubicBezTo>
                      <a:cubicBezTo>
                        <a:pt x="267" y="99"/>
                        <a:pt x="266" y="103"/>
                        <a:pt x="265" y="103"/>
                      </a:cubicBezTo>
                      <a:cubicBezTo>
                        <a:pt x="264" y="104"/>
                        <a:pt x="256" y="105"/>
                        <a:pt x="256" y="105"/>
                      </a:cubicBezTo>
                      <a:cubicBezTo>
                        <a:pt x="256" y="105"/>
                        <a:pt x="254" y="103"/>
                        <a:pt x="253" y="101"/>
                      </a:cubicBezTo>
                      <a:cubicBezTo>
                        <a:pt x="251" y="98"/>
                        <a:pt x="247" y="98"/>
                        <a:pt x="246" y="97"/>
                      </a:cubicBezTo>
                      <a:cubicBezTo>
                        <a:pt x="246" y="96"/>
                        <a:pt x="247" y="94"/>
                        <a:pt x="245" y="91"/>
                      </a:cubicBezTo>
                      <a:cubicBezTo>
                        <a:pt x="243" y="88"/>
                        <a:pt x="245" y="89"/>
                        <a:pt x="243" y="87"/>
                      </a:cubicBezTo>
                      <a:cubicBezTo>
                        <a:pt x="240" y="84"/>
                        <a:pt x="240" y="84"/>
                        <a:pt x="240" y="84"/>
                      </a:cubicBezTo>
                      <a:cubicBezTo>
                        <a:pt x="240" y="84"/>
                        <a:pt x="234" y="82"/>
                        <a:pt x="236" y="86"/>
                      </a:cubicBezTo>
                      <a:cubicBezTo>
                        <a:pt x="238" y="89"/>
                        <a:pt x="236" y="93"/>
                        <a:pt x="238" y="93"/>
                      </a:cubicBezTo>
                      <a:cubicBezTo>
                        <a:pt x="239" y="93"/>
                        <a:pt x="240" y="92"/>
                        <a:pt x="242" y="95"/>
                      </a:cubicBezTo>
                      <a:cubicBezTo>
                        <a:pt x="243" y="98"/>
                        <a:pt x="243" y="99"/>
                        <a:pt x="244" y="100"/>
                      </a:cubicBezTo>
                      <a:cubicBezTo>
                        <a:pt x="245" y="101"/>
                        <a:pt x="245" y="105"/>
                        <a:pt x="247" y="106"/>
                      </a:cubicBezTo>
                      <a:cubicBezTo>
                        <a:pt x="248" y="106"/>
                        <a:pt x="252" y="106"/>
                        <a:pt x="251" y="107"/>
                      </a:cubicBezTo>
                      <a:cubicBezTo>
                        <a:pt x="251" y="109"/>
                        <a:pt x="249" y="111"/>
                        <a:pt x="251" y="112"/>
                      </a:cubicBezTo>
                      <a:cubicBezTo>
                        <a:pt x="254" y="113"/>
                        <a:pt x="254" y="114"/>
                        <a:pt x="255" y="113"/>
                      </a:cubicBezTo>
                      <a:cubicBezTo>
                        <a:pt x="257" y="113"/>
                        <a:pt x="256" y="114"/>
                        <a:pt x="258" y="113"/>
                      </a:cubicBezTo>
                      <a:cubicBezTo>
                        <a:pt x="261" y="112"/>
                        <a:pt x="263" y="112"/>
                        <a:pt x="263" y="112"/>
                      </a:cubicBezTo>
                      <a:cubicBezTo>
                        <a:pt x="263" y="112"/>
                        <a:pt x="266" y="114"/>
                        <a:pt x="266" y="115"/>
                      </a:cubicBezTo>
                      <a:cubicBezTo>
                        <a:pt x="266" y="116"/>
                        <a:pt x="265" y="122"/>
                        <a:pt x="265" y="122"/>
                      </a:cubicBezTo>
                      <a:cubicBezTo>
                        <a:pt x="262" y="127"/>
                        <a:pt x="262" y="127"/>
                        <a:pt x="262" y="127"/>
                      </a:cubicBezTo>
                      <a:cubicBezTo>
                        <a:pt x="262" y="127"/>
                        <a:pt x="262" y="137"/>
                        <a:pt x="261" y="137"/>
                      </a:cubicBezTo>
                      <a:cubicBezTo>
                        <a:pt x="259" y="137"/>
                        <a:pt x="257" y="141"/>
                        <a:pt x="256" y="142"/>
                      </a:cubicBezTo>
                      <a:cubicBezTo>
                        <a:pt x="255" y="143"/>
                        <a:pt x="255" y="149"/>
                        <a:pt x="255" y="149"/>
                      </a:cubicBezTo>
                      <a:cubicBezTo>
                        <a:pt x="252" y="153"/>
                        <a:pt x="252" y="153"/>
                        <a:pt x="252" y="153"/>
                      </a:cubicBezTo>
                      <a:cubicBezTo>
                        <a:pt x="252" y="153"/>
                        <a:pt x="252" y="158"/>
                        <a:pt x="252" y="159"/>
                      </a:cubicBezTo>
                      <a:cubicBezTo>
                        <a:pt x="252" y="160"/>
                        <a:pt x="253" y="165"/>
                        <a:pt x="252" y="168"/>
                      </a:cubicBezTo>
                      <a:cubicBezTo>
                        <a:pt x="252" y="171"/>
                        <a:pt x="248" y="173"/>
                        <a:pt x="248" y="173"/>
                      </a:cubicBezTo>
                      <a:cubicBezTo>
                        <a:pt x="248" y="173"/>
                        <a:pt x="253" y="178"/>
                        <a:pt x="250" y="179"/>
                      </a:cubicBezTo>
                      <a:cubicBezTo>
                        <a:pt x="248" y="179"/>
                        <a:pt x="245" y="183"/>
                        <a:pt x="244" y="184"/>
                      </a:cubicBezTo>
                      <a:cubicBezTo>
                        <a:pt x="244" y="185"/>
                        <a:pt x="244" y="187"/>
                        <a:pt x="242" y="187"/>
                      </a:cubicBezTo>
                      <a:cubicBezTo>
                        <a:pt x="241" y="188"/>
                        <a:pt x="238" y="188"/>
                        <a:pt x="238" y="189"/>
                      </a:cubicBezTo>
                      <a:cubicBezTo>
                        <a:pt x="238" y="190"/>
                        <a:pt x="238" y="194"/>
                        <a:pt x="238" y="194"/>
                      </a:cubicBezTo>
                      <a:cubicBezTo>
                        <a:pt x="233" y="202"/>
                        <a:pt x="233" y="202"/>
                        <a:pt x="233" y="202"/>
                      </a:cubicBezTo>
                      <a:cubicBezTo>
                        <a:pt x="226" y="207"/>
                        <a:pt x="226" y="207"/>
                        <a:pt x="226" y="207"/>
                      </a:cubicBezTo>
                      <a:cubicBezTo>
                        <a:pt x="226" y="207"/>
                        <a:pt x="227" y="210"/>
                        <a:pt x="225" y="211"/>
                      </a:cubicBezTo>
                      <a:cubicBezTo>
                        <a:pt x="223" y="211"/>
                        <a:pt x="217" y="214"/>
                        <a:pt x="216" y="215"/>
                      </a:cubicBezTo>
                      <a:cubicBezTo>
                        <a:pt x="215" y="216"/>
                        <a:pt x="210" y="218"/>
                        <a:pt x="208" y="218"/>
                      </a:cubicBezTo>
                      <a:cubicBezTo>
                        <a:pt x="206" y="218"/>
                        <a:pt x="209" y="223"/>
                        <a:pt x="206" y="218"/>
                      </a:cubicBezTo>
                      <a:cubicBezTo>
                        <a:pt x="204" y="213"/>
                        <a:pt x="206" y="216"/>
                        <a:pt x="203" y="211"/>
                      </a:cubicBezTo>
                      <a:cubicBezTo>
                        <a:pt x="201" y="206"/>
                        <a:pt x="201" y="210"/>
                        <a:pt x="201" y="206"/>
                      </a:cubicBezTo>
                      <a:cubicBezTo>
                        <a:pt x="201" y="202"/>
                        <a:pt x="201" y="206"/>
                        <a:pt x="201" y="202"/>
                      </a:cubicBezTo>
                      <a:cubicBezTo>
                        <a:pt x="201" y="198"/>
                        <a:pt x="202" y="201"/>
                        <a:pt x="200" y="197"/>
                      </a:cubicBezTo>
                      <a:cubicBezTo>
                        <a:pt x="198" y="192"/>
                        <a:pt x="199" y="194"/>
                        <a:pt x="196" y="191"/>
                      </a:cubicBezTo>
                      <a:cubicBezTo>
                        <a:pt x="193" y="188"/>
                        <a:pt x="191" y="191"/>
                        <a:pt x="193" y="187"/>
                      </a:cubicBezTo>
                      <a:cubicBezTo>
                        <a:pt x="195" y="183"/>
                        <a:pt x="194" y="187"/>
                        <a:pt x="195" y="183"/>
                      </a:cubicBezTo>
                      <a:cubicBezTo>
                        <a:pt x="196" y="178"/>
                        <a:pt x="194" y="178"/>
                        <a:pt x="197" y="176"/>
                      </a:cubicBezTo>
                      <a:cubicBezTo>
                        <a:pt x="200" y="174"/>
                        <a:pt x="202" y="173"/>
                        <a:pt x="201" y="171"/>
                      </a:cubicBezTo>
                      <a:cubicBezTo>
                        <a:pt x="201" y="168"/>
                        <a:pt x="201" y="167"/>
                        <a:pt x="201" y="165"/>
                      </a:cubicBezTo>
                      <a:cubicBezTo>
                        <a:pt x="200" y="164"/>
                        <a:pt x="197" y="161"/>
                        <a:pt x="197" y="160"/>
                      </a:cubicBezTo>
                      <a:cubicBezTo>
                        <a:pt x="197" y="159"/>
                        <a:pt x="197" y="160"/>
                        <a:pt x="195" y="157"/>
                      </a:cubicBezTo>
                      <a:cubicBezTo>
                        <a:pt x="193" y="154"/>
                        <a:pt x="191" y="152"/>
                        <a:pt x="191" y="152"/>
                      </a:cubicBezTo>
                      <a:cubicBezTo>
                        <a:pt x="191" y="152"/>
                        <a:pt x="191" y="145"/>
                        <a:pt x="191" y="143"/>
                      </a:cubicBezTo>
                      <a:cubicBezTo>
                        <a:pt x="191" y="140"/>
                        <a:pt x="190" y="144"/>
                        <a:pt x="191" y="140"/>
                      </a:cubicBezTo>
                      <a:cubicBezTo>
                        <a:pt x="192" y="136"/>
                        <a:pt x="192" y="133"/>
                        <a:pt x="192" y="133"/>
                      </a:cubicBezTo>
                      <a:cubicBezTo>
                        <a:pt x="192" y="133"/>
                        <a:pt x="187" y="130"/>
                        <a:pt x="185" y="130"/>
                      </a:cubicBezTo>
                      <a:cubicBezTo>
                        <a:pt x="183" y="131"/>
                        <a:pt x="183" y="134"/>
                        <a:pt x="180" y="131"/>
                      </a:cubicBezTo>
                      <a:cubicBezTo>
                        <a:pt x="178" y="129"/>
                        <a:pt x="178" y="127"/>
                        <a:pt x="177" y="127"/>
                      </a:cubicBezTo>
                      <a:cubicBezTo>
                        <a:pt x="176" y="126"/>
                        <a:pt x="174" y="126"/>
                        <a:pt x="173" y="127"/>
                      </a:cubicBezTo>
                      <a:cubicBezTo>
                        <a:pt x="171" y="128"/>
                        <a:pt x="167" y="128"/>
                        <a:pt x="164" y="130"/>
                      </a:cubicBezTo>
                      <a:cubicBezTo>
                        <a:pt x="161" y="131"/>
                        <a:pt x="160" y="131"/>
                        <a:pt x="157" y="131"/>
                      </a:cubicBezTo>
                      <a:cubicBezTo>
                        <a:pt x="153" y="131"/>
                        <a:pt x="148" y="132"/>
                        <a:pt x="145" y="130"/>
                      </a:cubicBezTo>
                      <a:cubicBezTo>
                        <a:pt x="142" y="129"/>
                        <a:pt x="142" y="131"/>
                        <a:pt x="140" y="128"/>
                      </a:cubicBezTo>
                      <a:cubicBezTo>
                        <a:pt x="139" y="124"/>
                        <a:pt x="140" y="125"/>
                        <a:pt x="137" y="123"/>
                      </a:cubicBezTo>
                      <a:cubicBezTo>
                        <a:pt x="135" y="122"/>
                        <a:pt x="134" y="123"/>
                        <a:pt x="134" y="120"/>
                      </a:cubicBezTo>
                      <a:cubicBezTo>
                        <a:pt x="133" y="117"/>
                        <a:pt x="135" y="118"/>
                        <a:pt x="133" y="115"/>
                      </a:cubicBezTo>
                      <a:cubicBezTo>
                        <a:pt x="130" y="112"/>
                        <a:pt x="134" y="116"/>
                        <a:pt x="130" y="112"/>
                      </a:cubicBezTo>
                      <a:cubicBezTo>
                        <a:pt x="127" y="108"/>
                        <a:pt x="125" y="112"/>
                        <a:pt x="127" y="108"/>
                      </a:cubicBezTo>
                      <a:cubicBezTo>
                        <a:pt x="128" y="105"/>
                        <a:pt x="129" y="107"/>
                        <a:pt x="129" y="103"/>
                      </a:cubicBezTo>
                      <a:cubicBezTo>
                        <a:pt x="129" y="99"/>
                        <a:pt x="135" y="105"/>
                        <a:pt x="131" y="97"/>
                      </a:cubicBezTo>
                      <a:cubicBezTo>
                        <a:pt x="128" y="89"/>
                        <a:pt x="127" y="91"/>
                        <a:pt x="130" y="85"/>
                      </a:cubicBezTo>
                      <a:cubicBezTo>
                        <a:pt x="134" y="79"/>
                        <a:pt x="138" y="77"/>
                        <a:pt x="138" y="76"/>
                      </a:cubicBezTo>
                      <a:cubicBezTo>
                        <a:pt x="139" y="74"/>
                        <a:pt x="140" y="71"/>
                        <a:pt x="142" y="70"/>
                      </a:cubicBezTo>
                      <a:cubicBezTo>
                        <a:pt x="143" y="69"/>
                        <a:pt x="142" y="68"/>
                        <a:pt x="145" y="68"/>
                      </a:cubicBezTo>
                      <a:cubicBezTo>
                        <a:pt x="148" y="69"/>
                        <a:pt x="151" y="67"/>
                        <a:pt x="153" y="65"/>
                      </a:cubicBezTo>
                      <a:cubicBezTo>
                        <a:pt x="155" y="63"/>
                        <a:pt x="158" y="61"/>
                        <a:pt x="159" y="60"/>
                      </a:cubicBezTo>
                      <a:cubicBezTo>
                        <a:pt x="160" y="60"/>
                        <a:pt x="160" y="61"/>
                        <a:pt x="163" y="60"/>
                      </a:cubicBezTo>
                      <a:cubicBezTo>
                        <a:pt x="166" y="59"/>
                        <a:pt x="166" y="59"/>
                        <a:pt x="168" y="59"/>
                      </a:cubicBezTo>
                      <a:cubicBezTo>
                        <a:pt x="170" y="59"/>
                        <a:pt x="166" y="60"/>
                        <a:pt x="172" y="59"/>
                      </a:cubicBezTo>
                      <a:cubicBezTo>
                        <a:pt x="178" y="58"/>
                        <a:pt x="176" y="58"/>
                        <a:pt x="178" y="58"/>
                      </a:cubicBezTo>
                      <a:cubicBezTo>
                        <a:pt x="179" y="58"/>
                        <a:pt x="178" y="58"/>
                        <a:pt x="180" y="58"/>
                      </a:cubicBezTo>
                      <a:cubicBezTo>
                        <a:pt x="183" y="59"/>
                        <a:pt x="182" y="54"/>
                        <a:pt x="183" y="59"/>
                      </a:cubicBezTo>
                      <a:cubicBezTo>
                        <a:pt x="183" y="63"/>
                        <a:pt x="181" y="66"/>
                        <a:pt x="185" y="66"/>
                      </a:cubicBezTo>
                      <a:cubicBezTo>
                        <a:pt x="189" y="66"/>
                        <a:pt x="185" y="66"/>
                        <a:pt x="189" y="66"/>
                      </a:cubicBezTo>
                      <a:cubicBezTo>
                        <a:pt x="193" y="66"/>
                        <a:pt x="192" y="67"/>
                        <a:pt x="194" y="68"/>
                      </a:cubicBezTo>
                      <a:cubicBezTo>
                        <a:pt x="196" y="69"/>
                        <a:pt x="197" y="70"/>
                        <a:pt x="200" y="70"/>
                      </a:cubicBezTo>
                      <a:cubicBezTo>
                        <a:pt x="202" y="70"/>
                        <a:pt x="198" y="75"/>
                        <a:pt x="202" y="70"/>
                      </a:cubicBezTo>
                      <a:cubicBezTo>
                        <a:pt x="207" y="66"/>
                        <a:pt x="199" y="65"/>
                        <a:pt x="207" y="66"/>
                      </a:cubicBezTo>
                      <a:cubicBezTo>
                        <a:pt x="214" y="67"/>
                        <a:pt x="215" y="68"/>
                        <a:pt x="217" y="68"/>
                      </a:cubicBezTo>
                      <a:cubicBezTo>
                        <a:pt x="218" y="67"/>
                        <a:pt x="218" y="68"/>
                        <a:pt x="221" y="67"/>
                      </a:cubicBezTo>
                      <a:cubicBezTo>
                        <a:pt x="225" y="65"/>
                        <a:pt x="225" y="65"/>
                        <a:pt x="226" y="66"/>
                      </a:cubicBezTo>
                      <a:cubicBezTo>
                        <a:pt x="228" y="66"/>
                        <a:pt x="228" y="69"/>
                        <a:pt x="229" y="66"/>
                      </a:cubicBezTo>
                      <a:cubicBezTo>
                        <a:pt x="230" y="63"/>
                        <a:pt x="233" y="64"/>
                        <a:pt x="229" y="62"/>
                      </a:cubicBezTo>
                      <a:cubicBezTo>
                        <a:pt x="225" y="61"/>
                        <a:pt x="224" y="63"/>
                        <a:pt x="223" y="60"/>
                      </a:cubicBezTo>
                      <a:cubicBezTo>
                        <a:pt x="222" y="58"/>
                        <a:pt x="226" y="58"/>
                        <a:pt x="222" y="58"/>
                      </a:cubicBezTo>
                      <a:cubicBezTo>
                        <a:pt x="219" y="57"/>
                        <a:pt x="219" y="57"/>
                        <a:pt x="216" y="56"/>
                      </a:cubicBezTo>
                      <a:cubicBezTo>
                        <a:pt x="213" y="55"/>
                        <a:pt x="210" y="59"/>
                        <a:pt x="209" y="56"/>
                      </a:cubicBezTo>
                      <a:cubicBezTo>
                        <a:pt x="208" y="53"/>
                        <a:pt x="203" y="58"/>
                        <a:pt x="208" y="53"/>
                      </a:cubicBezTo>
                      <a:cubicBezTo>
                        <a:pt x="214" y="48"/>
                        <a:pt x="212" y="46"/>
                        <a:pt x="215" y="47"/>
                      </a:cubicBezTo>
                      <a:cubicBezTo>
                        <a:pt x="219" y="48"/>
                        <a:pt x="218" y="51"/>
                        <a:pt x="220" y="49"/>
                      </a:cubicBezTo>
                      <a:cubicBezTo>
                        <a:pt x="222" y="47"/>
                        <a:pt x="227" y="46"/>
                        <a:pt x="222" y="43"/>
                      </a:cubicBezTo>
                      <a:cubicBezTo>
                        <a:pt x="218" y="40"/>
                        <a:pt x="221" y="41"/>
                        <a:pt x="217" y="40"/>
                      </a:cubicBezTo>
                      <a:cubicBezTo>
                        <a:pt x="213" y="38"/>
                        <a:pt x="209" y="47"/>
                        <a:pt x="207" y="46"/>
                      </a:cubicBezTo>
                      <a:cubicBezTo>
                        <a:pt x="205" y="44"/>
                        <a:pt x="204" y="43"/>
                        <a:pt x="202" y="44"/>
                      </a:cubicBezTo>
                      <a:cubicBezTo>
                        <a:pt x="201" y="45"/>
                        <a:pt x="201" y="48"/>
                        <a:pt x="201" y="51"/>
                      </a:cubicBezTo>
                      <a:cubicBezTo>
                        <a:pt x="201" y="54"/>
                        <a:pt x="203" y="54"/>
                        <a:pt x="199" y="52"/>
                      </a:cubicBezTo>
                      <a:cubicBezTo>
                        <a:pt x="195" y="50"/>
                        <a:pt x="203" y="51"/>
                        <a:pt x="194" y="48"/>
                      </a:cubicBezTo>
                      <a:cubicBezTo>
                        <a:pt x="184" y="44"/>
                        <a:pt x="181" y="45"/>
                        <a:pt x="180" y="46"/>
                      </a:cubicBezTo>
                      <a:cubicBezTo>
                        <a:pt x="179" y="48"/>
                        <a:pt x="177" y="47"/>
                        <a:pt x="176" y="48"/>
                      </a:cubicBezTo>
                      <a:cubicBezTo>
                        <a:pt x="175" y="49"/>
                        <a:pt x="179" y="52"/>
                        <a:pt x="175" y="49"/>
                      </a:cubicBezTo>
                      <a:cubicBezTo>
                        <a:pt x="171" y="47"/>
                        <a:pt x="167" y="51"/>
                        <a:pt x="167" y="51"/>
                      </a:cubicBezTo>
                      <a:cubicBezTo>
                        <a:pt x="167" y="51"/>
                        <a:pt x="165" y="50"/>
                        <a:pt x="164" y="51"/>
                      </a:cubicBezTo>
                      <a:cubicBezTo>
                        <a:pt x="162" y="53"/>
                        <a:pt x="159" y="54"/>
                        <a:pt x="157" y="53"/>
                      </a:cubicBezTo>
                      <a:cubicBezTo>
                        <a:pt x="155" y="52"/>
                        <a:pt x="151" y="54"/>
                        <a:pt x="154" y="49"/>
                      </a:cubicBezTo>
                      <a:cubicBezTo>
                        <a:pt x="158" y="44"/>
                        <a:pt x="155" y="47"/>
                        <a:pt x="161" y="45"/>
                      </a:cubicBezTo>
                      <a:cubicBezTo>
                        <a:pt x="166" y="42"/>
                        <a:pt x="175" y="42"/>
                        <a:pt x="167" y="40"/>
                      </a:cubicBezTo>
                      <a:cubicBezTo>
                        <a:pt x="160" y="39"/>
                        <a:pt x="171" y="39"/>
                        <a:pt x="162" y="34"/>
                      </a:cubicBezTo>
                      <a:cubicBezTo>
                        <a:pt x="152" y="30"/>
                        <a:pt x="152" y="36"/>
                        <a:pt x="152" y="30"/>
                      </a:cubicBezTo>
                      <a:cubicBezTo>
                        <a:pt x="153" y="23"/>
                        <a:pt x="152" y="23"/>
                        <a:pt x="150" y="23"/>
                      </a:cubicBezTo>
                      <a:cubicBezTo>
                        <a:pt x="148" y="24"/>
                        <a:pt x="142" y="25"/>
                        <a:pt x="139" y="25"/>
                      </a:cubicBezTo>
                      <a:cubicBezTo>
                        <a:pt x="137" y="26"/>
                        <a:pt x="140" y="28"/>
                        <a:pt x="136" y="25"/>
                      </a:cubicBezTo>
                      <a:cubicBezTo>
                        <a:pt x="131" y="22"/>
                        <a:pt x="130" y="26"/>
                        <a:pt x="131" y="22"/>
                      </a:cubicBezTo>
                      <a:cubicBezTo>
                        <a:pt x="133" y="19"/>
                        <a:pt x="133" y="18"/>
                        <a:pt x="136" y="16"/>
                      </a:cubicBezTo>
                      <a:cubicBezTo>
                        <a:pt x="138" y="13"/>
                        <a:pt x="138" y="5"/>
                        <a:pt x="144" y="8"/>
                      </a:cubicBezTo>
                      <a:cubicBezTo>
                        <a:pt x="151" y="11"/>
                        <a:pt x="148" y="10"/>
                        <a:pt x="154" y="11"/>
                      </a:cubicBezTo>
                      <a:cubicBezTo>
                        <a:pt x="159" y="11"/>
                        <a:pt x="161" y="10"/>
                        <a:pt x="161" y="9"/>
                      </a:cubicBezTo>
                      <a:cubicBezTo>
                        <a:pt x="161" y="8"/>
                        <a:pt x="155" y="5"/>
                        <a:pt x="155" y="5"/>
                      </a:cubicBezTo>
                      <a:cubicBezTo>
                        <a:pt x="155" y="5"/>
                        <a:pt x="153" y="6"/>
                        <a:pt x="154" y="5"/>
                      </a:cubicBezTo>
                      <a:cubicBezTo>
                        <a:pt x="155" y="4"/>
                        <a:pt x="156" y="2"/>
                        <a:pt x="156" y="2"/>
                      </a:cubicBezTo>
                      <a:cubicBezTo>
                        <a:pt x="154" y="0"/>
                        <a:pt x="154" y="0"/>
                        <a:pt x="154" y="0"/>
                      </a:cubicBezTo>
                      <a:cubicBezTo>
                        <a:pt x="154" y="0"/>
                        <a:pt x="136" y="0"/>
                        <a:pt x="131" y="1"/>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41" name="Group 191"/>
            <p:cNvGrpSpPr/>
            <p:nvPr/>
          </p:nvGrpSpPr>
          <p:grpSpPr>
            <a:xfrm rot="2599983">
              <a:off x="4920582" y="2435710"/>
              <a:ext cx="447261" cy="523210"/>
              <a:chOff x="4859210" y="1630618"/>
              <a:chExt cx="507337" cy="593487"/>
            </a:xfrm>
          </p:grpSpPr>
          <p:grpSp>
            <p:nvGrpSpPr>
              <p:cNvPr id="62" name="Group 140"/>
              <p:cNvGrpSpPr/>
              <p:nvPr/>
            </p:nvGrpSpPr>
            <p:grpSpPr>
              <a:xfrm rot="2327168">
                <a:off x="4859210" y="1630618"/>
                <a:ext cx="507337" cy="593487"/>
                <a:chOff x="4468813" y="1739900"/>
                <a:chExt cx="588963" cy="688975"/>
              </a:xfrm>
              <a:solidFill>
                <a:schemeClr val="accent2"/>
              </a:solidFill>
            </p:grpSpPr>
            <p:sp>
              <p:nvSpPr>
                <p:cNvPr id="69" name="Oval 30"/>
                <p:cNvSpPr>
                  <a:spLocks noChangeArrowheads="1"/>
                </p:cNvSpPr>
                <p:nvPr/>
              </p:nvSpPr>
              <p:spPr bwMode="auto">
                <a:xfrm>
                  <a:off x="4468813" y="1739900"/>
                  <a:ext cx="588963" cy="588963"/>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70" name="Freeform 31"/>
                <p:cNvSpPr/>
                <p:nvPr/>
              </p:nvSpPr>
              <p:spPr bwMode="auto">
                <a:xfrm>
                  <a:off x="4618038" y="2289175"/>
                  <a:ext cx="150813" cy="139700"/>
                </a:xfrm>
                <a:custGeom>
                  <a:avLst/>
                  <a:gdLst/>
                  <a:ahLst/>
                  <a:cxnLst>
                    <a:cxn ang="0">
                      <a:pos x="0" y="0"/>
                    </a:cxn>
                    <a:cxn ang="0">
                      <a:pos x="8" y="88"/>
                    </a:cxn>
                    <a:cxn ang="0">
                      <a:pos x="95" y="15"/>
                    </a:cxn>
                    <a:cxn ang="0">
                      <a:pos x="0" y="0"/>
                    </a:cxn>
                  </a:cxnLst>
                  <a:rect l="0" t="0" r="r" b="b"/>
                  <a:pathLst>
                    <a:path w="95" h="88">
                      <a:moveTo>
                        <a:pt x="0" y="0"/>
                      </a:moveTo>
                      <a:lnTo>
                        <a:pt x="8" y="88"/>
                      </a:lnTo>
                      <a:lnTo>
                        <a:pt x="95" y="15"/>
                      </a:lnTo>
                      <a:lnTo>
                        <a:pt x="0" y="0"/>
                      </a:ln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3" name="Group 139"/>
              <p:cNvGrpSpPr/>
              <p:nvPr/>
            </p:nvGrpSpPr>
            <p:grpSpPr>
              <a:xfrm>
                <a:off x="4952287" y="1709298"/>
                <a:ext cx="377425" cy="376058"/>
                <a:chOff x="4530725" y="1808163"/>
                <a:chExt cx="438150" cy="436563"/>
              </a:xfrm>
            </p:grpSpPr>
            <p:sp>
              <p:nvSpPr>
                <p:cNvPr id="64" name="Freeform 65"/>
                <p:cNvSpPr>
                  <a:spLocks noEditPoints="1"/>
                </p:cNvSpPr>
                <p:nvPr/>
              </p:nvSpPr>
              <p:spPr bwMode="auto">
                <a:xfrm>
                  <a:off x="4668838" y="1808163"/>
                  <a:ext cx="160338" cy="436563"/>
                </a:xfrm>
                <a:custGeom>
                  <a:avLst/>
                  <a:gdLst/>
                  <a:ahLst/>
                  <a:cxnLst>
                    <a:cxn ang="0">
                      <a:pos x="64" y="0"/>
                    </a:cxn>
                    <a:cxn ang="0">
                      <a:pos x="0" y="172"/>
                    </a:cxn>
                    <a:cxn ang="0">
                      <a:pos x="64" y="345"/>
                    </a:cxn>
                    <a:cxn ang="0">
                      <a:pos x="127" y="172"/>
                    </a:cxn>
                    <a:cxn ang="0">
                      <a:pos x="64" y="0"/>
                    </a:cxn>
                    <a:cxn ang="0">
                      <a:pos x="64" y="317"/>
                    </a:cxn>
                    <a:cxn ang="0">
                      <a:pos x="10" y="172"/>
                    </a:cxn>
                    <a:cxn ang="0">
                      <a:pos x="64" y="28"/>
                    </a:cxn>
                    <a:cxn ang="0">
                      <a:pos x="117" y="172"/>
                    </a:cxn>
                    <a:cxn ang="0">
                      <a:pos x="64" y="317"/>
                    </a:cxn>
                  </a:cxnLst>
                  <a:rect l="0" t="0" r="r" b="b"/>
                  <a:pathLst>
                    <a:path w="127" h="345">
                      <a:moveTo>
                        <a:pt x="64" y="0"/>
                      </a:moveTo>
                      <a:cubicBezTo>
                        <a:pt x="29" y="0"/>
                        <a:pt x="0" y="77"/>
                        <a:pt x="0" y="172"/>
                      </a:cubicBezTo>
                      <a:cubicBezTo>
                        <a:pt x="0" y="268"/>
                        <a:pt x="29" y="345"/>
                        <a:pt x="64" y="345"/>
                      </a:cubicBezTo>
                      <a:cubicBezTo>
                        <a:pt x="99" y="345"/>
                        <a:pt x="127" y="268"/>
                        <a:pt x="127" y="172"/>
                      </a:cubicBezTo>
                      <a:cubicBezTo>
                        <a:pt x="127" y="77"/>
                        <a:pt x="99" y="0"/>
                        <a:pt x="64" y="0"/>
                      </a:cubicBezTo>
                      <a:close/>
                      <a:moveTo>
                        <a:pt x="64" y="317"/>
                      </a:moveTo>
                      <a:cubicBezTo>
                        <a:pt x="34" y="317"/>
                        <a:pt x="10" y="252"/>
                        <a:pt x="10" y="172"/>
                      </a:cubicBezTo>
                      <a:cubicBezTo>
                        <a:pt x="10" y="92"/>
                        <a:pt x="34" y="28"/>
                        <a:pt x="64" y="28"/>
                      </a:cubicBezTo>
                      <a:cubicBezTo>
                        <a:pt x="93" y="28"/>
                        <a:pt x="117" y="92"/>
                        <a:pt x="117" y="172"/>
                      </a:cubicBezTo>
                      <a:cubicBezTo>
                        <a:pt x="117" y="252"/>
                        <a:pt x="93" y="317"/>
                        <a:pt x="64" y="317"/>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65" name="Freeform 66"/>
                <p:cNvSpPr>
                  <a:spLocks noEditPoints="1"/>
                </p:cNvSpPr>
                <p:nvPr/>
              </p:nvSpPr>
              <p:spPr bwMode="auto">
                <a:xfrm>
                  <a:off x="4530725" y="1946275"/>
                  <a:ext cx="438150" cy="160338"/>
                </a:xfrm>
                <a:custGeom>
                  <a:avLst/>
                  <a:gdLst/>
                  <a:ahLst/>
                  <a:cxnLst>
                    <a:cxn ang="0">
                      <a:pos x="346" y="63"/>
                    </a:cxn>
                    <a:cxn ang="0">
                      <a:pos x="173" y="0"/>
                    </a:cxn>
                    <a:cxn ang="0">
                      <a:pos x="0" y="63"/>
                    </a:cxn>
                    <a:cxn ang="0">
                      <a:pos x="173" y="127"/>
                    </a:cxn>
                    <a:cxn ang="0">
                      <a:pos x="346" y="63"/>
                    </a:cxn>
                    <a:cxn ang="0">
                      <a:pos x="28" y="63"/>
                    </a:cxn>
                    <a:cxn ang="0">
                      <a:pos x="173" y="10"/>
                    </a:cxn>
                    <a:cxn ang="0">
                      <a:pos x="317" y="63"/>
                    </a:cxn>
                    <a:cxn ang="0">
                      <a:pos x="173" y="117"/>
                    </a:cxn>
                    <a:cxn ang="0">
                      <a:pos x="28" y="63"/>
                    </a:cxn>
                  </a:cxnLst>
                  <a:rect l="0" t="0" r="r" b="b"/>
                  <a:pathLst>
                    <a:path w="346" h="127">
                      <a:moveTo>
                        <a:pt x="346" y="63"/>
                      </a:moveTo>
                      <a:cubicBezTo>
                        <a:pt x="346" y="28"/>
                        <a:pt x="268" y="0"/>
                        <a:pt x="173" y="0"/>
                      </a:cubicBezTo>
                      <a:cubicBezTo>
                        <a:pt x="77" y="0"/>
                        <a:pt x="0" y="28"/>
                        <a:pt x="0" y="63"/>
                      </a:cubicBezTo>
                      <a:cubicBezTo>
                        <a:pt x="0" y="99"/>
                        <a:pt x="77" y="127"/>
                        <a:pt x="173" y="127"/>
                      </a:cubicBezTo>
                      <a:cubicBezTo>
                        <a:pt x="268" y="127"/>
                        <a:pt x="346" y="99"/>
                        <a:pt x="346" y="63"/>
                      </a:cubicBezTo>
                      <a:close/>
                      <a:moveTo>
                        <a:pt x="28" y="63"/>
                      </a:moveTo>
                      <a:cubicBezTo>
                        <a:pt x="28" y="34"/>
                        <a:pt x="93" y="10"/>
                        <a:pt x="173" y="10"/>
                      </a:cubicBezTo>
                      <a:cubicBezTo>
                        <a:pt x="253" y="10"/>
                        <a:pt x="317" y="34"/>
                        <a:pt x="317" y="63"/>
                      </a:cubicBezTo>
                      <a:cubicBezTo>
                        <a:pt x="317" y="93"/>
                        <a:pt x="253" y="117"/>
                        <a:pt x="173" y="117"/>
                      </a:cubicBezTo>
                      <a:cubicBezTo>
                        <a:pt x="93" y="117"/>
                        <a:pt x="28" y="93"/>
                        <a:pt x="28" y="63"/>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66" name="Freeform 67"/>
                <p:cNvSpPr>
                  <a:spLocks noEditPoints="1"/>
                </p:cNvSpPr>
                <p:nvPr/>
              </p:nvSpPr>
              <p:spPr bwMode="auto">
                <a:xfrm>
                  <a:off x="4562475" y="1839913"/>
                  <a:ext cx="373063" cy="373063"/>
                </a:xfrm>
                <a:custGeom>
                  <a:avLst/>
                  <a:gdLst/>
                  <a:ahLst/>
                  <a:cxnLst>
                    <a:cxn ang="0">
                      <a:pos x="269" y="25"/>
                    </a:cxn>
                    <a:cxn ang="0">
                      <a:pos x="102" y="102"/>
                    </a:cxn>
                    <a:cxn ang="0">
                      <a:pos x="25" y="270"/>
                    </a:cxn>
                    <a:cxn ang="0">
                      <a:pos x="192" y="192"/>
                    </a:cxn>
                    <a:cxn ang="0">
                      <a:pos x="269" y="25"/>
                    </a:cxn>
                    <a:cxn ang="0">
                      <a:pos x="44" y="250"/>
                    </a:cxn>
                    <a:cxn ang="0">
                      <a:pos x="109" y="110"/>
                    </a:cxn>
                    <a:cxn ang="0">
                      <a:pos x="249" y="45"/>
                    </a:cxn>
                    <a:cxn ang="0">
                      <a:pos x="184" y="185"/>
                    </a:cxn>
                    <a:cxn ang="0">
                      <a:pos x="44" y="250"/>
                    </a:cxn>
                  </a:cxnLst>
                  <a:rect l="0" t="0" r="r" b="b"/>
                  <a:pathLst>
                    <a:path w="294" h="294">
                      <a:moveTo>
                        <a:pt x="269" y="25"/>
                      </a:moveTo>
                      <a:cubicBezTo>
                        <a:pt x="244" y="0"/>
                        <a:pt x="169" y="35"/>
                        <a:pt x="102" y="102"/>
                      </a:cubicBezTo>
                      <a:cubicBezTo>
                        <a:pt x="34" y="170"/>
                        <a:pt x="0" y="245"/>
                        <a:pt x="25" y="270"/>
                      </a:cubicBezTo>
                      <a:cubicBezTo>
                        <a:pt x="49" y="294"/>
                        <a:pt x="124" y="260"/>
                        <a:pt x="192" y="192"/>
                      </a:cubicBezTo>
                      <a:cubicBezTo>
                        <a:pt x="259" y="125"/>
                        <a:pt x="294" y="50"/>
                        <a:pt x="269" y="25"/>
                      </a:cubicBezTo>
                      <a:close/>
                      <a:moveTo>
                        <a:pt x="44" y="250"/>
                      </a:moveTo>
                      <a:cubicBezTo>
                        <a:pt x="24" y="229"/>
                        <a:pt x="53" y="166"/>
                        <a:pt x="109" y="110"/>
                      </a:cubicBezTo>
                      <a:cubicBezTo>
                        <a:pt x="166" y="53"/>
                        <a:pt x="228" y="24"/>
                        <a:pt x="249" y="45"/>
                      </a:cubicBezTo>
                      <a:cubicBezTo>
                        <a:pt x="270" y="66"/>
                        <a:pt x="241" y="129"/>
                        <a:pt x="184" y="185"/>
                      </a:cubicBezTo>
                      <a:cubicBezTo>
                        <a:pt x="128" y="242"/>
                        <a:pt x="65" y="271"/>
                        <a:pt x="44" y="250"/>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67" name="Freeform 68"/>
                <p:cNvSpPr>
                  <a:spLocks noEditPoints="1"/>
                </p:cNvSpPr>
                <p:nvPr/>
              </p:nvSpPr>
              <p:spPr bwMode="auto">
                <a:xfrm>
                  <a:off x="4562475" y="1839913"/>
                  <a:ext cx="373063" cy="373063"/>
                </a:xfrm>
                <a:custGeom>
                  <a:avLst/>
                  <a:gdLst/>
                  <a:ahLst/>
                  <a:cxnLst>
                    <a:cxn ang="0">
                      <a:pos x="269" y="270"/>
                    </a:cxn>
                    <a:cxn ang="0">
                      <a:pos x="192" y="102"/>
                    </a:cxn>
                    <a:cxn ang="0">
                      <a:pos x="25" y="25"/>
                    </a:cxn>
                    <a:cxn ang="0">
                      <a:pos x="102" y="192"/>
                    </a:cxn>
                    <a:cxn ang="0">
                      <a:pos x="269" y="270"/>
                    </a:cxn>
                    <a:cxn ang="0">
                      <a:pos x="44" y="45"/>
                    </a:cxn>
                    <a:cxn ang="0">
                      <a:pos x="184" y="110"/>
                    </a:cxn>
                    <a:cxn ang="0">
                      <a:pos x="249" y="250"/>
                    </a:cxn>
                    <a:cxn ang="0">
                      <a:pos x="109" y="185"/>
                    </a:cxn>
                    <a:cxn ang="0">
                      <a:pos x="44" y="45"/>
                    </a:cxn>
                  </a:cxnLst>
                  <a:rect l="0" t="0" r="r" b="b"/>
                  <a:pathLst>
                    <a:path w="294" h="294">
                      <a:moveTo>
                        <a:pt x="269" y="270"/>
                      </a:moveTo>
                      <a:cubicBezTo>
                        <a:pt x="294" y="245"/>
                        <a:pt x="259" y="170"/>
                        <a:pt x="192" y="102"/>
                      </a:cubicBezTo>
                      <a:cubicBezTo>
                        <a:pt x="124" y="35"/>
                        <a:pt x="49" y="0"/>
                        <a:pt x="25" y="25"/>
                      </a:cubicBezTo>
                      <a:cubicBezTo>
                        <a:pt x="0" y="50"/>
                        <a:pt x="34" y="125"/>
                        <a:pt x="102" y="192"/>
                      </a:cubicBezTo>
                      <a:cubicBezTo>
                        <a:pt x="169" y="260"/>
                        <a:pt x="244" y="294"/>
                        <a:pt x="269" y="270"/>
                      </a:cubicBezTo>
                      <a:close/>
                      <a:moveTo>
                        <a:pt x="44" y="45"/>
                      </a:moveTo>
                      <a:cubicBezTo>
                        <a:pt x="65" y="24"/>
                        <a:pt x="128" y="53"/>
                        <a:pt x="184" y="110"/>
                      </a:cubicBezTo>
                      <a:cubicBezTo>
                        <a:pt x="241" y="166"/>
                        <a:pt x="270" y="229"/>
                        <a:pt x="249" y="250"/>
                      </a:cubicBezTo>
                      <a:cubicBezTo>
                        <a:pt x="228" y="271"/>
                        <a:pt x="166" y="242"/>
                        <a:pt x="109" y="185"/>
                      </a:cubicBezTo>
                      <a:cubicBezTo>
                        <a:pt x="53" y="129"/>
                        <a:pt x="24" y="66"/>
                        <a:pt x="44" y="45"/>
                      </a:cubicBez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68" name="Oval 69"/>
                <p:cNvSpPr>
                  <a:spLocks noChangeArrowheads="1"/>
                </p:cNvSpPr>
                <p:nvPr/>
              </p:nvSpPr>
              <p:spPr bwMode="auto">
                <a:xfrm>
                  <a:off x="4714875" y="1993900"/>
                  <a:ext cx="68263" cy="66675"/>
                </a:xfrm>
                <a:prstGeom prst="ellipse">
                  <a:avLst/>
                </a:pr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42" name="Group 202"/>
            <p:cNvGrpSpPr/>
            <p:nvPr/>
          </p:nvGrpSpPr>
          <p:grpSpPr>
            <a:xfrm>
              <a:off x="5217171" y="2036373"/>
              <a:ext cx="470413" cy="402039"/>
              <a:chOff x="5217171" y="2036373"/>
              <a:chExt cx="470413" cy="402039"/>
            </a:xfrm>
          </p:grpSpPr>
          <p:grpSp>
            <p:nvGrpSpPr>
              <p:cNvPr id="58" name="Group 133"/>
              <p:cNvGrpSpPr/>
              <p:nvPr/>
            </p:nvGrpSpPr>
            <p:grpSpPr>
              <a:xfrm rot="4811506">
                <a:off x="5251358" y="2002186"/>
                <a:ext cx="402039" cy="470413"/>
                <a:chOff x="3008313" y="2062163"/>
                <a:chExt cx="466725" cy="546100"/>
              </a:xfrm>
              <a:solidFill>
                <a:schemeClr val="accent6"/>
              </a:solidFill>
            </p:grpSpPr>
            <p:sp>
              <p:nvSpPr>
                <p:cNvPr id="60" name="Oval 38"/>
                <p:cNvSpPr>
                  <a:spLocks noChangeArrowheads="1"/>
                </p:cNvSpPr>
                <p:nvPr/>
              </p:nvSpPr>
              <p:spPr bwMode="auto">
                <a:xfrm>
                  <a:off x="3008313" y="2062163"/>
                  <a:ext cx="466725" cy="465138"/>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61" name="Freeform 39"/>
                <p:cNvSpPr/>
                <p:nvPr/>
              </p:nvSpPr>
              <p:spPr bwMode="auto">
                <a:xfrm>
                  <a:off x="3236913" y="2495550"/>
                  <a:ext cx="120650" cy="112713"/>
                </a:xfrm>
                <a:custGeom>
                  <a:avLst/>
                  <a:gdLst/>
                  <a:ahLst/>
                  <a:cxnLst>
                    <a:cxn ang="0">
                      <a:pos x="76" y="0"/>
                    </a:cxn>
                    <a:cxn ang="0">
                      <a:pos x="69" y="71"/>
                    </a:cxn>
                    <a:cxn ang="0">
                      <a:pos x="0" y="12"/>
                    </a:cxn>
                    <a:cxn ang="0">
                      <a:pos x="76" y="0"/>
                    </a:cxn>
                  </a:cxnLst>
                  <a:rect l="0" t="0" r="r" b="b"/>
                  <a:pathLst>
                    <a:path w="76" h="71">
                      <a:moveTo>
                        <a:pt x="76" y="0"/>
                      </a:moveTo>
                      <a:lnTo>
                        <a:pt x="69" y="71"/>
                      </a:lnTo>
                      <a:lnTo>
                        <a:pt x="0" y="12"/>
                      </a:lnTo>
                      <a:lnTo>
                        <a:pt x="76" y="0"/>
                      </a:ln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sp>
            <p:nvSpPr>
              <p:cNvPr id="59" name="Freeform 122"/>
              <p:cNvSpPr>
                <a:spLocks noEditPoints="1"/>
              </p:cNvSpPr>
              <p:nvPr/>
            </p:nvSpPr>
            <p:spPr bwMode="auto">
              <a:xfrm>
                <a:off x="5410723" y="2121768"/>
                <a:ext cx="147308" cy="211857"/>
              </a:xfrm>
              <a:custGeom>
                <a:avLst/>
                <a:gdLst/>
                <a:ahLst/>
                <a:cxnLst>
                  <a:cxn ang="0">
                    <a:pos x="41" y="29"/>
                  </a:cxn>
                  <a:cxn ang="0">
                    <a:pos x="23" y="50"/>
                  </a:cxn>
                  <a:cxn ang="0">
                    <a:pos x="23" y="55"/>
                  </a:cxn>
                  <a:cxn ang="0">
                    <a:pos x="32" y="55"/>
                  </a:cxn>
                  <a:cxn ang="0">
                    <a:pos x="34" y="57"/>
                  </a:cxn>
                  <a:cxn ang="0">
                    <a:pos x="32" y="59"/>
                  </a:cxn>
                  <a:cxn ang="0">
                    <a:pos x="9" y="59"/>
                  </a:cxn>
                  <a:cxn ang="0">
                    <a:pos x="7" y="57"/>
                  </a:cxn>
                  <a:cxn ang="0">
                    <a:pos x="9" y="55"/>
                  </a:cxn>
                  <a:cxn ang="0">
                    <a:pos x="18" y="55"/>
                  </a:cxn>
                  <a:cxn ang="0">
                    <a:pos x="18" y="50"/>
                  </a:cxn>
                  <a:cxn ang="0">
                    <a:pos x="0" y="29"/>
                  </a:cxn>
                  <a:cxn ang="0">
                    <a:pos x="0" y="25"/>
                  </a:cxn>
                  <a:cxn ang="0">
                    <a:pos x="2" y="23"/>
                  </a:cxn>
                  <a:cxn ang="0">
                    <a:pos x="4" y="25"/>
                  </a:cxn>
                  <a:cxn ang="0">
                    <a:pos x="4" y="29"/>
                  </a:cxn>
                  <a:cxn ang="0">
                    <a:pos x="20" y="45"/>
                  </a:cxn>
                  <a:cxn ang="0">
                    <a:pos x="36" y="29"/>
                  </a:cxn>
                  <a:cxn ang="0">
                    <a:pos x="36" y="25"/>
                  </a:cxn>
                  <a:cxn ang="0">
                    <a:pos x="39" y="23"/>
                  </a:cxn>
                  <a:cxn ang="0">
                    <a:pos x="41" y="25"/>
                  </a:cxn>
                  <a:cxn ang="0">
                    <a:pos x="41" y="29"/>
                  </a:cxn>
                  <a:cxn ang="0">
                    <a:pos x="32" y="29"/>
                  </a:cxn>
                  <a:cxn ang="0">
                    <a:pos x="20" y="41"/>
                  </a:cxn>
                  <a:cxn ang="0">
                    <a:pos x="9" y="29"/>
                  </a:cxn>
                  <a:cxn ang="0">
                    <a:pos x="9" y="11"/>
                  </a:cxn>
                  <a:cxn ang="0">
                    <a:pos x="20" y="0"/>
                  </a:cxn>
                  <a:cxn ang="0">
                    <a:pos x="32" y="11"/>
                  </a:cxn>
                  <a:cxn ang="0">
                    <a:pos x="32" y="29"/>
                  </a:cxn>
                </a:cxnLst>
                <a:rect l="0" t="0" r="r" b="b"/>
                <a:pathLst>
                  <a:path w="41" h="59">
                    <a:moveTo>
                      <a:pt x="41" y="29"/>
                    </a:moveTo>
                    <a:cubicBezTo>
                      <a:pt x="41" y="40"/>
                      <a:pt x="33" y="49"/>
                      <a:pt x="23" y="50"/>
                    </a:cubicBezTo>
                    <a:cubicBezTo>
                      <a:pt x="23" y="55"/>
                      <a:pt x="23" y="55"/>
                      <a:pt x="23" y="55"/>
                    </a:cubicBezTo>
                    <a:cubicBezTo>
                      <a:pt x="32" y="55"/>
                      <a:pt x="32" y="55"/>
                      <a:pt x="32" y="55"/>
                    </a:cubicBezTo>
                    <a:cubicBezTo>
                      <a:pt x="33" y="55"/>
                      <a:pt x="34" y="56"/>
                      <a:pt x="34" y="57"/>
                    </a:cubicBezTo>
                    <a:cubicBezTo>
                      <a:pt x="34" y="58"/>
                      <a:pt x="33" y="59"/>
                      <a:pt x="32" y="59"/>
                    </a:cubicBezTo>
                    <a:cubicBezTo>
                      <a:pt x="9" y="59"/>
                      <a:pt x="9" y="59"/>
                      <a:pt x="9" y="59"/>
                    </a:cubicBezTo>
                    <a:cubicBezTo>
                      <a:pt x="8" y="59"/>
                      <a:pt x="7" y="58"/>
                      <a:pt x="7" y="57"/>
                    </a:cubicBezTo>
                    <a:cubicBezTo>
                      <a:pt x="7" y="56"/>
                      <a:pt x="8" y="55"/>
                      <a:pt x="9" y="55"/>
                    </a:cubicBezTo>
                    <a:cubicBezTo>
                      <a:pt x="18" y="55"/>
                      <a:pt x="18" y="55"/>
                      <a:pt x="18" y="55"/>
                    </a:cubicBezTo>
                    <a:cubicBezTo>
                      <a:pt x="18" y="50"/>
                      <a:pt x="18" y="50"/>
                      <a:pt x="18" y="50"/>
                    </a:cubicBezTo>
                    <a:cubicBezTo>
                      <a:pt x="8" y="49"/>
                      <a:pt x="0" y="40"/>
                      <a:pt x="0" y="29"/>
                    </a:cubicBezTo>
                    <a:cubicBezTo>
                      <a:pt x="0" y="25"/>
                      <a:pt x="0" y="25"/>
                      <a:pt x="0" y="25"/>
                    </a:cubicBezTo>
                    <a:cubicBezTo>
                      <a:pt x="0" y="24"/>
                      <a:pt x="1" y="23"/>
                      <a:pt x="2" y="23"/>
                    </a:cubicBezTo>
                    <a:cubicBezTo>
                      <a:pt x="3" y="23"/>
                      <a:pt x="4" y="24"/>
                      <a:pt x="4" y="25"/>
                    </a:cubicBezTo>
                    <a:cubicBezTo>
                      <a:pt x="4" y="29"/>
                      <a:pt x="4" y="29"/>
                      <a:pt x="4" y="29"/>
                    </a:cubicBezTo>
                    <a:cubicBezTo>
                      <a:pt x="4" y="38"/>
                      <a:pt x="12" y="45"/>
                      <a:pt x="20" y="45"/>
                    </a:cubicBezTo>
                    <a:cubicBezTo>
                      <a:pt x="29" y="45"/>
                      <a:pt x="36" y="38"/>
                      <a:pt x="36" y="29"/>
                    </a:cubicBezTo>
                    <a:cubicBezTo>
                      <a:pt x="36" y="25"/>
                      <a:pt x="36" y="25"/>
                      <a:pt x="36" y="25"/>
                    </a:cubicBezTo>
                    <a:cubicBezTo>
                      <a:pt x="36" y="24"/>
                      <a:pt x="37" y="23"/>
                      <a:pt x="39" y="23"/>
                    </a:cubicBezTo>
                    <a:cubicBezTo>
                      <a:pt x="40" y="23"/>
                      <a:pt x="41" y="24"/>
                      <a:pt x="41" y="25"/>
                    </a:cubicBezTo>
                    <a:lnTo>
                      <a:pt x="41" y="29"/>
                    </a:lnTo>
                    <a:close/>
                    <a:moveTo>
                      <a:pt x="32" y="29"/>
                    </a:moveTo>
                    <a:cubicBezTo>
                      <a:pt x="32" y="36"/>
                      <a:pt x="27" y="41"/>
                      <a:pt x="20" y="41"/>
                    </a:cubicBezTo>
                    <a:cubicBezTo>
                      <a:pt x="14" y="41"/>
                      <a:pt x="9" y="36"/>
                      <a:pt x="9" y="29"/>
                    </a:cubicBezTo>
                    <a:cubicBezTo>
                      <a:pt x="9" y="11"/>
                      <a:pt x="9" y="11"/>
                      <a:pt x="9" y="11"/>
                    </a:cubicBezTo>
                    <a:cubicBezTo>
                      <a:pt x="9" y="5"/>
                      <a:pt x="14" y="0"/>
                      <a:pt x="20" y="0"/>
                    </a:cubicBezTo>
                    <a:cubicBezTo>
                      <a:pt x="27" y="0"/>
                      <a:pt x="32" y="5"/>
                      <a:pt x="32" y="11"/>
                    </a:cubicBezTo>
                    <a:lnTo>
                      <a:pt x="32" y="29"/>
                    </a:lnTo>
                    <a:close/>
                  </a:path>
                </a:pathLst>
              </a:custGeom>
              <a:solidFill>
                <a:schemeClr val="bg1"/>
              </a:solidFill>
              <a:ln w="9525">
                <a:noFill/>
                <a:round/>
              </a:ln>
            </p:spPr>
            <p:txBody>
              <a:bodyPr vert="horz" wrap="square" lIns="114605" tIns="57303" rIns="114605" bIns="57303" numCol="1" anchor="t" anchorCtr="0" compatLnSpc="1"/>
              <a:lstStyle/>
              <a:p>
                <a:pPr>
                  <a:lnSpc>
                    <a:spcPct val="120000"/>
                  </a:lnSpc>
                </a:pPr>
                <a:endParaRPr lang="en-US" sz="160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3" name="Group 204"/>
            <p:cNvGrpSpPr/>
            <p:nvPr/>
          </p:nvGrpSpPr>
          <p:grpSpPr>
            <a:xfrm>
              <a:off x="5333287" y="1542252"/>
              <a:ext cx="544259" cy="463577"/>
              <a:chOff x="5333287" y="1542252"/>
              <a:chExt cx="544259" cy="463577"/>
            </a:xfrm>
          </p:grpSpPr>
          <p:grpSp>
            <p:nvGrpSpPr>
              <p:cNvPr id="54" name="Group 138"/>
              <p:cNvGrpSpPr/>
              <p:nvPr/>
            </p:nvGrpSpPr>
            <p:grpSpPr>
              <a:xfrm rot="4962133">
                <a:off x="5373628" y="1501911"/>
                <a:ext cx="463577" cy="544259"/>
                <a:chOff x="3767138" y="1962150"/>
                <a:chExt cx="538163" cy="631826"/>
              </a:xfrm>
              <a:solidFill>
                <a:schemeClr val="accent1"/>
              </a:solidFill>
            </p:grpSpPr>
            <p:sp>
              <p:nvSpPr>
                <p:cNvPr id="56" name="Oval 46"/>
                <p:cNvSpPr>
                  <a:spLocks noChangeArrowheads="1"/>
                </p:cNvSpPr>
                <p:nvPr/>
              </p:nvSpPr>
              <p:spPr bwMode="auto">
                <a:xfrm>
                  <a:off x="3767138" y="1962150"/>
                  <a:ext cx="538163" cy="539750"/>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57" name="Freeform 47"/>
                <p:cNvSpPr/>
                <p:nvPr/>
              </p:nvSpPr>
              <p:spPr bwMode="auto">
                <a:xfrm>
                  <a:off x="4030663" y="2465388"/>
                  <a:ext cx="138113" cy="128588"/>
                </a:xfrm>
                <a:custGeom>
                  <a:avLst/>
                  <a:gdLst/>
                  <a:ahLst/>
                  <a:cxnLst>
                    <a:cxn ang="0">
                      <a:pos x="87" y="0"/>
                    </a:cxn>
                    <a:cxn ang="0">
                      <a:pos x="80" y="81"/>
                    </a:cxn>
                    <a:cxn ang="0">
                      <a:pos x="0" y="13"/>
                    </a:cxn>
                    <a:cxn ang="0">
                      <a:pos x="87" y="0"/>
                    </a:cxn>
                  </a:cxnLst>
                  <a:rect l="0" t="0" r="r" b="b"/>
                  <a:pathLst>
                    <a:path w="87" h="81">
                      <a:moveTo>
                        <a:pt x="87" y="0"/>
                      </a:moveTo>
                      <a:lnTo>
                        <a:pt x="80" y="81"/>
                      </a:lnTo>
                      <a:lnTo>
                        <a:pt x="0" y="13"/>
                      </a:lnTo>
                      <a:lnTo>
                        <a:pt x="87" y="0"/>
                      </a:ln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sp>
            <p:nvSpPr>
              <p:cNvPr id="55" name="Freeform 182"/>
              <p:cNvSpPr>
                <a:spLocks noEditPoints="1"/>
              </p:cNvSpPr>
              <p:nvPr/>
            </p:nvSpPr>
            <p:spPr bwMode="auto">
              <a:xfrm>
                <a:off x="5511852" y="1652040"/>
                <a:ext cx="258936" cy="241925"/>
              </a:xfrm>
              <a:custGeom>
                <a:avLst/>
                <a:gdLst/>
                <a:ahLst/>
                <a:cxnLst>
                  <a:cxn ang="0">
                    <a:pos x="70" y="24"/>
                  </a:cxn>
                  <a:cxn ang="0">
                    <a:pos x="29" y="50"/>
                  </a:cxn>
                  <a:cxn ang="0">
                    <a:pos x="0" y="26"/>
                  </a:cxn>
                  <a:cxn ang="0">
                    <a:pos x="42" y="0"/>
                  </a:cxn>
                  <a:cxn ang="0">
                    <a:pos x="70" y="24"/>
                  </a:cxn>
                  <a:cxn ang="0">
                    <a:pos x="70" y="74"/>
                  </a:cxn>
                  <a:cxn ang="0">
                    <a:pos x="42" y="98"/>
                  </a:cxn>
                  <a:cxn ang="0">
                    <a:pos x="0" y="72"/>
                  </a:cxn>
                  <a:cxn ang="0">
                    <a:pos x="29" y="50"/>
                  </a:cxn>
                  <a:cxn ang="0">
                    <a:pos x="70" y="74"/>
                  </a:cxn>
                  <a:cxn ang="0">
                    <a:pos x="109" y="104"/>
                  </a:cxn>
                  <a:cxn ang="0">
                    <a:pos x="70" y="128"/>
                  </a:cxn>
                  <a:cxn ang="0">
                    <a:pos x="70" y="128"/>
                  </a:cxn>
                  <a:cxn ang="0">
                    <a:pos x="70" y="128"/>
                  </a:cxn>
                  <a:cxn ang="0">
                    <a:pos x="70" y="128"/>
                  </a:cxn>
                  <a:cxn ang="0">
                    <a:pos x="70" y="128"/>
                  </a:cxn>
                  <a:cxn ang="0">
                    <a:pos x="29" y="104"/>
                  </a:cxn>
                  <a:cxn ang="0">
                    <a:pos x="29" y="95"/>
                  </a:cxn>
                  <a:cxn ang="0">
                    <a:pos x="42" y="102"/>
                  </a:cxn>
                  <a:cxn ang="0">
                    <a:pos x="70" y="78"/>
                  </a:cxn>
                  <a:cxn ang="0">
                    <a:pos x="70" y="78"/>
                  </a:cxn>
                  <a:cxn ang="0">
                    <a:pos x="70" y="78"/>
                  </a:cxn>
                  <a:cxn ang="0">
                    <a:pos x="70" y="78"/>
                  </a:cxn>
                  <a:cxn ang="0">
                    <a:pos x="70" y="78"/>
                  </a:cxn>
                  <a:cxn ang="0">
                    <a:pos x="98" y="102"/>
                  </a:cxn>
                  <a:cxn ang="0">
                    <a:pos x="109" y="95"/>
                  </a:cxn>
                  <a:cxn ang="0">
                    <a:pos x="109" y="104"/>
                  </a:cxn>
                  <a:cxn ang="0">
                    <a:pos x="137" y="26"/>
                  </a:cxn>
                  <a:cxn ang="0">
                    <a:pos x="111" y="50"/>
                  </a:cxn>
                  <a:cxn ang="0">
                    <a:pos x="70" y="24"/>
                  </a:cxn>
                  <a:cxn ang="0">
                    <a:pos x="98" y="0"/>
                  </a:cxn>
                  <a:cxn ang="0">
                    <a:pos x="137" y="26"/>
                  </a:cxn>
                  <a:cxn ang="0">
                    <a:pos x="137" y="72"/>
                  </a:cxn>
                  <a:cxn ang="0">
                    <a:pos x="98" y="98"/>
                  </a:cxn>
                  <a:cxn ang="0">
                    <a:pos x="70" y="74"/>
                  </a:cxn>
                  <a:cxn ang="0">
                    <a:pos x="111" y="50"/>
                  </a:cxn>
                  <a:cxn ang="0">
                    <a:pos x="137" y="72"/>
                  </a:cxn>
                </a:cxnLst>
                <a:rect l="0" t="0" r="r" b="b"/>
                <a:pathLst>
                  <a:path w="137" h="128">
                    <a:moveTo>
                      <a:pt x="70" y="24"/>
                    </a:moveTo>
                    <a:lnTo>
                      <a:pt x="29" y="50"/>
                    </a:lnTo>
                    <a:lnTo>
                      <a:pt x="0" y="26"/>
                    </a:lnTo>
                    <a:lnTo>
                      <a:pt x="42" y="0"/>
                    </a:lnTo>
                    <a:lnTo>
                      <a:pt x="70" y="24"/>
                    </a:lnTo>
                    <a:close/>
                    <a:moveTo>
                      <a:pt x="70" y="74"/>
                    </a:moveTo>
                    <a:lnTo>
                      <a:pt x="42" y="98"/>
                    </a:lnTo>
                    <a:lnTo>
                      <a:pt x="0" y="72"/>
                    </a:lnTo>
                    <a:lnTo>
                      <a:pt x="29" y="50"/>
                    </a:lnTo>
                    <a:lnTo>
                      <a:pt x="70" y="74"/>
                    </a:lnTo>
                    <a:close/>
                    <a:moveTo>
                      <a:pt x="109" y="104"/>
                    </a:moveTo>
                    <a:lnTo>
                      <a:pt x="70" y="128"/>
                    </a:lnTo>
                    <a:lnTo>
                      <a:pt x="70" y="128"/>
                    </a:lnTo>
                    <a:lnTo>
                      <a:pt x="70" y="128"/>
                    </a:lnTo>
                    <a:lnTo>
                      <a:pt x="70" y="128"/>
                    </a:lnTo>
                    <a:lnTo>
                      <a:pt x="70" y="128"/>
                    </a:lnTo>
                    <a:lnTo>
                      <a:pt x="29" y="104"/>
                    </a:lnTo>
                    <a:lnTo>
                      <a:pt x="29" y="95"/>
                    </a:lnTo>
                    <a:lnTo>
                      <a:pt x="42" y="102"/>
                    </a:lnTo>
                    <a:lnTo>
                      <a:pt x="70" y="78"/>
                    </a:lnTo>
                    <a:lnTo>
                      <a:pt x="70" y="78"/>
                    </a:lnTo>
                    <a:lnTo>
                      <a:pt x="70" y="78"/>
                    </a:lnTo>
                    <a:lnTo>
                      <a:pt x="70" y="78"/>
                    </a:lnTo>
                    <a:lnTo>
                      <a:pt x="70" y="78"/>
                    </a:lnTo>
                    <a:lnTo>
                      <a:pt x="98" y="102"/>
                    </a:lnTo>
                    <a:lnTo>
                      <a:pt x="109" y="95"/>
                    </a:lnTo>
                    <a:lnTo>
                      <a:pt x="109" y="104"/>
                    </a:lnTo>
                    <a:close/>
                    <a:moveTo>
                      <a:pt x="137" y="26"/>
                    </a:moveTo>
                    <a:lnTo>
                      <a:pt x="111" y="50"/>
                    </a:lnTo>
                    <a:lnTo>
                      <a:pt x="70" y="24"/>
                    </a:lnTo>
                    <a:lnTo>
                      <a:pt x="98" y="0"/>
                    </a:lnTo>
                    <a:lnTo>
                      <a:pt x="137" y="26"/>
                    </a:lnTo>
                    <a:close/>
                    <a:moveTo>
                      <a:pt x="137" y="72"/>
                    </a:moveTo>
                    <a:lnTo>
                      <a:pt x="98" y="98"/>
                    </a:lnTo>
                    <a:lnTo>
                      <a:pt x="70" y="74"/>
                    </a:lnTo>
                    <a:lnTo>
                      <a:pt x="111" y="50"/>
                    </a:lnTo>
                    <a:lnTo>
                      <a:pt x="137" y="72"/>
                    </a:lnTo>
                    <a:close/>
                  </a:path>
                </a:pathLst>
              </a:custGeom>
              <a:solidFill>
                <a:schemeClr val="bg1"/>
              </a:solidFill>
              <a:ln w="9525">
                <a:noFill/>
                <a:round/>
              </a:ln>
            </p:spPr>
            <p:txBody>
              <a:bodyPr vert="horz" wrap="square" lIns="114605" tIns="57303" rIns="114605" bIns="57303" numCol="1" anchor="t" anchorCtr="0" compatLnSpc="1"/>
              <a:lstStyle/>
              <a:p>
                <a:pPr>
                  <a:lnSpc>
                    <a:spcPct val="120000"/>
                  </a:lnSpc>
                </a:pPr>
                <a:endParaRPr lang="en-US" sz="160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4" name="Group 205"/>
            <p:cNvGrpSpPr/>
            <p:nvPr/>
          </p:nvGrpSpPr>
          <p:grpSpPr>
            <a:xfrm rot="19118639">
              <a:off x="6957556" y="686168"/>
              <a:ext cx="308771" cy="361403"/>
              <a:chOff x="5615428" y="1751587"/>
              <a:chExt cx="481354" cy="563403"/>
            </a:xfrm>
          </p:grpSpPr>
          <p:grpSp>
            <p:nvGrpSpPr>
              <p:cNvPr id="45" name="Group 146"/>
              <p:cNvGrpSpPr/>
              <p:nvPr/>
            </p:nvGrpSpPr>
            <p:grpSpPr>
              <a:xfrm rot="2284575">
                <a:off x="5615428" y="1751587"/>
                <a:ext cx="481354" cy="563403"/>
                <a:chOff x="5338763" y="1651000"/>
                <a:chExt cx="558800" cy="654050"/>
              </a:xfrm>
              <a:solidFill>
                <a:schemeClr val="accent3"/>
              </a:solidFill>
            </p:grpSpPr>
            <p:sp>
              <p:nvSpPr>
                <p:cNvPr id="52" name="Oval 48"/>
                <p:cNvSpPr>
                  <a:spLocks noChangeArrowheads="1"/>
                </p:cNvSpPr>
                <p:nvPr/>
              </p:nvSpPr>
              <p:spPr bwMode="auto">
                <a:xfrm>
                  <a:off x="5338763" y="1651000"/>
                  <a:ext cx="558800" cy="558800"/>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53" name="Freeform 49"/>
                <p:cNvSpPr/>
                <p:nvPr/>
              </p:nvSpPr>
              <p:spPr bwMode="auto">
                <a:xfrm>
                  <a:off x="5480050" y="2171700"/>
                  <a:ext cx="142875" cy="133350"/>
                </a:xfrm>
                <a:custGeom>
                  <a:avLst/>
                  <a:gdLst/>
                  <a:ahLst/>
                  <a:cxnLst>
                    <a:cxn ang="0">
                      <a:pos x="0" y="0"/>
                    </a:cxn>
                    <a:cxn ang="0">
                      <a:pos x="7" y="84"/>
                    </a:cxn>
                    <a:cxn ang="0">
                      <a:pos x="90" y="14"/>
                    </a:cxn>
                    <a:cxn ang="0">
                      <a:pos x="0" y="0"/>
                    </a:cxn>
                  </a:cxnLst>
                  <a:rect l="0" t="0" r="r" b="b"/>
                  <a:pathLst>
                    <a:path w="90" h="84">
                      <a:moveTo>
                        <a:pt x="0" y="0"/>
                      </a:moveTo>
                      <a:lnTo>
                        <a:pt x="7" y="84"/>
                      </a:lnTo>
                      <a:lnTo>
                        <a:pt x="90" y="14"/>
                      </a:lnTo>
                      <a:lnTo>
                        <a:pt x="0" y="0"/>
                      </a:ln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6" name="Group 147"/>
              <p:cNvGrpSpPr/>
              <p:nvPr/>
            </p:nvGrpSpPr>
            <p:grpSpPr>
              <a:xfrm>
                <a:off x="5770691" y="1837106"/>
                <a:ext cx="225635" cy="332299"/>
                <a:chOff x="5495925" y="1727200"/>
                <a:chExt cx="261938" cy="385763"/>
              </a:xfrm>
            </p:grpSpPr>
            <p:sp>
              <p:nvSpPr>
                <p:cNvPr id="47" name="Oval 60"/>
                <p:cNvSpPr>
                  <a:spLocks noChangeArrowheads="1"/>
                </p:cNvSpPr>
                <p:nvPr/>
              </p:nvSpPr>
              <p:spPr bwMode="auto">
                <a:xfrm>
                  <a:off x="5586413" y="1757363"/>
                  <a:ext cx="88900" cy="88900"/>
                </a:xfrm>
                <a:prstGeom prst="ellipse">
                  <a:avLst/>
                </a:pr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48" name="Freeform 61"/>
                <p:cNvSpPr/>
                <p:nvPr/>
              </p:nvSpPr>
              <p:spPr bwMode="auto">
                <a:xfrm>
                  <a:off x="5618163" y="1824038"/>
                  <a:ext cx="139700" cy="288925"/>
                </a:xfrm>
                <a:custGeom>
                  <a:avLst/>
                  <a:gdLst/>
                  <a:ahLst/>
                  <a:cxnLst>
                    <a:cxn ang="0">
                      <a:pos x="0" y="6"/>
                    </a:cxn>
                    <a:cxn ang="0">
                      <a:pos x="73" y="198"/>
                    </a:cxn>
                    <a:cxn ang="0">
                      <a:pos x="107" y="229"/>
                    </a:cxn>
                    <a:cxn ang="0">
                      <a:pos x="24" y="0"/>
                    </a:cxn>
                    <a:cxn ang="0">
                      <a:pos x="0" y="6"/>
                    </a:cxn>
                  </a:cxnLst>
                  <a:rect l="0" t="0" r="r" b="b"/>
                  <a:pathLst>
                    <a:path w="110" h="229">
                      <a:moveTo>
                        <a:pt x="0" y="6"/>
                      </a:moveTo>
                      <a:cubicBezTo>
                        <a:pt x="0" y="8"/>
                        <a:pt x="73" y="198"/>
                        <a:pt x="73" y="198"/>
                      </a:cubicBezTo>
                      <a:cubicBezTo>
                        <a:pt x="73" y="198"/>
                        <a:pt x="103" y="229"/>
                        <a:pt x="107" y="229"/>
                      </a:cubicBezTo>
                      <a:cubicBezTo>
                        <a:pt x="110" y="229"/>
                        <a:pt x="24" y="0"/>
                        <a:pt x="24" y="0"/>
                      </a:cubicBezTo>
                      <a:lnTo>
                        <a:pt x="0" y="6"/>
                      </a:ln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49" name="Freeform 62"/>
                <p:cNvSpPr/>
                <p:nvPr/>
              </p:nvSpPr>
              <p:spPr bwMode="auto">
                <a:xfrm>
                  <a:off x="5495925" y="1824038"/>
                  <a:ext cx="149225" cy="285750"/>
                </a:xfrm>
                <a:custGeom>
                  <a:avLst/>
                  <a:gdLst/>
                  <a:ahLst/>
                  <a:cxnLst>
                    <a:cxn ang="0">
                      <a:pos x="93" y="8"/>
                    </a:cxn>
                    <a:cxn ang="0">
                      <a:pos x="25" y="155"/>
                    </a:cxn>
                    <a:cxn ang="0">
                      <a:pos x="0" y="180"/>
                    </a:cxn>
                    <a:cxn ang="0">
                      <a:pos x="8" y="146"/>
                    </a:cxn>
                    <a:cxn ang="0">
                      <a:pos x="73" y="0"/>
                    </a:cxn>
                    <a:cxn ang="0">
                      <a:pos x="94" y="6"/>
                    </a:cxn>
                    <a:cxn ang="0">
                      <a:pos x="93" y="8"/>
                    </a:cxn>
                  </a:cxnLst>
                  <a:rect l="0" t="0" r="r" b="b"/>
                  <a:pathLst>
                    <a:path w="94" h="180">
                      <a:moveTo>
                        <a:pt x="93" y="8"/>
                      </a:moveTo>
                      <a:lnTo>
                        <a:pt x="25" y="155"/>
                      </a:lnTo>
                      <a:lnTo>
                        <a:pt x="0" y="180"/>
                      </a:lnTo>
                      <a:lnTo>
                        <a:pt x="8" y="146"/>
                      </a:lnTo>
                      <a:lnTo>
                        <a:pt x="73" y="0"/>
                      </a:lnTo>
                      <a:lnTo>
                        <a:pt x="94" y="6"/>
                      </a:lnTo>
                      <a:lnTo>
                        <a:pt x="93" y="8"/>
                      </a:ln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50" name="Freeform 63"/>
                <p:cNvSpPr/>
                <p:nvPr/>
              </p:nvSpPr>
              <p:spPr bwMode="auto">
                <a:xfrm>
                  <a:off x="5495925" y="1824038"/>
                  <a:ext cx="149225" cy="285750"/>
                </a:xfrm>
                <a:custGeom>
                  <a:avLst/>
                  <a:gdLst/>
                  <a:ahLst/>
                  <a:cxnLst>
                    <a:cxn ang="0">
                      <a:pos x="93" y="8"/>
                    </a:cxn>
                    <a:cxn ang="0">
                      <a:pos x="25" y="155"/>
                    </a:cxn>
                    <a:cxn ang="0">
                      <a:pos x="0" y="180"/>
                    </a:cxn>
                    <a:cxn ang="0">
                      <a:pos x="8" y="146"/>
                    </a:cxn>
                    <a:cxn ang="0">
                      <a:pos x="73" y="0"/>
                    </a:cxn>
                    <a:cxn ang="0">
                      <a:pos x="94" y="6"/>
                    </a:cxn>
                  </a:cxnLst>
                  <a:rect l="0" t="0" r="r" b="b"/>
                  <a:pathLst>
                    <a:path w="94" h="180">
                      <a:moveTo>
                        <a:pt x="93" y="8"/>
                      </a:moveTo>
                      <a:lnTo>
                        <a:pt x="25" y="155"/>
                      </a:lnTo>
                      <a:lnTo>
                        <a:pt x="0" y="180"/>
                      </a:lnTo>
                      <a:lnTo>
                        <a:pt x="8" y="146"/>
                      </a:lnTo>
                      <a:lnTo>
                        <a:pt x="73" y="0"/>
                      </a:lnTo>
                      <a:lnTo>
                        <a:pt x="94" y="6"/>
                      </a:lnTo>
                    </a:path>
                  </a:pathLst>
                </a:custGeom>
                <a:no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51" name="Freeform 64"/>
                <p:cNvSpPr/>
                <p:nvPr/>
              </p:nvSpPr>
              <p:spPr bwMode="auto">
                <a:xfrm>
                  <a:off x="5626100" y="1727200"/>
                  <a:ext cx="15875" cy="47625"/>
                </a:xfrm>
                <a:custGeom>
                  <a:avLst/>
                  <a:gdLst/>
                  <a:ahLst/>
                  <a:cxnLst>
                    <a:cxn ang="0">
                      <a:pos x="13" y="32"/>
                    </a:cxn>
                    <a:cxn ang="0">
                      <a:pos x="7" y="38"/>
                    </a:cxn>
                    <a:cxn ang="0">
                      <a:pos x="7" y="38"/>
                    </a:cxn>
                    <a:cxn ang="0">
                      <a:pos x="0" y="32"/>
                    </a:cxn>
                    <a:cxn ang="0">
                      <a:pos x="0" y="6"/>
                    </a:cxn>
                    <a:cxn ang="0">
                      <a:pos x="7" y="0"/>
                    </a:cxn>
                    <a:cxn ang="0">
                      <a:pos x="7" y="0"/>
                    </a:cxn>
                    <a:cxn ang="0">
                      <a:pos x="13" y="6"/>
                    </a:cxn>
                    <a:cxn ang="0">
                      <a:pos x="13" y="32"/>
                    </a:cxn>
                  </a:cxnLst>
                  <a:rect l="0" t="0" r="r" b="b"/>
                  <a:pathLst>
                    <a:path w="13" h="38">
                      <a:moveTo>
                        <a:pt x="13" y="32"/>
                      </a:moveTo>
                      <a:cubicBezTo>
                        <a:pt x="13" y="35"/>
                        <a:pt x="10" y="38"/>
                        <a:pt x="7" y="38"/>
                      </a:cubicBezTo>
                      <a:cubicBezTo>
                        <a:pt x="7" y="38"/>
                        <a:pt x="7" y="38"/>
                        <a:pt x="7" y="38"/>
                      </a:cubicBezTo>
                      <a:cubicBezTo>
                        <a:pt x="3" y="38"/>
                        <a:pt x="0" y="35"/>
                        <a:pt x="0" y="32"/>
                      </a:cubicBezTo>
                      <a:cubicBezTo>
                        <a:pt x="0" y="6"/>
                        <a:pt x="0" y="6"/>
                        <a:pt x="0" y="6"/>
                      </a:cubicBezTo>
                      <a:cubicBezTo>
                        <a:pt x="0" y="2"/>
                        <a:pt x="3" y="0"/>
                        <a:pt x="7" y="0"/>
                      </a:cubicBezTo>
                      <a:cubicBezTo>
                        <a:pt x="7" y="0"/>
                        <a:pt x="7" y="0"/>
                        <a:pt x="7" y="0"/>
                      </a:cubicBezTo>
                      <a:cubicBezTo>
                        <a:pt x="10" y="0"/>
                        <a:pt x="13" y="2"/>
                        <a:pt x="13" y="6"/>
                      </a:cubicBezTo>
                      <a:lnTo>
                        <a:pt x="13" y="32"/>
                      </a:lnTo>
                      <a:close/>
                    </a:path>
                  </a:pathLst>
                </a:custGeom>
                <a:solidFill>
                  <a:srgbClr val="F2F2F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grpSp>
      <p:sp>
        <p:nvSpPr>
          <p:cNvPr id="177" name="Rectangle 216"/>
          <p:cNvSpPr/>
          <p:nvPr/>
        </p:nvSpPr>
        <p:spPr>
          <a:xfrm>
            <a:off x="3958062" y="4894464"/>
            <a:ext cx="641201" cy="418513"/>
          </a:xfrm>
          <a:prstGeom prst="rect">
            <a:avLst/>
          </a:prstGeom>
        </p:spPr>
        <p:txBody>
          <a:bodyPr wrap="none" lIns="0" tIns="0" rIns="0" bIns="0">
            <a:spAutoFit/>
          </a:bodyPr>
          <a:lstStyle/>
          <a:p>
            <a:pPr>
              <a:lnSpc>
                <a:spcPct val="120000"/>
              </a:lnSpc>
            </a:pPr>
            <a:r>
              <a:rPr lang="en-US" sz="2495" dirty="0">
                <a:solidFill>
                  <a:schemeClr val="accent2"/>
                </a:solidFill>
                <a:latin typeface="Arial" panose="020B0604020202020204" pitchFamily="34" charset="0"/>
                <a:ea typeface="微软雅黑" panose="020B0503020204020204" pitchFamily="34" charset="-122"/>
                <a:sym typeface="Arial" panose="020B0604020202020204" pitchFamily="34" charset="0"/>
              </a:rPr>
              <a:t>80%</a:t>
            </a:r>
            <a:endParaRPr lang="en-US" sz="1605"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sp>
        <p:nvSpPr>
          <p:cNvPr id="178" name="Rectangle 217"/>
          <p:cNvSpPr/>
          <p:nvPr/>
        </p:nvSpPr>
        <p:spPr>
          <a:xfrm>
            <a:off x="10198512" y="4894464"/>
            <a:ext cx="641201" cy="418513"/>
          </a:xfrm>
          <a:prstGeom prst="rect">
            <a:avLst/>
          </a:prstGeom>
        </p:spPr>
        <p:txBody>
          <a:bodyPr wrap="none" lIns="0" tIns="0" rIns="0" bIns="0">
            <a:spAutoFit/>
          </a:bodyPr>
          <a:lstStyle/>
          <a:p>
            <a:pPr>
              <a:lnSpc>
                <a:spcPct val="120000"/>
              </a:lnSpc>
            </a:pPr>
            <a:r>
              <a:rPr lang="en-US" sz="2495" dirty="0">
                <a:solidFill>
                  <a:schemeClr val="accent1"/>
                </a:solidFill>
                <a:latin typeface="Arial" panose="020B0604020202020204" pitchFamily="34" charset="0"/>
                <a:ea typeface="微软雅黑" panose="020B0503020204020204" pitchFamily="34" charset="-122"/>
                <a:sym typeface="Arial" panose="020B0604020202020204" pitchFamily="34" charset="0"/>
              </a:rPr>
              <a:t>50%</a:t>
            </a:r>
            <a:endParaRPr lang="en-US" sz="1605"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179" name="Group 218"/>
          <p:cNvGrpSpPr/>
          <p:nvPr/>
        </p:nvGrpSpPr>
        <p:grpSpPr>
          <a:xfrm>
            <a:off x="4690364" y="4829004"/>
            <a:ext cx="2611708" cy="549438"/>
            <a:chOff x="609600" y="2841943"/>
            <a:chExt cx="2660838" cy="559774"/>
          </a:xfrm>
        </p:grpSpPr>
        <p:grpSp>
          <p:nvGrpSpPr>
            <p:cNvPr id="180" name="Group 184"/>
            <p:cNvGrpSpPr/>
            <p:nvPr/>
          </p:nvGrpSpPr>
          <p:grpSpPr>
            <a:xfrm>
              <a:off x="609600" y="2841943"/>
              <a:ext cx="260742" cy="559774"/>
              <a:chOff x="6213475" y="1668463"/>
              <a:chExt cx="227013" cy="487362"/>
            </a:xfrm>
            <a:solidFill>
              <a:schemeClr val="accent1"/>
            </a:solidFill>
          </p:grpSpPr>
          <p:sp>
            <p:nvSpPr>
              <p:cNvPr id="208"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209"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81" name="Group 184"/>
            <p:cNvGrpSpPr/>
            <p:nvPr/>
          </p:nvGrpSpPr>
          <p:grpSpPr>
            <a:xfrm>
              <a:off x="876277" y="2841943"/>
              <a:ext cx="260742" cy="559774"/>
              <a:chOff x="6213475" y="1668463"/>
              <a:chExt cx="227013" cy="487362"/>
            </a:xfrm>
            <a:solidFill>
              <a:schemeClr val="accent1"/>
            </a:solidFill>
          </p:grpSpPr>
          <p:sp>
            <p:nvSpPr>
              <p:cNvPr id="206"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207"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82" name="Group 184"/>
            <p:cNvGrpSpPr/>
            <p:nvPr/>
          </p:nvGrpSpPr>
          <p:grpSpPr>
            <a:xfrm>
              <a:off x="1142954" y="2841943"/>
              <a:ext cx="260742" cy="559774"/>
              <a:chOff x="6213475" y="1668463"/>
              <a:chExt cx="227013" cy="487362"/>
            </a:xfrm>
            <a:solidFill>
              <a:schemeClr val="accent1"/>
            </a:solidFill>
          </p:grpSpPr>
          <p:sp>
            <p:nvSpPr>
              <p:cNvPr id="204"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205"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83" name="Group 184"/>
            <p:cNvGrpSpPr/>
            <p:nvPr/>
          </p:nvGrpSpPr>
          <p:grpSpPr>
            <a:xfrm>
              <a:off x="1409631" y="2841943"/>
              <a:ext cx="260742" cy="559774"/>
              <a:chOff x="6213475" y="1668463"/>
              <a:chExt cx="227013" cy="487362"/>
            </a:xfrm>
            <a:solidFill>
              <a:schemeClr val="accent1"/>
            </a:solidFill>
          </p:grpSpPr>
          <p:sp>
            <p:nvSpPr>
              <p:cNvPr id="202"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203"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84" name="Group 184"/>
            <p:cNvGrpSpPr/>
            <p:nvPr/>
          </p:nvGrpSpPr>
          <p:grpSpPr>
            <a:xfrm>
              <a:off x="1676308" y="2841943"/>
              <a:ext cx="260742" cy="559774"/>
              <a:chOff x="6213475" y="1668463"/>
              <a:chExt cx="227013" cy="487362"/>
            </a:xfrm>
            <a:solidFill>
              <a:schemeClr val="accent1"/>
            </a:solidFill>
          </p:grpSpPr>
          <p:sp>
            <p:nvSpPr>
              <p:cNvPr id="200"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201"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85" name="Group 184"/>
            <p:cNvGrpSpPr/>
            <p:nvPr/>
          </p:nvGrpSpPr>
          <p:grpSpPr>
            <a:xfrm>
              <a:off x="1942985" y="2841943"/>
              <a:ext cx="260742" cy="559774"/>
              <a:chOff x="6213475" y="1668463"/>
              <a:chExt cx="227013" cy="487362"/>
            </a:xfrm>
            <a:solidFill>
              <a:schemeClr val="accent1"/>
            </a:solidFill>
          </p:grpSpPr>
          <p:sp>
            <p:nvSpPr>
              <p:cNvPr id="198"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99"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86" name="Group 184"/>
            <p:cNvGrpSpPr/>
            <p:nvPr/>
          </p:nvGrpSpPr>
          <p:grpSpPr>
            <a:xfrm>
              <a:off x="2209662" y="2841943"/>
              <a:ext cx="260742" cy="559774"/>
              <a:chOff x="6213475" y="1668463"/>
              <a:chExt cx="227013" cy="487362"/>
            </a:xfrm>
            <a:solidFill>
              <a:schemeClr val="accent1"/>
            </a:solidFill>
          </p:grpSpPr>
          <p:sp>
            <p:nvSpPr>
              <p:cNvPr id="196"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97"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87" name="Group 184"/>
            <p:cNvGrpSpPr/>
            <p:nvPr/>
          </p:nvGrpSpPr>
          <p:grpSpPr>
            <a:xfrm>
              <a:off x="2476339" y="2841943"/>
              <a:ext cx="260742" cy="559774"/>
              <a:chOff x="6213475" y="1668463"/>
              <a:chExt cx="227013" cy="487362"/>
            </a:xfrm>
            <a:solidFill>
              <a:schemeClr val="accent1"/>
            </a:solidFill>
          </p:grpSpPr>
          <p:sp>
            <p:nvSpPr>
              <p:cNvPr id="194"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95"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88" name="Group 184"/>
            <p:cNvGrpSpPr/>
            <p:nvPr/>
          </p:nvGrpSpPr>
          <p:grpSpPr>
            <a:xfrm>
              <a:off x="2743016" y="2841943"/>
              <a:ext cx="260742" cy="559774"/>
              <a:chOff x="6213475" y="1668463"/>
              <a:chExt cx="227013" cy="487362"/>
            </a:xfrm>
            <a:solidFill>
              <a:schemeClr val="bg1">
                <a:lumMod val="75000"/>
              </a:schemeClr>
            </a:solidFill>
          </p:grpSpPr>
          <p:sp>
            <p:nvSpPr>
              <p:cNvPr id="192" name="Oval 98"/>
              <p:cNvSpPr>
                <a:spLocks noChangeArrowheads="1"/>
              </p:cNvSpPr>
              <p:nvPr/>
            </p:nvSpPr>
            <p:spPr bwMode="auto">
              <a:xfrm>
                <a:off x="6291263" y="1668463"/>
                <a:ext cx="73025" cy="73025"/>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93"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89" name="Group 184"/>
            <p:cNvGrpSpPr/>
            <p:nvPr/>
          </p:nvGrpSpPr>
          <p:grpSpPr>
            <a:xfrm>
              <a:off x="3009696" y="2841943"/>
              <a:ext cx="260742" cy="559774"/>
              <a:chOff x="6213475" y="1668463"/>
              <a:chExt cx="227013" cy="487362"/>
            </a:xfrm>
            <a:solidFill>
              <a:schemeClr val="bg1">
                <a:lumMod val="75000"/>
              </a:schemeClr>
            </a:solidFill>
          </p:grpSpPr>
          <p:sp>
            <p:nvSpPr>
              <p:cNvPr id="190" name="Oval 229"/>
              <p:cNvSpPr>
                <a:spLocks noChangeArrowheads="1"/>
              </p:cNvSpPr>
              <p:nvPr/>
            </p:nvSpPr>
            <p:spPr bwMode="auto">
              <a:xfrm>
                <a:off x="6291263" y="1668463"/>
                <a:ext cx="73025" cy="73025"/>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191" name="Freeform 230"/>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210" name="Group 154"/>
          <p:cNvGrpSpPr/>
          <p:nvPr/>
        </p:nvGrpSpPr>
        <p:grpSpPr>
          <a:xfrm>
            <a:off x="7499374" y="4812982"/>
            <a:ext cx="2525804" cy="581480"/>
            <a:chOff x="5932686" y="2855964"/>
            <a:chExt cx="2449314" cy="563870"/>
          </a:xfrm>
        </p:grpSpPr>
        <p:grpSp>
          <p:nvGrpSpPr>
            <p:cNvPr id="211" name="Group 179"/>
            <p:cNvGrpSpPr/>
            <p:nvPr/>
          </p:nvGrpSpPr>
          <p:grpSpPr>
            <a:xfrm>
              <a:off x="5932686" y="2855964"/>
              <a:ext cx="220321" cy="563870"/>
              <a:chOff x="5054600" y="1652588"/>
              <a:chExt cx="187325" cy="479424"/>
            </a:xfrm>
            <a:solidFill>
              <a:schemeClr val="accent4"/>
            </a:solidFill>
          </p:grpSpPr>
          <p:sp>
            <p:nvSpPr>
              <p:cNvPr id="239"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solidFill>
                <a:schemeClr val="accent1"/>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240" name="Oval 97"/>
              <p:cNvSpPr>
                <a:spLocks noChangeArrowheads="1"/>
              </p:cNvSpPr>
              <p:nvPr/>
            </p:nvSpPr>
            <p:spPr bwMode="auto">
              <a:xfrm>
                <a:off x="5110163" y="1652588"/>
                <a:ext cx="74613" cy="76200"/>
              </a:xfrm>
              <a:prstGeom prst="ellipse">
                <a:avLst/>
              </a:prstGeom>
              <a:solidFill>
                <a:schemeClr val="accent1"/>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12" name="Group 179"/>
            <p:cNvGrpSpPr/>
            <p:nvPr/>
          </p:nvGrpSpPr>
          <p:grpSpPr>
            <a:xfrm>
              <a:off x="6180352" y="2855964"/>
              <a:ext cx="220321" cy="563870"/>
              <a:chOff x="5054600" y="1652588"/>
              <a:chExt cx="187325" cy="479424"/>
            </a:xfrm>
            <a:solidFill>
              <a:schemeClr val="accent4"/>
            </a:solidFill>
          </p:grpSpPr>
          <p:sp>
            <p:nvSpPr>
              <p:cNvPr id="237"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solidFill>
                <a:schemeClr val="accent1"/>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238" name="Oval 97"/>
              <p:cNvSpPr>
                <a:spLocks noChangeArrowheads="1"/>
              </p:cNvSpPr>
              <p:nvPr/>
            </p:nvSpPr>
            <p:spPr bwMode="auto">
              <a:xfrm>
                <a:off x="5110163" y="1652588"/>
                <a:ext cx="74613" cy="76200"/>
              </a:xfrm>
              <a:prstGeom prst="ellipse">
                <a:avLst/>
              </a:prstGeom>
              <a:solidFill>
                <a:schemeClr val="accent1"/>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13" name="Group 179"/>
            <p:cNvGrpSpPr/>
            <p:nvPr/>
          </p:nvGrpSpPr>
          <p:grpSpPr>
            <a:xfrm>
              <a:off x="6428018" y="2855964"/>
              <a:ext cx="220321" cy="563870"/>
              <a:chOff x="5054600" y="1652588"/>
              <a:chExt cx="187325" cy="479424"/>
            </a:xfrm>
            <a:solidFill>
              <a:schemeClr val="accent4"/>
            </a:solidFill>
          </p:grpSpPr>
          <p:sp>
            <p:nvSpPr>
              <p:cNvPr id="235"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solidFill>
                <a:schemeClr val="accent1"/>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236" name="Oval 97"/>
              <p:cNvSpPr>
                <a:spLocks noChangeArrowheads="1"/>
              </p:cNvSpPr>
              <p:nvPr/>
            </p:nvSpPr>
            <p:spPr bwMode="auto">
              <a:xfrm>
                <a:off x="5110163" y="1652588"/>
                <a:ext cx="74613" cy="76200"/>
              </a:xfrm>
              <a:prstGeom prst="ellipse">
                <a:avLst/>
              </a:prstGeom>
              <a:solidFill>
                <a:schemeClr val="accent1"/>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14" name="Group 179"/>
            <p:cNvGrpSpPr/>
            <p:nvPr/>
          </p:nvGrpSpPr>
          <p:grpSpPr>
            <a:xfrm>
              <a:off x="6675684" y="2855964"/>
              <a:ext cx="220321" cy="563870"/>
              <a:chOff x="5054600" y="1652588"/>
              <a:chExt cx="187325" cy="479424"/>
            </a:xfrm>
            <a:solidFill>
              <a:schemeClr val="accent4"/>
            </a:solidFill>
          </p:grpSpPr>
          <p:sp>
            <p:nvSpPr>
              <p:cNvPr id="233"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solidFill>
                <a:schemeClr val="accent1"/>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234" name="Oval 97"/>
              <p:cNvSpPr>
                <a:spLocks noChangeArrowheads="1"/>
              </p:cNvSpPr>
              <p:nvPr/>
            </p:nvSpPr>
            <p:spPr bwMode="auto">
              <a:xfrm>
                <a:off x="5110163" y="1652588"/>
                <a:ext cx="74613" cy="76200"/>
              </a:xfrm>
              <a:prstGeom prst="ellipse">
                <a:avLst/>
              </a:prstGeom>
              <a:solidFill>
                <a:schemeClr val="accent1"/>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15" name="Group 179"/>
            <p:cNvGrpSpPr/>
            <p:nvPr/>
          </p:nvGrpSpPr>
          <p:grpSpPr>
            <a:xfrm>
              <a:off x="6923350" y="2855964"/>
              <a:ext cx="220321" cy="563870"/>
              <a:chOff x="5054600" y="1652588"/>
              <a:chExt cx="187325" cy="479424"/>
            </a:xfrm>
            <a:solidFill>
              <a:schemeClr val="accent4"/>
            </a:solidFill>
          </p:grpSpPr>
          <p:sp>
            <p:nvSpPr>
              <p:cNvPr id="231"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solidFill>
                <a:schemeClr val="accent1"/>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232" name="Oval 97"/>
              <p:cNvSpPr>
                <a:spLocks noChangeArrowheads="1"/>
              </p:cNvSpPr>
              <p:nvPr/>
            </p:nvSpPr>
            <p:spPr bwMode="auto">
              <a:xfrm>
                <a:off x="5110163" y="1652588"/>
                <a:ext cx="74613" cy="76200"/>
              </a:xfrm>
              <a:prstGeom prst="ellipse">
                <a:avLst/>
              </a:prstGeom>
              <a:solidFill>
                <a:schemeClr val="accent1"/>
              </a:solid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16" name="Group 179"/>
            <p:cNvGrpSpPr/>
            <p:nvPr/>
          </p:nvGrpSpPr>
          <p:grpSpPr>
            <a:xfrm>
              <a:off x="7171017" y="2855964"/>
              <a:ext cx="220321" cy="563870"/>
              <a:chOff x="5054600" y="1652588"/>
              <a:chExt cx="187325" cy="479424"/>
            </a:xfrm>
            <a:solidFill>
              <a:schemeClr val="bg1">
                <a:lumMod val="75000"/>
              </a:schemeClr>
            </a:solidFill>
          </p:grpSpPr>
          <p:sp>
            <p:nvSpPr>
              <p:cNvPr id="229"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230" name="Oval 97"/>
              <p:cNvSpPr>
                <a:spLocks noChangeArrowheads="1"/>
              </p:cNvSpPr>
              <p:nvPr/>
            </p:nvSpPr>
            <p:spPr bwMode="auto">
              <a:xfrm>
                <a:off x="5110163" y="1652588"/>
                <a:ext cx="74613" cy="76200"/>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17" name="Group 179"/>
            <p:cNvGrpSpPr/>
            <p:nvPr/>
          </p:nvGrpSpPr>
          <p:grpSpPr>
            <a:xfrm>
              <a:off x="7418683" y="2855964"/>
              <a:ext cx="220321" cy="563870"/>
              <a:chOff x="5054600" y="1652588"/>
              <a:chExt cx="187325" cy="479424"/>
            </a:xfrm>
            <a:solidFill>
              <a:schemeClr val="bg1">
                <a:lumMod val="75000"/>
              </a:schemeClr>
            </a:solidFill>
          </p:grpSpPr>
          <p:sp>
            <p:nvSpPr>
              <p:cNvPr id="227"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228" name="Oval 97"/>
              <p:cNvSpPr>
                <a:spLocks noChangeArrowheads="1"/>
              </p:cNvSpPr>
              <p:nvPr/>
            </p:nvSpPr>
            <p:spPr bwMode="auto">
              <a:xfrm>
                <a:off x="5110163" y="1652588"/>
                <a:ext cx="74613" cy="76200"/>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18" name="Group 179"/>
            <p:cNvGrpSpPr/>
            <p:nvPr/>
          </p:nvGrpSpPr>
          <p:grpSpPr>
            <a:xfrm>
              <a:off x="7666349" y="2855964"/>
              <a:ext cx="220321" cy="563870"/>
              <a:chOff x="5054600" y="1652588"/>
              <a:chExt cx="187325" cy="479424"/>
            </a:xfrm>
            <a:solidFill>
              <a:schemeClr val="bg1">
                <a:lumMod val="75000"/>
              </a:schemeClr>
            </a:solidFill>
          </p:grpSpPr>
          <p:sp>
            <p:nvSpPr>
              <p:cNvPr id="225"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226" name="Oval 97"/>
              <p:cNvSpPr>
                <a:spLocks noChangeArrowheads="1"/>
              </p:cNvSpPr>
              <p:nvPr/>
            </p:nvSpPr>
            <p:spPr bwMode="auto">
              <a:xfrm>
                <a:off x="5110163" y="1652588"/>
                <a:ext cx="74613" cy="76200"/>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19" name="Group 179"/>
            <p:cNvGrpSpPr/>
            <p:nvPr/>
          </p:nvGrpSpPr>
          <p:grpSpPr>
            <a:xfrm>
              <a:off x="7914015" y="2855964"/>
              <a:ext cx="220321" cy="563870"/>
              <a:chOff x="5054600" y="1652588"/>
              <a:chExt cx="187325" cy="479424"/>
            </a:xfrm>
            <a:solidFill>
              <a:schemeClr val="bg1">
                <a:lumMod val="75000"/>
              </a:schemeClr>
            </a:solidFill>
          </p:grpSpPr>
          <p:sp>
            <p:nvSpPr>
              <p:cNvPr id="223"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224" name="Oval 97"/>
              <p:cNvSpPr>
                <a:spLocks noChangeArrowheads="1"/>
              </p:cNvSpPr>
              <p:nvPr/>
            </p:nvSpPr>
            <p:spPr bwMode="auto">
              <a:xfrm>
                <a:off x="5110163" y="1652588"/>
                <a:ext cx="74613" cy="76200"/>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20" name="Group 179"/>
            <p:cNvGrpSpPr/>
            <p:nvPr/>
          </p:nvGrpSpPr>
          <p:grpSpPr>
            <a:xfrm>
              <a:off x="8161679" y="2855964"/>
              <a:ext cx="220321" cy="563870"/>
              <a:chOff x="5054600" y="1652588"/>
              <a:chExt cx="187325" cy="479424"/>
            </a:xfrm>
            <a:solidFill>
              <a:schemeClr val="bg1">
                <a:lumMod val="75000"/>
              </a:schemeClr>
            </a:solidFill>
          </p:grpSpPr>
          <p:sp>
            <p:nvSpPr>
              <p:cNvPr id="221"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sp>
            <p:nvSpPr>
              <p:cNvPr id="222" name="Oval 97"/>
              <p:cNvSpPr>
                <a:spLocks noChangeArrowheads="1"/>
              </p:cNvSpPr>
              <p:nvPr/>
            </p:nvSpPr>
            <p:spPr bwMode="auto">
              <a:xfrm>
                <a:off x="5110163" y="1652588"/>
                <a:ext cx="74613" cy="76200"/>
              </a:xfrm>
              <a:prstGeom prst="ellipse">
                <a:avLst/>
              </a:prstGeom>
              <a:grpFill/>
              <a:ln w="9525">
                <a:noFill/>
                <a:round/>
              </a:ln>
            </p:spPr>
            <p:txBody>
              <a:bodyPr vert="horz" wrap="square" lIns="114605" tIns="57303" rIns="114605" bIns="57303" numCol="1" anchor="t" anchorCtr="0" compatLnSpc="1"/>
              <a:lstStyle/>
              <a:p>
                <a:pPr>
                  <a:lnSpc>
                    <a:spcPct val="120000"/>
                  </a:lnSpc>
                </a:pPr>
                <a:endParaRPr lang="en-US" sz="1605" dirty="0">
                  <a:latin typeface="Arial" panose="020B0604020202020204" pitchFamily="34" charset="0"/>
                  <a:ea typeface="微软雅黑" panose="020B0503020204020204" pitchFamily="34" charset="-122"/>
                  <a:sym typeface="Arial" panose="020B0604020202020204" pitchFamily="34" charset="0"/>
                </a:endParaRPr>
              </a:p>
            </p:txBody>
          </p:sp>
        </p:grpSp>
      </p:grpSp>
      <p:sp>
        <p:nvSpPr>
          <p:cNvPr id="241" name="TextBox 284"/>
          <p:cNvSpPr txBox="1"/>
          <p:nvPr/>
        </p:nvSpPr>
        <p:spPr>
          <a:xfrm>
            <a:off x="7901498" y="2872683"/>
            <a:ext cx="3058954" cy="867289"/>
          </a:xfrm>
          <a:prstGeom prst="rect">
            <a:avLst/>
          </a:prstGeom>
          <a:noFill/>
        </p:spPr>
        <p:txBody>
          <a:bodyPr wrap="square" lIns="0" tIns="0" rIns="0" bIns="0" rtlCol="0">
            <a:spAutoFit/>
          </a:bodyPr>
          <a:lstStyle/>
          <a:p>
            <a:pPr>
              <a:lnSpc>
                <a:spcPct val="120000"/>
              </a:lnSpc>
            </a:pPr>
            <a:r>
              <a:rPr lang="zh-CN" altLang="en-US" sz="1200" dirty="0">
                <a:latin typeface="微软雅黑" panose="020B0503020204020204" pitchFamily="34" charset="-122"/>
                <a:ea typeface="微软雅黑" panose="020B0503020204020204" pitchFamily="34" charset="-122"/>
              </a:rPr>
              <a:t>请输入你的文字内容、请输入你的文字内容。请输入你的文字内容。请输入你的文字内容。请输入你的文字内容、请输入你的文字内容。请输入你的文字内容。请输入你的文字内容</a:t>
            </a:r>
            <a:endParaRPr lang="en-US" sz="1200" dirty="0">
              <a:latin typeface="Arial" panose="020B0604020202020204" pitchFamily="34" charset="0"/>
              <a:ea typeface="微软雅黑" panose="020B0503020204020204" pitchFamily="34" charset="-122"/>
              <a:sym typeface="Arial" panose="020B0604020202020204" pitchFamily="34" charset="0"/>
            </a:endParaRPr>
          </a:p>
        </p:txBody>
      </p:sp>
      <p:sp>
        <p:nvSpPr>
          <p:cNvPr id="243" name="TextBox 284"/>
          <p:cNvSpPr txBox="1"/>
          <p:nvPr/>
        </p:nvSpPr>
        <p:spPr>
          <a:xfrm>
            <a:off x="7912661" y="3860973"/>
            <a:ext cx="3058954" cy="867289"/>
          </a:xfrm>
          <a:prstGeom prst="rect">
            <a:avLst/>
          </a:prstGeom>
          <a:noFill/>
        </p:spPr>
        <p:txBody>
          <a:bodyPr wrap="square" lIns="0" tIns="0" rIns="0" bIns="0" rtlCol="0">
            <a:spAutoFit/>
          </a:bodyPr>
          <a:lstStyle/>
          <a:p>
            <a:pPr>
              <a:lnSpc>
                <a:spcPct val="120000"/>
              </a:lnSpc>
            </a:pPr>
            <a:r>
              <a:rPr lang="zh-CN" altLang="en-US" sz="1200" dirty="0">
                <a:latin typeface="微软雅黑" panose="020B0503020204020204" pitchFamily="34" charset="-122"/>
                <a:ea typeface="微软雅黑" panose="020B0503020204020204" pitchFamily="34" charset="-122"/>
              </a:rPr>
              <a:t>请输入你的文字内容、请输入你的文字内容。请输入你的文字内容。请输入你的文字内容。请输入你的文字内容、请输入你的文字内容。请输入你的文字内容。请输入你的文字内容</a:t>
            </a:r>
            <a:endParaRPr lang="en-US" altLang="zh-CN" sz="1200" dirty="0">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8" presetClass="entr" presetSubtype="3" fill="hold"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strips(upRight)">
                                      <p:cBhvr>
                                        <p:cTn id="12" dur="500"/>
                                        <p:tgtEl>
                                          <p:spTgt spid="25"/>
                                        </p:tgtEl>
                                      </p:cBhvr>
                                    </p:animEffect>
                                  </p:childTnLst>
                                </p:cTn>
                              </p:par>
                            </p:childTnLst>
                          </p:cTn>
                        </p:par>
                        <p:par>
                          <p:cTn id="13" fill="hold">
                            <p:stCondLst>
                              <p:cond delay="1000"/>
                            </p:stCondLst>
                            <p:childTnLst>
                              <p:par>
                                <p:cTn id="14" presetID="22" presetClass="entr" presetSubtype="2" fill="hold" grpId="0" nodeType="afterEffect">
                                  <p:stCondLst>
                                    <p:cond delay="0"/>
                                  </p:stCondLst>
                                  <p:childTnLst>
                                    <p:set>
                                      <p:cBhvr>
                                        <p:cTn id="15" dur="1" fill="hold">
                                          <p:stCondLst>
                                            <p:cond delay="0"/>
                                          </p:stCondLst>
                                        </p:cTn>
                                        <p:tgtEl>
                                          <p:spTgt spid="241"/>
                                        </p:tgtEl>
                                        <p:attrNameLst>
                                          <p:attrName>style.visibility</p:attrName>
                                        </p:attrNameLst>
                                      </p:cBhvr>
                                      <p:to>
                                        <p:strVal val="visible"/>
                                      </p:to>
                                    </p:set>
                                    <p:animEffect transition="in" filter="wipe(right)">
                                      <p:cBhvr>
                                        <p:cTn id="16" dur="500"/>
                                        <p:tgtEl>
                                          <p:spTgt spid="241"/>
                                        </p:tgtEl>
                                      </p:cBhvr>
                                    </p:animEffect>
                                  </p:childTnLst>
                                </p:cTn>
                              </p:par>
                            </p:childTnLst>
                          </p:cTn>
                        </p:par>
                        <p:par>
                          <p:cTn id="17" fill="hold">
                            <p:stCondLst>
                              <p:cond delay="1500"/>
                            </p:stCondLst>
                            <p:childTnLst>
                              <p:par>
                                <p:cTn id="18" presetID="22" presetClass="entr" presetSubtype="2" fill="hold" grpId="0" nodeType="afterEffect">
                                  <p:stCondLst>
                                    <p:cond delay="0"/>
                                  </p:stCondLst>
                                  <p:childTnLst>
                                    <p:set>
                                      <p:cBhvr>
                                        <p:cTn id="19" dur="1" fill="hold">
                                          <p:stCondLst>
                                            <p:cond delay="0"/>
                                          </p:stCondLst>
                                        </p:cTn>
                                        <p:tgtEl>
                                          <p:spTgt spid="243"/>
                                        </p:tgtEl>
                                        <p:attrNameLst>
                                          <p:attrName>style.visibility</p:attrName>
                                        </p:attrNameLst>
                                      </p:cBhvr>
                                      <p:to>
                                        <p:strVal val="visible"/>
                                      </p:to>
                                    </p:set>
                                    <p:animEffect transition="in" filter="wipe(right)">
                                      <p:cBhvr>
                                        <p:cTn id="20" dur="500"/>
                                        <p:tgtEl>
                                          <p:spTgt spid="243"/>
                                        </p:tgtEl>
                                      </p:cBhvr>
                                    </p:animEffect>
                                  </p:childTnLst>
                                </p:cTn>
                              </p:par>
                            </p:childTnLst>
                          </p:cTn>
                        </p:par>
                        <p:par>
                          <p:cTn id="21" fill="hold">
                            <p:stCondLst>
                              <p:cond delay="2000"/>
                            </p:stCondLst>
                            <p:childTnLst>
                              <p:par>
                                <p:cTn id="22" presetID="12" presetClass="entr" presetSubtype="4" fill="hold" nodeType="afterEffect">
                                  <p:stCondLst>
                                    <p:cond delay="0"/>
                                  </p:stCondLst>
                                  <p:childTnLst>
                                    <p:set>
                                      <p:cBhvr>
                                        <p:cTn id="23" dur="1" fill="hold">
                                          <p:stCondLst>
                                            <p:cond delay="0"/>
                                          </p:stCondLst>
                                        </p:cTn>
                                        <p:tgtEl>
                                          <p:spTgt spid="210"/>
                                        </p:tgtEl>
                                        <p:attrNameLst>
                                          <p:attrName>style.visibility</p:attrName>
                                        </p:attrNameLst>
                                      </p:cBhvr>
                                      <p:to>
                                        <p:strVal val="visible"/>
                                      </p:to>
                                    </p:set>
                                    <p:animEffect transition="in" filter="slide(fromBottom)">
                                      <p:cBhvr>
                                        <p:cTn id="24" dur="500"/>
                                        <p:tgtEl>
                                          <p:spTgt spid="210"/>
                                        </p:tgtEl>
                                      </p:cBhvr>
                                    </p:animEffect>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178"/>
                                        </p:tgtEl>
                                        <p:attrNameLst>
                                          <p:attrName>style.visibility</p:attrName>
                                        </p:attrNameLst>
                                      </p:cBhvr>
                                      <p:to>
                                        <p:strVal val="visible"/>
                                      </p:to>
                                    </p:set>
                                    <p:anim calcmode="lin" valueType="num">
                                      <p:cBhvr>
                                        <p:cTn id="28" dur="500" fill="hold"/>
                                        <p:tgtEl>
                                          <p:spTgt spid="178"/>
                                        </p:tgtEl>
                                        <p:attrNameLst>
                                          <p:attrName>ppt_w</p:attrName>
                                        </p:attrNameLst>
                                      </p:cBhvr>
                                      <p:tavLst>
                                        <p:tav tm="0">
                                          <p:val>
                                            <p:fltVal val="0"/>
                                          </p:val>
                                        </p:tav>
                                        <p:tav tm="100000">
                                          <p:val>
                                            <p:strVal val="#ppt_w"/>
                                          </p:val>
                                        </p:tav>
                                      </p:tavLst>
                                    </p:anim>
                                    <p:anim calcmode="lin" valueType="num">
                                      <p:cBhvr>
                                        <p:cTn id="29" dur="500" fill="hold"/>
                                        <p:tgtEl>
                                          <p:spTgt spid="178"/>
                                        </p:tgtEl>
                                        <p:attrNameLst>
                                          <p:attrName>ppt_h</p:attrName>
                                        </p:attrNameLst>
                                      </p:cBhvr>
                                      <p:tavLst>
                                        <p:tav tm="0">
                                          <p:val>
                                            <p:fltVal val="0"/>
                                          </p:val>
                                        </p:tav>
                                        <p:tav tm="100000">
                                          <p:val>
                                            <p:strVal val="#ppt_h"/>
                                          </p:val>
                                        </p:tav>
                                      </p:tavLst>
                                    </p:anim>
                                    <p:animEffect transition="in" filter="fade">
                                      <p:cBhvr>
                                        <p:cTn id="30" dur="500"/>
                                        <p:tgtEl>
                                          <p:spTgt spid="178"/>
                                        </p:tgtEl>
                                      </p:cBhvr>
                                    </p:animEffect>
                                  </p:childTnLst>
                                </p:cTn>
                              </p:par>
                            </p:childTnLst>
                          </p:cTn>
                        </p:par>
                        <p:par>
                          <p:cTn id="31" fill="hold">
                            <p:stCondLst>
                              <p:cond delay="3000"/>
                            </p:stCondLst>
                            <p:childTnLst>
                              <p:par>
                                <p:cTn id="32" presetID="12" presetClass="entr" presetSubtype="4" fill="hold" nodeType="afterEffect">
                                  <p:stCondLst>
                                    <p:cond delay="0"/>
                                  </p:stCondLst>
                                  <p:childTnLst>
                                    <p:set>
                                      <p:cBhvr>
                                        <p:cTn id="33" dur="1" fill="hold">
                                          <p:stCondLst>
                                            <p:cond delay="0"/>
                                          </p:stCondLst>
                                        </p:cTn>
                                        <p:tgtEl>
                                          <p:spTgt spid="179"/>
                                        </p:tgtEl>
                                        <p:attrNameLst>
                                          <p:attrName>style.visibility</p:attrName>
                                        </p:attrNameLst>
                                      </p:cBhvr>
                                      <p:to>
                                        <p:strVal val="visible"/>
                                      </p:to>
                                    </p:set>
                                    <p:animEffect transition="in" filter="slide(fromBottom)">
                                      <p:cBhvr>
                                        <p:cTn id="34" dur="500"/>
                                        <p:tgtEl>
                                          <p:spTgt spid="179"/>
                                        </p:tgtEl>
                                      </p:cBhvr>
                                    </p:animEffect>
                                  </p:childTnLst>
                                </p:cTn>
                              </p:par>
                            </p:childTnLst>
                          </p:cTn>
                        </p:par>
                        <p:par>
                          <p:cTn id="35" fill="hold">
                            <p:stCondLst>
                              <p:cond delay="3500"/>
                            </p:stCondLst>
                            <p:childTnLst>
                              <p:par>
                                <p:cTn id="36" presetID="53" presetClass="entr" presetSubtype="16" fill="hold" grpId="0" nodeType="afterEffect">
                                  <p:stCondLst>
                                    <p:cond delay="0"/>
                                  </p:stCondLst>
                                  <p:childTnLst>
                                    <p:set>
                                      <p:cBhvr>
                                        <p:cTn id="37" dur="1" fill="hold">
                                          <p:stCondLst>
                                            <p:cond delay="0"/>
                                          </p:stCondLst>
                                        </p:cTn>
                                        <p:tgtEl>
                                          <p:spTgt spid="177"/>
                                        </p:tgtEl>
                                        <p:attrNameLst>
                                          <p:attrName>style.visibility</p:attrName>
                                        </p:attrNameLst>
                                      </p:cBhvr>
                                      <p:to>
                                        <p:strVal val="visible"/>
                                      </p:to>
                                    </p:set>
                                    <p:anim calcmode="lin" valueType="num">
                                      <p:cBhvr>
                                        <p:cTn id="38" dur="500" fill="hold"/>
                                        <p:tgtEl>
                                          <p:spTgt spid="177"/>
                                        </p:tgtEl>
                                        <p:attrNameLst>
                                          <p:attrName>ppt_w</p:attrName>
                                        </p:attrNameLst>
                                      </p:cBhvr>
                                      <p:tavLst>
                                        <p:tav tm="0">
                                          <p:val>
                                            <p:fltVal val="0"/>
                                          </p:val>
                                        </p:tav>
                                        <p:tav tm="100000">
                                          <p:val>
                                            <p:strVal val="#ppt_w"/>
                                          </p:val>
                                        </p:tav>
                                      </p:tavLst>
                                    </p:anim>
                                    <p:anim calcmode="lin" valueType="num">
                                      <p:cBhvr>
                                        <p:cTn id="39" dur="500" fill="hold"/>
                                        <p:tgtEl>
                                          <p:spTgt spid="177"/>
                                        </p:tgtEl>
                                        <p:attrNameLst>
                                          <p:attrName>ppt_h</p:attrName>
                                        </p:attrNameLst>
                                      </p:cBhvr>
                                      <p:tavLst>
                                        <p:tav tm="0">
                                          <p:val>
                                            <p:fltVal val="0"/>
                                          </p:val>
                                        </p:tav>
                                        <p:tav tm="100000">
                                          <p:val>
                                            <p:strVal val="#ppt_h"/>
                                          </p:val>
                                        </p:tav>
                                      </p:tavLst>
                                    </p:anim>
                                    <p:animEffect transition="in" filter="fade">
                                      <p:cBhvr>
                                        <p:cTn id="40" dur="500"/>
                                        <p:tgtEl>
                                          <p:spTgt spid="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 grpId="0"/>
      <p:bldP spid="178" grpId="0"/>
      <p:bldP spid="241" grpId="0"/>
      <p:bldP spid="24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6" name="Shape 1694"/>
          <p:cNvSpPr/>
          <p:nvPr/>
        </p:nvSpPr>
        <p:spPr>
          <a:xfrm>
            <a:off x="5429426" y="3923261"/>
            <a:ext cx="2739728" cy="1"/>
          </a:xfrm>
          <a:prstGeom prst="line">
            <a:avLst/>
          </a:prstGeom>
          <a:ln w="12700">
            <a:solidFill>
              <a:srgbClr val="A6AAA9"/>
            </a:solidFill>
            <a:miter lim="400000"/>
          </a:ln>
        </p:spPr>
        <p:txBody>
          <a:bodyPr lIns="23263" tIns="23263" rIns="23263" bIns="23263" anchor="ctr"/>
          <a:lstStyle/>
          <a:p>
            <a:endParaRPr>
              <a:latin typeface="Arial" panose="020B0604020202020204" pitchFamily="34" charset="0"/>
              <a:ea typeface="微软雅黑" panose="020B0503020204020204" pitchFamily="34" charset="-122"/>
              <a:sym typeface="Arial" panose="020B0604020202020204" pitchFamily="34" charset="0"/>
            </a:endParaRPr>
          </a:p>
        </p:txBody>
      </p:sp>
      <p:sp>
        <p:nvSpPr>
          <p:cNvPr id="7" name="Shape 1695"/>
          <p:cNvSpPr/>
          <p:nvPr/>
        </p:nvSpPr>
        <p:spPr>
          <a:xfrm>
            <a:off x="6678195" y="2573849"/>
            <a:ext cx="2739728" cy="269882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3"/>
          </a:solidFill>
          <a:ln w="12700">
            <a:miter lim="400000"/>
          </a:ln>
        </p:spPr>
        <p:txBody>
          <a:bodyPr lIns="0" tIns="0" rIns="0" bIns="0"/>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8" name="Shape 1697"/>
          <p:cNvSpPr/>
          <p:nvPr/>
        </p:nvSpPr>
        <p:spPr>
          <a:xfrm>
            <a:off x="3297106" y="3923261"/>
            <a:ext cx="2083847" cy="1"/>
          </a:xfrm>
          <a:prstGeom prst="line">
            <a:avLst/>
          </a:prstGeom>
          <a:ln w="12700">
            <a:solidFill>
              <a:srgbClr val="A6AAA9"/>
            </a:solidFill>
            <a:miter lim="400000"/>
          </a:ln>
        </p:spPr>
        <p:txBody>
          <a:bodyPr lIns="23263" tIns="23263" rIns="23263" bIns="23263" anchor="ctr"/>
          <a:lstStyle/>
          <a:p>
            <a:endParaRPr sz="1605">
              <a:latin typeface="Arial" panose="020B0604020202020204" pitchFamily="34" charset="0"/>
              <a:ea typeface="微软雅黑" panose="020B0503020204020204" pitchFamily="34" charset="-122"/>
              <a:sym typeface="Arial" panose="020B0604020202020204" pitchFamily="34" charset="0"/>
            </a:endParaRPr>
          </a:p>
        </p:txBody>
      </p:sp>
      <p:sp>
        <p:nvSpPr>
          <p:cNvPr id="9" name="Shape 1698"/>
          <p:cNvSpPr/>
          <p:nvPr/>
        </p:nvSpPr>
        <p:spPr>
          <a:xfrm flipV="1">
            <a:off x="1" y="3923260"/>
            <a:ext cx="3248634" cy="663170"/>
          </a:xfrm>
          <a:prstGeom prst="line">
            <a:avLst/>
          </a:prstGeom>
          <a:ln w="12700">
            <a:solidFill>
              <a:srgbClr val="A6AAA9"/>
            </a:solidFill>
            <a:miter lim="400000"/>
          </a:ln>
        </p:spPr>
        <p:txBody>
          <a:bodyPr lIns="23263" tIns="23263" rIns="23263" bIns="23263" anchor="ctr"/>
          <a:lstStyle/>
          <a:p>
            <a:endParaRPr sz="1605">
              <a:latin typeface="Arial" panose="020B0604020202020204" pitchFamily="34" charset="0"/>
              <a:ea typeface="微软雅黑" panose="020B0503020204020204" pitchFamily="34" charset="-122"/>
              <a:sym typeface="Arial" panose="020B0604020202020204" pitchFamily="34" charset="0"/>
            </a:endParaRPr>
          </a:p>
        </p:txBody>
      </p:sp>
      <p:sp>
        <p:nvSpPr>
          <p:cNvPr id="10" name="Shape 1701"/>
          <p:cNvSpPr/>
          <p:nvPr/>
        </p:nvSpPr>
        <p:spPr>
          <a:xfrm>
            <a:off x="2423616" y="3087158"/>
            <a:ext cx="1697547" cy="167220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12700">
            <a:miter lim="400000"/>
          </a:ln>
        </p:spPr>
        <p:txBody>
          <a:bodyPr lIns="0" tIns="0" rIns="0" bIns="0"/>
          <a:lstStyle/>
          <a:p>
            <a:pPr>
              <a:lnSpc>
                <a:spcPct val="120000"/>
              </a:lnSpc>
            </a:pPr>
            <a:endParaRPr sz="1605">
              <a:latin typeface="Arial" panose="020B0604020202020204" pitchFamily="34" charset="0"/>
              <a:ea typeface="微软雅黑" panose="020B0503020204020204" pitchFamily="34" charset="-122"/>
              <a:sym typeface="Arial" panose="020B0604020202020204" pitchFamily="34" charset="0"/>
            </a:endParaRPr>
          </a:p>
        </p:txBody>
      </p:sp>
      <p:sp>
        <p:nvSpPr>
          <p:cNvPr id="11" name="Shape 1704"/>
          <p:cNvSpPr/>
          <p:nvPr/>
        </p:nvSpPr>
        <p:spPr>
          <a:xfrm>
            <a:off x="4528273" y="3087158"/>
            <a:ext cx="1697547" cy="167220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2"/>
          </a:solidFill>
          <a:ln w="12700">
            <a:miter lim="400000"/>
          </a:ln>
        </p:spPr>
        <p:txBody>
          <a:bodyPr lIns="0" tIns="0" rIns="0" bIns="0"/>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12" name="Group 32"/>
          <p:cNvGrpSpPr/>
          <p:nvPr/>
        </p:nvGrpSpPr>
        <p:grpSpPr>
          <a:xfrm>
            <a:off x="2481351" y="3142262"/>
            <a:ext cx="509838" cy="509838"/>
            <a:chOff x="1785343" y="2477041"/>
            <a:chExt cx="556668" cy="556668"/>
          </a:xfrm>
        </p:grpSpPr>
        <p:sp>
          <p:nvSpPr>
            <p:cNvPr id="13" name="Shape 1705"/>
            <p:cNvSpPr/>
            <p:nvPr/>
          </p:nvSpPr>
          <p:spPr>
            <a:xfrm>
              <a:off x="1785343" y="2477041"/>
              <a:ext cx="556668" cy="55666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lumMod val="75000"/>
              </a:schemeClr>
            </a:solidFill>
            <a:ln w="12700">
              <a:miter lim="400000"/>
            </a:ln>
          </p:spPr>
          <p:txBody>
            <a:bodyPr lIns="17447" tIns="17447" rIns="17447" bIns="17447" anchor="ctr"/>
            <a:lstStyle/>
            <a:p>
              <a:pPr>
                <a:lnSpc>
                  <a:spcPct val="120000"/>
                </a:lnSpc>
              </a:pPr>
              <a:endParaRPr sz="1605">
                <a:latin typeface="Arial" panose="020B0604020202020204" pitchFamily="34" charset="0"/>
                <a:ea typeface="微软雅黑" panose="020B0503020204020204" pitchFamily="34" charset="-122"/>
                <a:sym typeface="Arial" panose="020B0604020202020204" pitchFamily="34" charset="0"/>
              </a:endParaRPr>
            </a:p>
          </p:txBody>
        </p:sp>
        <p:sp>
          <p:nvSpPr>
            <p:cNvPr id="14" name="Shape 1707"/>
            <p:cNvSpPr/>
            <p:nvPr/>
          </p:nvSpPr>
          <p:spPr>
            <a:xfrm>
              <a:off x="1932937" y="2624635"/>
              <a:ext cx="261480" cy="261480"/>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a:miter lim="400000"/>
            </a:ln>
          </p:spPr>
          <p:txBody>
            <a:bodyPr lIns="0" tIns="0" rIns="0" bIns="0" anchor="ctr"/>
            <a:lstStyle/>
            <a:p>
              <a:pPr>
                <a:lnSpc>
                  <a:spcPct val="120000"/>
                </a:lnSpc>
              </a:pPr>
              <a:endParaRPr sz="160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5" name="Group 1710"/>
          <p:cNvGrpSpPr/>
          <p:nvPr/>
        </p:nvGrpSpPr>
        <p:grpSpPr>
          <a:xfrm>
            <a:off x="4376792" y="4238198"/>
            <a:ext cx="509838" cy="509838"/>
            <a:chOff x="0" y="0"/>
            <a:chExt cx="1113335" cy="1113335"/>
          </a:xfrm>
        </p:grpSpPr>
        <p:sp>
          <p:nvSpPr>
            <p:cNvPr id="16" name="Shape 1708"/>
            <p:cNvSpPr/>
            <p:nvPr/>
          </p:nvSpPr>
          <p:spPr>
            <a:xfrm>
              <a:off x="0" y="0"/>
              <a:ext cx="1113336" cy="111333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lumMod val="75000"/>
              </a:schemeClr>
            </a:solidFill>
            <a:ln w="12700" cap="flat">
              <a:noFill/>
              <a:miter lim="400000"/>
            </a:ln>
            <a:effectLst/>
          </p:spPr>
          <p:txBody>
            <a:bodyPr wrap="square" lIns="17447" tIns="17447" rIns="17447" bIns="17447" numCol="1" anchor="ctr">
              <a:noAutofit/>
            </a:bodyP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7" name="Shape 1709"/>
            <p:cNvSpPr/>
            <p:nvPr/>
          </p:nvSpPr>
          <p:spPr>
            <a:xfrm>
              <a:off x="293512" y="300601"/>
              <a:ext cx="526312" cy="522960"/>
            </a:xfrm>
            <a:custGeom>
              <a:avLst/>
              <a:gdLst/>
              <a:ahLst/>
              <a:cxnLst>
                <a:cxn ang="0">
                  <a:pos x="wd2" y="hd2"/>
                </a:cxn>
                <a:cxn ang="5400000">
                  <a:pos x="wd2" y="hd2"/>
                </a:cxn>
                <a:cxn ang="10800000">
                  <a:pos x="wd2" y="hd2"/>
                </a:cxn>
                <a:cxn ang="16200000">
                  <a:pos x="wd2" y="hd2"/>
                </a:cxn>
              </a:cxnLst>
              <a:rect l="0" t="0" r="r" b="b"/>
              <a:pathLst>
                <a:path w="21600" h="21600" extrusionOk="0">
                  <a:moveTo>
                    <a:pt x="16241" y="491"/>
                  </a:moveTo>
                  <a:cubicBezTo>
                    <a:pt x="16241" y="164"/>
                    <a:pt x="16078" y="0"/>
                    <a:pt x="15753" y="0"/>
                  </a:cubicBezTo>
                  <a:cubicBezTo>
                    <a:pt x="5847" y="0"/>
                    <a:pt x="5847" y="0"/>
                    <a:pt x="5847" y="0"/>
                  </a:cubicBezTo>
                  <a:cubicBezTo>
                    <a:pt x="5522" y="0"/>
                    <a:pt x="5359" y="164"/>
                    <a:pt x="5359" y="491"/>
                  </a:cubicBezTo>
                  <a:cubicBezTo>
                    <a:pt x="5359" y="5400"/>
                    <a:pt x="5359" y="5400"/>
                    <a:pt x="5359" y="5400"/>
                  </a:cubicBezTo>
                  <a:cubicBezTo>
                    <a:pt x="16241" y="5400"/>
                    <a:pt x="16241" y="5400"/>
                    <a:pt x="16241" y="5400"/>
                  </a:cubicBezTo>
                  <a:lnTo>
                    <a:pt x="16241" y="491"/>
                  </a:lnTo>
                  <a:close/>
                  <a:moveTo>
                    <a:pt x="16403" y="16691"/>
                  </a:moveTo>
                  <a:cubicBezTo>
                    <a:pt x="16241" y="16527"/>
                    <a:pt x="16078" y="16364"/>
                    <a:pt x="15916" y="16364"/>
                  </a:cubicBezTo>
                  <a:cubicBezTo>
                    <a:pt x="5684" y="16364"/>
                    <a:pt x="5684" y="16364"/>
                    <a:pt x="5684" y="16364"/>
                  </a:cubicBezTo>
                  <a:cubicBezTo>
                    <a:pt x="5522" y="16364"/>
                    <a:pt x="5359" y="16527"/>
                    <a:pt x="5197" y="16691"/>
                  </a:cubicBezTo>
                  <a:cubicBezTo>
                    <a:pt x="3573" y="21109"/>
                    <a:pt x="3573" y="21109"/>
                    <a:pt x="3573" y="21109"/>
                  </a:cubicBezTo>
                  <a:cubicBezTo>
                    <a:pt x="3573" y="21273"/>
                    <a:pt x="3573" y="21273"/>
                    <a:pt x="3735" y="21436"/>
                  </a:cubicBezTo>
                  <a:cubicBezTo>
                    <a:pt x="3735" y="21600"/>
                    <a:pt x="3898" y="21600"/>
                    <a:pt x="4060" y="21600"/>
                  </a:cubicBezTo>
                  <a:cubicBezTo>
                    <a:pt x="17540" y="21600"/>
                    <a:pt x="17540" y="21600"/>
                    <a:pt x="17540" y="21600"/>
                  </a:cubicBezTo>
                  <a:cubicBezTo>
                    <a:pt x="17702" y="21600"/>
                    <a:pt x="17865" y="21600"/>
                    <a:pt x="17865" y="21436"/>
                  </a:cubicBezTo>
                  <a:cubicBezTo>
                    <a:pt x="18027" y="21273"/>
                    <a:pt x="18027" y="21273"/>
                    <a:pt x="18027" y="21109"/>
                  </a:cubicBezTo>
                  <a:lnTo>
                    <a:pt x="16403" y="16691"/>
                  </a:lnTo>
                  <a:close/>
                  <a:moveTo>
                    <a:pt x="4872" y="9164"/>
                  </a:moveTo>
                  <a:cubicBezTo>
                    <a:pt x="4872" y="10964"/>
                    <a:pt x="4872" y="10964"/>
                    <a:pt x="4872" y="10964"/>
                  </a:cubicBezTo>
                  <a:cubicBezTo>
                    <a:pt x="16565" y="10964"/>
                    <a:pt x="16565" y="10964"/>
                    <a:pt x="16565" y="10964"/>
                  </a:cubicBezTo>
                  <a:cubicBezTo>
                    <a:pt x="16565" y="9164"/>
                    <a:pt x="16565" y="9164"/>
                    <a:pt x="16565" y="9164"/>
                  </a:cubicBezTo>
                  <a:cubicBezTo>
                    <a:pt x="16565" y="9164"/>
                    <a:pt x="15266" y="6545"/>
                    <a:pt x="15266" y="6545"/>
                  </a:cubicBezTo>
                  <a:cubicBezTo>
                    <a:pt x="6334" y="6545"/>
                    <a:pt x="6334" y="6545"/>
                    <a:pt x="6334" y="6545"/>
                  </a:cubicBezTo>
                  <a:cubicBezTo>
                    <a:pt x="6334" y="6545"/>
                    <a:pt x="4872" y="9164"/>
                    <a:pt x="4872" y="9164"/>
                  </a:cubicBezTo>
                  <a:close/>
                  <a:moveTo>
                    <a:pt x="10719" y="8345"/>
                  </a:moveTo>
                  <a:cubicBezTo>
                    <a:pt x="11693" y="8345"/>
                    <a:pt x="12505" y="8673"/>
                    <a:pt x="12505" y="9164"/>
                  </a:cubicBezTo>
                  <a:cubicBezTo>
                    <a:pt x="12505" y="9655"/>
                    <a:pt x="11693" y="10145"/>
                    <a:pt x="10719" y="10145"/>
                  </a:cubicBezTo>
                  <a:cubicBezTo>
                    <a:pt x="9907" y="10145"/>
                    <a:pt x="9095" y="9655"/>
                    <a:pt x="9095" y="9164"/>
                  </a:cubicBezTo>
                  <a:cubicBezTo>
                    <a:pt x="9095" y="8673"/>
                    <a:pt x="9907" y="8345"/>
                    <a:pt x="10719" y="8345"/>
                  </a:cubicBezTo>
                  <a:close/>
                  <a:moveTo>
                    <a:pt x="19326" y="6545"/>
                  </a:moveTo>
                  <a:cubicBezTo>
                    <a:pt x="16403" y="6545"/>
                    <a:pt x="16403" y="6545"/>
                    <a:pt x="16403" y="6545"/>
                  </a:cubicBezTo>
                  <a:cubicBezTo>
                    <a:pt x="17540" y="8836"/>
                    <a:pt x="17540" y="8836"/>
                    <a:pt x="17540" y="8836"/>
                  </a:cubicBezTo>
                  <a:cubicBezTo>
                    <a:pt x="17540" y="8836"/>
                    <a:pt x="17540" y="8836"/>
                    <a:pt x="17540" y="8836"/>
                  </a:cubicBezTo>
                  <a:cubicBezTo>
                    <a:pt x="17702" y="8836"/>
                    <a:pt x="17702" y="8836"/>
                    <a:pt x="17702" y="9000"/>
                  </a:cubicBezTo>
                  <a:cubicBezTo>
                    <a:pt x="17702" y="9000"/>
                    <a:pt x="17702" y="11455"/>
                    <a:pt x="17702" y="11455"/>
                  </a:cubicBezTo>
                  <a:cubicBezTo>
                    <a:pt x="17702" y="11782"/>
                    <a:pt x="17540" y="11945"/>
                    <a:pt x="17215" y="11945"/>
                  </a:cubicBezTo>
                  <a:cubicBezTo>
                    <a:pt x="4385" y="11945"/>
                    <a:pt x="4385" y="11945"/>
                    <a:pt x="4385" y="11945"/>
                  </a:cubicBezTo>
                  <a:cubicBezTo>
                    <a:pt x="4060" y="11945"/>
                    <a:pt x="3898" y="11782"/>
                    <a:pt x="3898" y="11455"/>
                  </a:cubicBezTo>
                  <a:cubicBezTo>
                    <a:pt x="3898" y="11455"/>
                    <a:pt x="3898" y="9164"/>
                    <a:pt x="3898" y="9000"/>
                  </a:cubicBezTo>
                  <a:cubicBezTo>
                    <a:pt x="3898" y="8836"/>
                    <a:pt x="3898" y="8836"/>
                    <a:pt x="4060" y="8836"/>
                  </a:cubicBezTo>
                  <a:cubicBezTo>
                    <a:pt x="5197" y="6545"/>
                    <a:pt x="5197" y="6545"/>
                    <a:pt x="5197" y="6545"/>
                  </a:cubicBezTo>
                  <a:cubicBezTo>
                    <a:pt x="2274" y="6545"/>
                    <a:pt x="2274" y="6545"/>
                    <a:pt x="2274" y="6545"/>
                  </a:cubicBezTo>
                  <a:cubicBezTo>
                    <a:pt x="974" y="6545"/>
                    <a:pt x="0" y="7691"/>
                    <a:pt x="0" y="8836"/>
                  </a:cubicBezTo>
                  <a:cubicBezTo>
                    <a:pt x="0" y="16527"/>
                    <a:pt x="0" y="16527"/>
                    <a:pt x="0" y="16527"/>
                  </a:cubicBezTo>
                  <a:cubicBezTo>
                    <a:pt x="0" y="17836"/>
                    <a:pt x="974" y="18818"/>
                    <a:pt x="2274" y="18818"/>
                  </a:cubicBezTo>
                  <a:cubicBezTo>
                    <a:pt x="3086" y="18818"/>
                    <a:pt x="3086" y="18818"/>
                    <a:pt x="3086" y="18818"/>
                  </a:cubicBezTo>
                  <a:cubicBezTo>
                    <a:pt x="4060" y="16200"/>
                    <a:pt x="4060" y="16200"/>
                    <a:pt x="4060" y="16200"/>
                  </a:cubicBezTo>
                  <a:cubicBezTo>
                    <a:pt x="4223" y="15545"/>
                    <a:pt x="5035" y="15055"/>
                    <a:pt x="5684" y="15055"/>
                  </a:cubicBezTo>
                  <a:cubicBezTo>
                    <a:pt x="15916" y="15055"/>
                    <a:pt x="15916" y="15055"/>
                    <a:pt x="15916" y="15055"/>
                  </a:cubicBezTo>
                  <a:cubicBezTo>
                    <a:pt x="16565" y="15055"/>
                    <a:pt x="17377" y="15545"/>
                    <a:pt x="17540" y="16200"/>
                  </a:cubicBezTo>
                  <a:cubicBezTo>
                    <a:pt x="18514" y="18818"/>
                    <a:pt x="18514" y="18818"/>
                    <a:pt x="18514" y="18818"/>
                  </a:cubicBezTo>
                  <a:cubicBezTo>
                    <a:pt x="19326" y="18818"/>
                    <a:pt x="19326" y="18818"/>
                    <a:pt x="19326" y="18818"/>
                  </a:cubicBezTo>
                  <a:cubicBezTo>
                    <a:pt x="20626" y="18818"/>
                    <a:pt x="21600" y="17836"/>
                    <a:pt x="21600" y="16527"/>
                  </a:cubicBezTo>
                  <a:cubicBezTo>
                    <a:pt x="21600" y="8836"/>
                    <a:pt x="21600" y="8836"/>
                    <a:pt x="21600" y="8836"/>
                  </a:cubicBezTo>
                  <a:cubicBezTo>
                    <a:pt x="21600" y="7691"/>
                    <a:pt x="20626" y="6545"/>
                    <a:pt x="19326" y="6545"/>
                  </a:cubicBezTo>
                  <a:close/>
                </a:path>
              </a:pathLst>
            </a:custGeom>
            <a:solidFill>
              <a:srgbClr val="FFFFFF"/>
            </a:solidFill>
            <a:ln w="12700" cap="flat">
              <a:noFill/>
              <a:miter lim="400000"/>
            </a:ln>
            <a:effectLst/>
          </p:spPr>
          <p:txBody>
            <a:bodyPr wrap="square" lIns="0" tIns="0" rIns="0" bIns="0" numCol="1" anchor="t">
              <a:noAutofit/>
            </a:bodyP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8" name="Group 37"/>
          <p:cNvGrpSpPr/>
          <p:nvPr/>
        </p:nvGrpSpPr>
        <p:grpSpPr>
          <a:xfrm>
            <a:off x="8687015" y="2708320"/>
            <a:ext cx="748775" cy="748775"/>
            <a:chOff x="8561007" y="2003240"/>
            <a:chExt cx="817551" cy="817551"/>
          </a:xfrm>
        </p:grpSpPr>
        <p:sp>
          <p:nvSpPr>
            <p:cNvPr id="19" name="Shape 1712"/>
            <p:cNvSpPr/>
            <p:nvPr/>
          </p:nvSpPr>
          <p:spPr>
            <a:xfrm rot="19135618">
              <a:off x="8561007" y="2003240"/>
              <a:ext cx="817551" cy="81755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4"/>
            </a:solidFill>
            <a:ln w="12700">
              <a:noFill/>
              <a:miter lim="400000"/>
            </a:ln>
          </p:spPr>
          <p:txBody>
            <a:bodyPr lIns="17447" tIns="17447" rIns="17447" bIns="17447" anchor="ct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0" name="Shape 1714"/>
            <p:cNvSpPr/>
            <p:nvPr/>
          </p:nvSpPr>
          <p:spPr>
            <a:xfrm>
              <a:off x="8862826" y="2205670"/>
              <a:ext cx="226614" cy="412691"/>
            </a:xfrm>
            <a:custGeom>
              <a:avLst/>
              <a:gdLst/>
              <a:ahLst/>
              <a:cxnLst>
                <a:cxn ang="0">
                  <a:pos x="wd2" y="hd2"/>
                </a:cxn>
                <a:cxn ang="5400000">
                  <a:pos x="wd2" y="hd2"/>
                </a:cxn>
                <a:cxn ang="10800000">
                  <a:pos x="wd2" y="hd2"/>
                </a:cxn>
                <a:cxn ang="16200000">
                  <a:pos x="wd2" y="hd2"/>
                </a:cxn>
              </a:cxnLst>
              <a:rect l="0" t="0" r="r" b="b"/>
              <a:pathLst>
                <a:path w="21600" h="21600" extrusionOk="0">
                  <a:moveTo>
                    <a:pt x="20407" y="3476"/>
                  </a:moveTo>
                  <a:cubicBezTo>
                    <a:pt x="16335" y="5612"/>
                    <a:pt x="16335" y="5612"/>
                    <a:pt x="16335" y="5612"/>
                  </a:cubicBezTo>
                  <a:cubicBezTo>
                    <a:pt x="14486" y="4583"/>
                    <a:pt x="12660" y="4068"/>
                    <a:pt x="10835" y="4068"/>
                  </a:cubicBezTo>
                  <a:cubicBezTo>
                    <a:pt x="9782" y="4068"/>
                    <a:pt x="8916" y="4222"/>
                    <a:pt x="8237" y="4531"/>
                  </a:cubicBezTo>
                  <a:cubicBezTo>
                    <a:pt x="7582" y="4827"/>
                    <a:pt x="7231" y="5188"/>
                    <a:pt x="7231" y="5587"/>
                  </a:cubicBezTo>
                  <a:cubicBezTo>
                    <a:pt x="7231" y="5921"/>
                    <a:pt x="7535" y="6256"/>
                    <a:pt x="8120" y="6591"/>
                  </a:cubicBezTo>
                  <a:cubicBezTo>
                    <a:pt x="8706" y="6938"/>
                    <a:pt x="9876" y="7299"/>
                    <a:pt x="11631" y="7685"/>
                  </a:cubicBezTo>
                  <a:cubicBezTo>
                    <a:pt x="14743" y="8380"/>
                    <a:pt x="16873" y="8972"/>
                    <a:pt x="18020" y="9461"/>
                  </a:cubicBezTo>
                  <a:cubicBezTo>
                    <a:pt x="19166" y="9950"/>
                    <a:pt x="20055" y="10530"/>
                    <a:pt x="20687" y="11225"/>
                  </a:cubicBezTo>
                  <a:cubicBezTo>
                    <a:pt x="21296" y="11907"/>
                    <a:pt x="21600" y="12679"/>
                    <a:pt x="21600" y="13529"/>
                  </a:cubicBezTo>
                  <a:cubicBezTo>
                    <a:pt x="21600" y="14379"/>
                    <a:pt x="21272" y="15177"/>
                    <a:pt x="20617" y="15897"/>
                  </a:cubicBezTo>
                  <a:cubicBezTo>
                    <a:pt x="19962" y="16618"/>
                    <a:pt x="19096" y="17198"/>
                    <a:pt x="18066" y="17622"/>
                  </a:cubicBezTo>
                  <a:cubicBezTo>
                    <a:pt x="17037" y="18034"/>
                    <a:pt x="15539" y="18356"/>
                    <a:pt x="13573" y="18575"/>
                  </a:cubicBezTo>
                  <a:cubicBezTo>
                    <a:pt x="13573" y="21600"/>
                    <a:pt x="13573" y="21600"/>
                    <a:pt x="13573" y="21600"/>
                  </a:cubicBezTo>
                  <a:cubicBezTo>
                    <a:pt x="9618" y="21600"/>
                    <a:pt x="9618" y="21600"/>
                    <a:pt x="9618" y="21600"/>
                  </a:cubicBezTo>
                  <a:cubicBezTo>
                    <a:pt x="9618" y="18652"/>
                    <a:pt x="9618" y="18652"/>
                    <a:pt x="9618" y="18652"/>
                  </a:cubicBezTo>
                  <a:cubicBezTo>
                    <a:pt x="7793" y="18536"/>
                    <a:pt x="6225" y="18292"/>
                    <a:pt x="4938" y="17906"/>
                  </a:cubicBezTo>
                  <a:cubicBezTo>
                    <a:pt x="3159" y="17378"/>
                    <a:pt x="1521" y="16670"/>
                    <a:pt x="0" y="15795"/>
                  </a:cubicBezTo>
                  <a:cubicBezTo>
                    <a:pt x="4002" y="13593"/>
                    <a:pt x="4002" y="13593"/>
                    <a:pt x="4002" y="13593"/>
                  </a:cubicBezTo>
                  <a:cubicBezTo>
                    <a:pt x="6576" y="15061"/>
                    <a:pt x="9057" y="15795"/>
                    <a:pt x="11444" y="15795"/>
                  </a:cubicBezTo>
                  <a:cubicBezTo>
                    <a:pt x="12684" y="15795"/>
                    <a:pt x="13714" y="15563"/>
                    <a:pt x="14603" y="15112"/>
                  </a:cubicBezTo>
                  <a:cubicBezTo>
                    <a:pt x="15469" y="14649"/>
                    <a:pt x="15913" y="14121"/>
                    <a:pt x="15913" y="13503"/>
                  </a:cubicBezTo>
                  <a:cubicBezTo>
                    <a:pt x="15913" y="12975"/>
                    <a:pt x="15633" y="12525"/>
                    <a:pt x="15071" y="12126"/>
                  </a:cubicBezTo>
                  <a:cubicBezTo>
                    <a:pt x="14509" y="11740"/>
                    <a:pt x="13386" y="11341"/>
                    <a:pt x="11748" y="10929"/>
                  </a:cubicBezTo>
                  <a:cubicBezTo>
                    <a:pt x="8401" y="10105"/>
                    <a:pt x="6155" y="9436"/>
                    <a:pt x="4961" y="8946"/>
                  </a:cubicBezTo>
                  <a:cubicBezTo>
                    <a:pt x="3791" y="8470"/>
                    <a:pt x="2902" y="7917"/>
                    <a:pt x="2317" y="7312"/>
                  </a:cubicBezTo>
                  <a:cubicBezTo>
                    <a:pt x="1732" y="6707"/>
                    <a:pt x="1451" y="6063"/>
                    <a:pt x="1451" y="5368"/>
                  </a:cubicBezTo>
                  <a:cubicBezTo>
                    <a:pt x="1451" y="4235"/>
                    <a:pt x="2223" y="3257"/>
                    <a:pt x="3768" y="2446"/>
                  </a:cubicBezTo>
                  <a:cubicBezTo>
                    <a:pt x="5312" y="1635"/>
                    <a:pt x="7255" y="1197"/>
                    <a:pt x="9618" y="1133"/>
                  </a:cubicBezTo>
                  <a:cubicBezTo>
                    <a:pt x="9618" y="0"/>
                    <a:pt x="9618" y="0"/>
                    <a:pt x="9618" y="0"/>
                  </a:cubicBezTo>
                  <a:cubicBezTo>
                    <a:pt x="13573" y="0"/>
                    <a:pt x="13573" y="0"/>
                    <a:pt x="13573" y="0"/>
                  </a:cubicBezTo>
                  <a:cubicBezTo>
                    <a:pt x="13573" y="1287"/>
                    <a:pt x="13573" y="1287"/>
                    <a:pt x="13573" y="1287"/>
                  </a:cubicBezTo>
                  <a:cubicBezTo>
                    <a:pt x="14954" y="1455"/>
                    <a:pt x="16101" y="1686"/>
                    <a:pt x="17037" y="1982"/>
                  </a:cubicBezTo>
                  <a:cubicBezTo>
                    <a:pt x="17996" y="2278"/>
                    <a:pt x="19119" y="2780"/>
                    <a:pt x="20407" y="3476"/>
                  </a:cubicBezTo>
                  <a:close/>
                </a:path>
              </a:pathLst>
            </a:custGeom>
            <a:solidFill>
              <a:schemeClr val="bg1"/>
            </a:solidFill>
            <a:ln w="12700">
              <a:miter lim="400000"/>
            </a:ln>
          </p:spPr>
          <p:txBody>
            <a:bodyPr lIns="0" tIns="0" rIns="0" bIns="0"/>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grpSp>
      <p:sp>
        <p:nvSpPr>
          <p:cNvPr id="21" name="Shape 1715"/>
          <p:cNvSpPr/>
          <p:nvPr/>
        </p:nvSpPr>
        <p:spPr>
          <a:xfrm>
            <a:off x="9617554" y="2806610"/>
            <a:ext cx="1788584" cy="664797"/>
          </a:xfrm>
          <a:prstGeom prst="rect">
            <a:avLst/>
          </a:prstGeom>
          <a:ln w="12700">
            <a:miter lim="400000"/>
          </a:ln>
        </p:spPr>
        <p:txBody>
          <a:bodyPr wrap="square" lIns="0" tIns="0" rIns="0" bIns="0" anchor="ctr">
            <a:spAutoFit/>
          </a:bodyPr>
          <a:lstStyle>
            <a:lvl1pPr algn="l">
              <a:lnSpc>
                <a:spcPct val="120000"/>
              </a:lnSpc>
              <a:defRPr sz="3500">
                <a:solidFill>
                  <a:srgbClr val="53585F"/>
                </a:solidFill>
              </a:defRPr>
            </a:lvl1pPr>
          </a:lstStyle>
          <a:p>
            <a:pPr>
              <a:defRPr sz="1800">
                <a:solidFill>
                  <a:srgbClr val="000000"/>
                </a:solidFill>
              </a:defRPr>
            </a:pPr>
            <a:r>
              <a:rPr lang="zh-CN" altLang="en-US" sz="1200" dirty="0">
                <a:solidFill>
                  <a:schemeClr val="tx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请替换文字内容，点击添加相关标题文字，修改文字内容请替换文字内容</a:t>
            </a:r>
            <a:endParaRPr sz="1200" dirty="0">
              <a:solidFill>
                <a:schemeClr val="tx1"/>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
        <p:nvSpPr>
          <p:cNvPr id="22" name="Shape 1716"/>
          <p:cNvSpPr/>
          <p:nvPr/>
        </p:nvSpPr>
        <p:spPr>
          <a:xfrm>
            <a:off x="9794433" y="4009028"/>
            <a:ext cx="1611704" cy="886397"/>
          </a:xfrm>
          <a:prstGeom prst="rect">
            <a:avLst/>
          </a:prstGeom>
          <a:ln w="12700">
            <a:miter lim="400000"/>
          </a:ln>
        </p:spPr>
        <p:txBody>
          <a:bodyPr wrap="square" lIns="0" tIns="0" rIns="0" bIns="0" anchor="ctr">
            <a:spAutoFit/>
          </a:bodyPr>
          <a:lstStyle>
            <a:lvl1pPr algn="l">
              <a:lnSpc>
                <a:spcPct val="120000"/>
              </a:lnSpc>
              <a:defRPr sz="3500">
                <a:solidFill>
                  <a:srgbClr val="53585F"/>
                </a:solidFill>
              </a:defRPr>
            </a:lvl1pPr>
          </a:lstStyle>
          <a:p>
            <a:pPr>
              <a:defRPr sz="1800">
                <a:solidFill>
                  <a:srgbClr val="000000"/>
                </a:solidFill>
              </a:defRPr>
            </a:pPr>
            <a:r>
              <a:rPr lang="zh-CN" altLang="en-US" sz="1200" dirty="0">
                <a:solidFill>
                  <a:schemeClr val="tx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请替换文字内容，点击添加相关标题文字，修改文字内容请替换文字内容</a:t>
            </a:r>
            <a:endParaRPr sz="1200" dirty="0">
              <a:solidFill>
                <a:schemeClr val="tx1"/>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
        <p:nvSpPr>
          <p:cNvPr id="23" name="Shape 1717"/>
          <p:cNvSpPr/>
          <p:nvPr/>
        </p:nvSpPr>
        <p:spPr>
          <a:xfrm>
            <a:off x="8821917" y="5349747"/>
            <a:ext cx="2250151" cy="664797"/>
          </a:xfrm>
          <a:prstGeom prst="rect">
            <a:avLst/>
          </a:prstGeom>
          <a:ln w="12700">
            <a:miter lim="400000"/>
          </a:ln>
        </p:spPr>
        <p:txBody>
          <a:bodyPr wrap="square" lIns="0" tIns="0" rIns="0" bIns="0" anchor="ctr">
            <a:spAutoFit/>
          </a:bodyPr>
          <a:lstStyle>
            <a:lvl1pPr algn="l">
              <a:lnSpc>
                <a:spcPct val="120000"/>
              </a:lnSpc>
              <a:defRPr sz="3500">
                <a:solidFill>
                  <a:srgbClr val="53585F"/>
                </a:solidFill>
              </a:defRPr>
            </a:lvl1pPr>
          </a:lstStyle>
          <a:p>
            <a:pPr>
              <a:defRPr sz="1800">
                <a:solidFill>
                  <a:srgbClr val="000000"/>
                </a:solidFill>
              </a:defRPr>
            </a:pPr>
            <a:r>
              <a:rPr lang="zh-CN" altLang="en-US" sz="1200" dirty="0">
                <a:solidFill>
                  <a:schemeClr val="tx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请替换文字内容，点击添加相关标题文字，修改文字内容请替换文字内容</a:t>
            </a:r>
            <a:endParaRPr sz="1200" dirty="0">
              <a:solidFill>
                <a:schemeClr val="tx1"/>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grpSp>
        <p:nvGrpSpPr>
          <p:cNvPr id="24" name="Group 36"/>
          <p:cNvGrpSpPr/>
          <p:nvPr/>
        </p:nvGrpSpPr>
        <p:grpSpPr>
          <a:xfrm>
            <a:off x="8980283" y="3548873"/>
            <a:ext cx="748775" cy="748775"/>
            <a:chOff x="8881213" y="2921000"/>
            <a:chExt cx="817551" cy="817551"/>
          </a:xfrm>
        </p:grpSpPr>
        <p:sp>
          <p:nvSpPr>
            <p:cNvPr id="25" name="Shape 1711"/>
            <p:cNvSpPr/>
            <p:nvPr/>
          </p:nvSpPr>
          <p:spPr>
            <a:xfrm>
              <a:off x="8881213" y="2921000"/>
              <a:ext cx="817551" cy="81755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5"/>
            </a:solidFill>
            <a:ln w="12700">
              <a:noFill/>
              <a:miter lim="400000"/>
            </a:ln>
          </p:spPr>
          <p:txBody>
            <a:bodyPr lIns="17447" tIns="17447" rIns="17447" bIns="17447" anchor="ct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6" name="Shape 1718"/>
            <p:cNvSpPr/>
            <p:nvPr/>
          </p:nvSpPr>
          <p:spPr>
            <a:xfrm>
              <a:off x="9124190" y="3171029"/>
              <a:ext cx="331596" cy="298435"/>
            </a:xfrm>
            <a:custGeom>
              <a:avLst/>
              <a:gdLst/>
              <a:ahLst/>
              <a:cxnLst>
                <a:cxn ang="0">
                  <a:pos x="wd2" y="hd2"/>
                </a:cxn>
                <a:cxn ang="5400000">
                  <a:pos x="wd2" y="hd2"/>
                </a:cxn>
                <a:cxn ang="10800000">
                  <a:pos x="wd2" y="hd2"/>
                </a:cxn>
                <a:cxn ang="16200000">
                  <a:pos x="wd2" y="hd2"/>
                </a:cxn>
              </a:cxnLst>
              <a:rect l="0" t="0" r="r" b="b"/>
              <a:pathLst>
                <a:path w="21600" h="21600" extrusionOk="0">
                  <a:moveTo>
                    <a:pt x="19440" y="0"/>
                  </a:moveTo>
                  <a:lnTo>
                    <a:pt x="9720" y="0"/>
                  </a:lnTo>
                  <a:cubicBezTo>
                    <a:pt x="8533" y="0"/>
                    <a:pt x="7560" y="1080"/>
                    <a:pt x="7560" y="2400"/>
                  </a:cubicBezTo>
                  <a:lnTo>
                    <a:pt x="7560" y="12000"/>
                  </a:lnTo>
                  <a:lnTo>
                    <a:pt x="15121" y="12000"/>
                  </a:lnTo>
                  <a:lnTo>
                    <a:pt x="18360" y="15600"/>
                  </a:lnTo>
                  <a:lnTo>
                    <a:pt x="18360" y="12000"/>
                  </a:lnTo>
                  <a:lnTo>
                    <a:pt x="19440" y="12000"/>
                  </a:lnTo>
                  <a:cubicBezTo>
                    <a:pt x="20629" y="12000"/>
                    <a:pt x="21600" y="10920"/>
                    <a:pt x="21600" y="9600"/>
                  </a:cubicBezTo>
                  <a:lnTo>
                    <a:pt x="21600" y="2400"/>
                  </a:lnTo>
                  <a:cubicBezTo>
                    <a:pt x="21600" y="1080"/>
                    <a:pt x="20629" y="0"/>
                    <a:pt x="19440" y="0"/>
                  </a:cubicBezTo>
                  <a:close/>
                  <a:moveTo>
                    <a:pt x="6265" y="13440"/>
                  </a:moveTo>
                  <a:lnTo>
                    <a:pt x="6265" y="6000"/>
                  </a:lnTo>
                  <a:lnTo>
                    <a:pt x="2160" y="6000"/>
                  </a:lnTo>
                  <a:cubicBezTo>
                    <a:pt x="973" y="6000"/>
                    <a:pt x="0" y="7080"/>
                    <a:pt x="0" y="8400"/>
                  </a:cubicBezTo>
                  <a:lnTo>
                    <a:pt x="0" y="15600"/>
                  </a:lnTo>
                  <a:cubicBezTo>
                    <a:pt x="0" y="16920"/>
                    <a:pt x="973" y="18000"/>
                    <a:pt x="2160" y="18000"/>
                  </a:cubicBezTo>
                  <a:lnTo>
                    <a:pt x="3241" y="18000"/>
                  </a:lnTo>
                  <a:lnTo>
                    <a:pt x="3241" y="21600"/>
                  </a:lnTo>
                  <a:lnTo>
                    <a:pt x="6480" y="18000"/>
                  </a:lnTo>
                  <a:lnTo>
                    <a:pt x="11880" y="18000"/>
                  </a:lnTo>
                  <a:cubicBezTo>
                    <a:pt x="13069" y="18000"/>
                    <a:pt x="14040" y="16920"/>
                    <a:pt x="14040" y="15600"/>
                  </a:cubicBezTo>
                  <a:lnTo>
                    <a:pt x="14040" y="13415"/>
                  </a:lnTo>
                  <a:cubicBezTo>
                    <a:pt x="13971" y="13432"/>
                    <a:pt x="13898" y="13440"/>
                    <a:pt x="13824" y="13440"/>
                  </a:cubicBezTo>
                  <a:cubicBezTo>
                    <a:pt x="13824" y="13440"/>
                    <a:pt x="6265" y="13440"/>
                    <a:pt x="6265" y="13440"/>
                  </a:cubicBezTo>
                  <a:close/>
                </a:path>
              </a:pathLst>
            </a:custGeom>
            <a:solidFill>
              <a:schemeClr val="bg1"/>
            </a:solidFill>
            <a:ln w="12700">
              <a:miter lim="400000"/>
            </a:ln>
          </p:spPr>
          <p:txBody>
            <a:bodyPr lIns="0" tIns="0" rIns="0" bIns="0" anchor="ct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7" name="Group 35"/>
          <p:cNvGrpSpPr/>
          <p:nvPr/>
        </p:nvGrpSpPr>
        <p:grpSpPr>
          <a:xfrm>
            <a:off x="8692831" y="4371978"/>
            <a:ext cx="748775" cy="748775"/>
            <a:chOff x="8567357" y="3819709"/>
            <a:chExt cx="817551" cy="817551"/>
          </a:xfrm>
        </p:grpSpPr>
        <p:sp>
          <p:nvSpPr>
            <p:cNvPr id="28" name="Shape 1713"/>
            <p:cNvSpPr/>
            <p:nvPr/>
          </p:nvSpPr>
          <p:spPr>
            <a:xfrm rot="18610256" flipH="1">
              <a:off x="8567357" y="3819709"/>
              <a:ext cx="817551" cy="81755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6"/>
            </a:solidFill>
            <a:ln w="12700">
              <a:noFill/>
              <a:miter lim="400000"/>
            </a:ln>
          </p:spPr>
          <p:txBody>
            <a:bodyPr lIns="17447" tIns="17447" rIns="17447" bIns="17447" anchor="ctr"/>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9" name="Shape 1719"/>
            <p:cNvSpPr/>
            <p:nvPr/>
          </p:nvSpPr>
          <p:spPr>
            <a:xfrm>
              <a:off x="8839580" y="4053860"/>
              <a:ext cx="273105" cy="349251"/>
            </a:xfrm>
            <a:custGeom>
              <a:avLst/>
              <a:gdLst/>
              <a:ahLst/>
              <a:cxnLst>
                <a:cxn ang="0">
                  <a:pos x="wd2" y="hd2"/>
                </a:cxn>
                <a:cxn ang="5400000">
                  <a:pos x="wd2" y="hd2"/>
                </a:cxn>
                <a:cxn ang="10800000">
                  <a:pos x="wd2" y="hd2"/>
                </a:cxn>
                <a:cxn ang="16200000">
                  <a:pos x="wd2" y="hd2"/>
                </a:cxn>
              </a:cxnLst>
              <a:rect l="0" t="0" r="r" b="b"/>
              <a:pathLst>
                <a:path w="21600" h="21218" extrusionOk="0">
                  <a:moveTo>
                    <a:pt x="6595" y="39"/>
                  </a:moveTo>
                  <a:cubicBezTo>
                    <a:pt x="4807" y="400"/>
                    <a:pt x="1724" y="3046"/>
                    <a:pt x="2203" y="4243"/>
                  </a:cubicBezTo>
                  <a:cubicBezTo>
                    <a:pt x="2751" y="5505"/>
                    <a:pt x="6720" y="6978"/>
                    <a:pt x="6720" y="6978"/>
                  </a:cubicBezTo>
                  <a:cubicBezTo>
                    <a:pt x="10143" y="6768"/>
                    <a:pt x="10142" y="6765"/>
                    <a:pt x="10142" y="6765"/>
                  </a:cubicBezTo>
                  <a:cubicBezTo>
                    <a:pt x="10142" y="6765"/>
                    <a:pt x="8780" y="460"/>
                    <a:pt x="7274" y="39"/>
                  </a:cubicBezTo>
                  <a:cubicBezTo>
                    <a:pt x="7086" y="-14"/>
                    <a:pt x="6850" y="-13"/>
                    <a:pt x="6595" y="39"/>
                  </a:cubicBezTo>
                  <a:close/>
                  <a:moveTo>
                    <a:pt x="14631" y="39"/>
                  </a:moveTo>
                  <a:cubicBezTo>
                    <a:pt x="13128" y="460"/>
                    <a:pt x="11763" y="6765"/>
                    <a:pt x="11763" y="6765"/>
                  </a:cubicBezTo>
                  <a:cubicBezTo>
                    <a:pt x="15178" y="6975"/>
                    <a:pt x="15185" y="6978"/>
                    <a:pt x="15185" y="6978"/>
                  </a:cubicBezTo>
                  <a:cubicBezTo>
                    <a:pt x="15185" y="6978"/>
                    <a:pt x="19144" y="5505"/>
                    <a:pt x="19827" y="4243"/>
                  </a:cubicBezTo>
                  <a:cubicBezTo>
                    <a:pt x="20373" y="2875"/>
                    <a:pt x="16133" y="-382"/>
                    <a:pt x="14631" y="39"/>
                  </a:cubicBezTo>
                  <a:close/>
                  <a:moveTo>
                    <a:pt x="7135" y="2668"/>
                  </a:moveTo>
                  <a:cubicBezTo>
                    <a:pt x="7957" y="2878"/>
                    <a:pt x="8646" y="5924"/>
                    <a:pt x="8646" y="5924"/>
                  </a:cubicBezTo>
                  <a:cubicBezTo>
                    <a:pt x="6865" y="6029"/>
                    <a:pt x="6858" y="6031"/>
                    <a:pt x="6858" y="6031"/>
                  </a:cubicBezTo>
                  <a:cubicBezTo>
                    <a:pt x="6858" y="6031"/>
                    <a:pt x="4943" y="5300"/>
                    <a:pt x="4669" y="4668"/>
                  </a:cubicBezTo>
                  <a:cubicBezTo>
                    <a:pt x="4395" y="4037"/>
                    <a:pt x="6451" y="2352"/>
                    <a:pt x="7135" y="2668"/>
                  </a:cubicBezTo>
                  <a:close/>
                  <a:moveTo>
                    <a:pt x="14769" y="2668"/>
                  </a:moveTo>
                  <a:cubicBezTo>
                    <a:pt x="15452" y="2352"/>
                    <a:pt x="17509" y="4037"/>
                    <a:pt x="17236" y="4668"/>
                  </a:cubicBezTo>
                  <a:cubicBezTo>
                    <a:pt x="16962" y="5300"/>
                    <a:pt x="15046" y="6031"/>
                    <a:pt x="15047" y="6031"/>
                  </a:cubicBezTo>
                  <a:cubicBezTo>
                    <a:pt x="13407" y="5926"/>
                    <a:pt x="13412" y="5924"/>
                    <a:pt x="13412" y="5924"/>
                  </a:cubicBezTo>
                  <a:cubicBezTo>
                    <a:pt x="13412" y="5924"/>
                    <a:pt x="13950" y="2878"/>
                    <a:pt x="14769" y="2668"/>
                  </a:cubicBezTo>
                  <a:close/>
                  <a:moveTo>
                    <a:pt x="8355" y="7595"/>
                  </a:moveTo>
                  <a:lnTo>
                    <a:pt x="8355" y="21112"/>
                  </a:lnTo>
                  <a:cubicBezTo>
                    <a:pt x="9036" y="21216"/>
                    <a:pt x="9992" y="21218"/>
                    <a:pt x="10945" y="21218"/>
                  </a:cubicBezTo>
                  <a:cubicBezTo>
                    <a:pt x="11899" y="21218"/>
                    <a:pt x="12857" y="21216"/>
                    <a:pt x="13675" y="21112"/>
                  </a:cubicBezTo>
                  <a:cubicBezTo>
                    <a:pt x="13675" y="7594"/>
                    <a:pt x="13675" y="7595"/>
                    <a:pt x="13675" y="7595"/>
                  </a:cubicBezTo>
                  <a:cubicBezTo>
                    <a:pt x="12857" y="7595"/>
                    <a:pt x="11899" y="7595"/>
                    <a:pt x="10945" y="7595"/>
                  </a:cubicBezTo>
                  <a:cubicBezTo>
                    <a:pt x="9992" y="7595"/>
                    <a:pt x="9036" y="7595"/>
                    <a:pt x="8355" y="7595"/>
                  </a:cubicBezTo>
                  <a:close/>
                  <a:moveTo>
                    <a:pt x="6969" y="7691"/>
                  </a:moveTo>
                  <a:cubicBezTo>
                    <a:pt x="3825" y="7796"/>
                    <a:pt x="2189" y="8106"/>
                    <a:pt x="2189" y="8106"/>
                  </a:cubicBezTo>
                  <a:cubicBezTo>
                    <a:pt x="1095" y="8106"/>
                    <a:pt x="0" y="8842"/>
                    <a:pt x="0" y="9788"/>
                  </a:cubicBezTo>
                  <a:cubicBezTo>
                    <a:pt x="0" y="18924"/>
                    <a:pt x="0" y="18930"/>
                    <a:pt x="0" y="18930"/>
                  </a:cubicBezTo>
                  <a:cubicBezTo>
                    <a:pt x="0" y="19875"/>
                    <a:pt x="1095" y="20601"/>
                    <a:pt x="2189" y="20601"/>
                  </a:cubicBezTo>
                  <a:cubicBezTo>
                    <a:pt x="2189" y="20601"/>
                    <a:pt x="3825" y="20923"/>
                    <a:pt x="6969" y="21133"/>
                  </a:cubicBezTo>
                  <a:cubicBezTo>
                    <a:pt x="6969" y="7690"/>
                    <a:pt x="6969" y="7691"/>
                    <a:pt x="6969" y="7691"/>
                  </a:cubicBezTo>
                  <a:close/>
                  <a:moveTo>
                    <a:pt x="14631" y="7691"/>
                  </a:moveTo>
                  <a:cubicBezTo>
                    <a:pt x="14631" y="21134"/>
                    <a:pt x="14631" y="21133"/>
                    <a:pt x="14631" y="21133"/>
                  </a:cubicBezTo>
                  <a:cubicBezTo>
                    <a:pt x="17775" y="20923"/>
                    <a:pt x="19411" y="20601"/>
                    <a:pt x="19411" y="20601"/>
                  </a:cubicBezTo>
                  <a:cubicBezTo>
                    <a:pt x="20641" y="20601"/>
                    <a:pt x="21600" y="19875"/>
                    <a:pt x="21600" y="18930"/>
                  </a:cubicBezTo>
                  <a:cubicBezTo>
                    <a:pt x="21600" y="9793"/>
                    <a:pt x="21600" y="9788"/>
                    <a:pt x="21600" y="9788"/>
                  </a:cubicBezTo>
                  <a:cubicBezTo>
                    <a:pt x="21600" y="8842"/>
                    <a:pt x="20641" y="8106"/>
                    <a:pt x="19411" y="8106"/>
                  </a:cubicBezTo>
                  <a:cubicBezTo>
                    <a:pt x="19411" y="8106"/>
                    <a:pt x="17775" y="7796"/>
                    <a:pt x="14631" y="7691"/>
                  </a:cubicBezTo>
                  <a:close/>
                </a:path>
              </a:pathLst>
            </a:custGeom>
            <a:solidFill>
              <a:schemeClr val="bg1"/>
            </a:solidFill>
            <a:ln w="12700">
              <a:miter lim="400000"/>
            </a:ln>
          </p:spPr>
          <p:txBody>
            <a:bodyPr lIns="0" tIns="0" rIns="0" bIns="0"/>
            <a:lstStyle/>
            <a:p>
              <a:pPr>
                <a:lnSpc>
                  <a:spcPct val="120000"/>
                </a:lnSpc>
              </a:pPr>
              <a:endParaRPr>
                <a:latin typeface="Arial" panose="020B0604020202020204" pitchFamily="34" charset="0"/>
                <a:ea typeface="微软雅黑" panose="020B0503020204020204" pitchFamily="34" charset="-122"/>
                <a:sym typeface="Arial" panose="020B0604020202020204" pitchFamily="34" charset="0"/>
              </a:endParaRPr>
            </a:p>
          </p:txBody>
        </p:sp>
      </p:grpSp>
      <p:sp>
        <p:nvSpPr>
          <p:cNvPr id="30" name="Text Placeholder 3"/>
          <p:cNvSpPr txBox="1"/>
          <p:nvPr/>
        </p:nvSpPr>
        <p:spPr>
          <a:xfrm>
            <a:off x="7581777" y="3725144"/>
            <a:ext cx="876424" cy="494751"/>
          </a:xfrm>
          <a:prstGeom prst="rect">
            <a:avLst/>
          </a:prstGeom>
        </p:spPr>
        <p:txBody>
          <a:bodyPr vert="horz" wrap="square"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400" dirty="0">
                <a:latin typeface="Arial" panose="020B0604020202020204" pitchFamily="34" charset="0"/>
                <a:ea typeface="微软雅黑" panose="020B0503020204020204" pitchFamily="34" charset="-122"/>
                <a:cs typeface="Open Sans Light" panose="020B0306030504020204" pitchFamily="34" charset="0"/>
                <a:sym typeface="Arial" panose="020B0604020202020204" pitchFamily="34" charset="0"/>
              </a:rPr>
              <a:t>请替换文字内容</a:t>
            </a:r>
            <a:endParaRPr lang="id-ID" sz="1400" dirty="0">
              <a:latin typeface="Arial" panose="020B0604020202020204" pitchFamily="34" charset="0"/>
              <a:ea typeface="微软雅黑" panose="020B0503020204020204" pitchFamily="34" charset="-122"/>
              <a:cs typeface="Open Sans Light" panose="020B0306030504020204" pitchFamily="34" charset="0"/>
              <a:sym typeface="Arial" panose="020B0604020202020204" pitchFamily="34" charset="0"/>
            </a:endParaRPr>
          </a:p>
        </p:txBody>
      </p:sp>
      <p:sp>
        <p:nvSpPr>
          <p:cNvPr id="31" name="Text Placeholder 3"/>
          <p:cNvSpPr txBox="1"/>
          <p:nvPr/>
        </p:nvSpPr>
        <p:spPr>
          <a:xfrm>
            <a:off x="1071134" y="3599058"/>
            <a:ext cx="957263" cy="373062"/>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base">
              <a:lnSpc>
                <a:spcPct val="120000"/>
              </a:lnSpc>
              <a:spcAft>
                <a:spcPct val="0"/>
              </a:spcAft>
              <a:buFont typeface="Arial" panose="020B0604020202020204" pitchFamily="34" charset="0"/>
              <a:buNone/>
            </a:pPr>
            <a:r>
              <a:rPr lang="zh-CN" altLang="en-US" sz="1400">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请替换文字内容</a:t>
            </a:r>
            <a:endParaRPr lang="id-ID" altLang="zh-CN" sz="1400" dirty="0">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
        <p:nvSpPr>
          <p:cNvPr id="32" name="Text Placeholder 4"/>
          <p:cNvSpPr txBox="1"/>
          <p:nvPr/>
        </p:nvSpPr>
        <p:spPr>
          <a:xfrm>
            <a:off x="987729" y="2573849"/>
            <a:ext cx="1868283" cy="664797"/>
          </a:xfrm>
          <a:prstGeom prst="rect">
            <a:avLst/>
          </a:prstGeom>
        </p:spPr>
        <p:txBody>
          <a:bodyPr vert="horz" wrap="square" lIns="0" tIns="0"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lnSpc>
                <a:spcPct val="120000"/>
              </a:lnSpc>
              <a:spcAft>
                <a:spcPct val="0"/>
              </a:spcAft>
              <a:buFont typeface="Arial" panose="020B0604020202020204" pitchFamily="34" charset="0"/>
              <a:buNone/>
            </a:pPr>
            <a:r>
              <a:rPr lang="zh-CN" altLang="en-US" sz="1200" dirty="0">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请替换文字内容，点击添加相关标题文字，修改文字内容请替换文字内容</a:t>
            </a:r>
            <a:endParaRPr lang="id-ID" altLang="zh-CN" sz="1200" dirty="0">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
        <p:nvSpPr>
          <p:cNvPr id="33" name="Text Placeholder 3"/>
          <p:cNvSpPr txBox="1"/>
          <p:nvPr/>
        </p:nvSpPr>
        <p:spPr>
          <a:xfrm>
            <a:off x="4973532" y="3725144"/>
            <a:ext cx="804328" cy="494751"/>
          </a:xfrm>
          <a:prstGeom prst="rect">
            <a:avLst/>
          </a:prstGeom>
        </p:spPr>
        <p:txBody>
          <a:bodyPr vert="horz" wrap="square"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400" dirty="0">
                <a:latin typeface="Arial" panose="020B0604020202020204" pitchFamily="34" charset="0"/>
                <a:ea typeface="微软雅黑" panose="020B0503020204020204" pitchFamily="34" charset="-122"/>
                <a:sym typeface="Arial" panose="020B0604020202020204" pitchFamily="34" charset="0"/>
              </a:rPr>
              <a:t>请替换文字内容</a:t>
            </a:r>
            <a:endParaRPr lang="id-ID"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34" name="Text Placeholder 4"/>
          <p:cNvSpPr txBox="1"/>
          <p:nvPr/>
        </p:nvSpPr>
        <p:spPr>
          <a:xfrm>
            <a:off x="4407828" y="5061094"/>
            <a:ext cx="3030939" cy="886397"/>
          </a:xfrm>
          <a:prstGeom prst="rect">
            <a:avLst/>
          </a:prstGeom>
        </p:spPr>
        <p:txBody>
          <a:bodyPr vert="horz" wrap="square" lIns="0" tIns="0" rIns="0" bIns="0" rtlCol="0">
            <a:sp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200" dirty="0">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请替换文字内容，点击添加相关标题文字，修改文字内容请替换文字内容，点击添加相关标题文字，修改文字内容请替换文字内容，点击添加相关标题文字</a:t>
            </a:r>
            <a:endParaRPr lang="id-ID" altLang="zh-CN" sz="1200" dirty="0">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31">
                                            <p:txEl>
                                              <p:pRg st="0" end="0"/>
                                            </p:txEl>
                                          </p:spTgt>
                                        </p:tgtEl>
                                        <p:attrNameLst>
                                          <p:attrName>style.visibility</p:attrName>
                                        </p:attrNameLst>
                                      </p:cBhvr>
                                      <p:to>
                                        <p:strVal val="visible"/>
                                      </p:to>
                                    </p:set>
                                    <p:animEffect transition="in" filter="fade">
                                      <p:cBhvr>
                                        <p:cTn id="17" dur="500"/>
                                        <p:tgtEl>
                                          <p:spTgt spid="31">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par>
                          <p:cTn id="21" fill="hold">
                            <p:stCondLst>
                              <p:cond delay="1500"/>
                            </p:stCondLst>
                            <p:childTnLst>
                              <p:par>
                                <p:cTn id="22" presetID="18" presetClass="entr" presetSubtype="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strips(downRight)">
                                      <p:cBhvr>
                                        <p:cTn id="24" dur="500"/>
                                        <p:tgtEl>
                                          <p:spTgt spid="34"/>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par>
                          <p:cTn id="29" fill="hold">
                            <p:stCondLst>
                              <p:cond delay="2500"/>
                            </p:stCondLst>
                            <p:childTnLst>
                              <p:par>
                                <p:cTn id="30" presetID="53" presetClass="entr" presetSubtype="16"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childTnLst>
                          </p:cTn>
                        </p:par>
                        <p:par>
                          <p:cTn id="35" fill="hold">
                            <p:stCondLst>
                              <p:cond delay="3000"/>
                            </p:stCondLst>
                            <p:childTnLst>
                              <p:par>
                                <p:cTn id="36" presetID="10" presetClass="entr" presetSubtype="0" fill="hold" grpId="0" nodeType="after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fade">
                                      <p:cBhvr>
                                        <p:cTn id="38" dur="500"/>
                                        <p:tgtEl>
                                          <p:spTgt spid="33"/>
                                        </p:tgtEl>
                                      </p:cBhvr>
                                    </p:animEffect>
                                  </p:childTnLst>
                                </p:cTn>
                              </p:par>
                              <p:par>
                                <p:cTn id="39" presetID="10" presetClass="entr" presetSubtype="0" fill="hold"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childTnLst>
                          </p:cTn>
                        </p:par>
                        <p:par>
                          <p:cTn id="42" fill="hold">
                            <p:stCondLst>
                              <p:cond delay="3500"/>
                            </p:stCondLst>
                            <p:childTnLst>
                              <p:par>
                                <p:cTn id="43" presetID="18" presetClass="entr" presetSubtype="6" fill="hold" grpId="0" nodeType="afterEffect">
                                  <p:stCondLst>
                                    <p:cond delay="0"/>
                                  </p:stCondLst>
                                  <p:childTnLst>
                                    <p:set>
                                      <p:cBhvr>
                                        <p:cTn id="44" dur="1" fill="hold">
                                          <p:stCondLst>
                                            <p:cond delay="0"/>
                                          </p:stCondLst>
                                        </p:cTn>
                                        <p:tgtEl>
                                          <p:spTgt spid="32">
                                            <p:txEl>
                                              <p:pRg st="0" end="0"/>
                                            </p:txEl>
                                          </p:spTgt>
                                        </p:tgtEl>
                                        <p:attrNameLst>
                                          <p:attrName>style.visibility</p:attrName>
                                        </p:attrNameLst>
                                      </p:cBhvr>
                                      <p:to>
                                        <p:strVal val="visible"/>
                                      </p:to>
                                    </p:set>
                                    <p:animEffect transition="in" filter="strips(downRight)">
                                      <p:cBhvr>
                                        <p:cTn id="45" dur="500"/>
                                        <p:tgtEl>
                                          <p:spTgt spid="32">
                                            <p:txEl>
                                              <p:pRg st="0" end="0"/>
                                            </p:txEl>
                                          </p:spTgt>
                                        </p:tgtEl>
                                      </p:cBhvr>
                                    </p:animEffect>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left)">
                                      <p:cBhvr>
                                        <p:cTn id="49" dur="500"/>
                                        <p:tgtEl>
                                          <p:spTgt spid="6"/>
                                        </p:tgtEl>
                                      </p:cBhvr>
                                    </p:animEffect>
                                  </p:childTnLst>
                                </p:cTn>
                              </p:par>
                            </p:childTnLst>
                          </p:cTn>
                        </p:par>
                        <p:par>
                          <p:cTn id="50" fill="hold">
                            <p:stCondLst>
                              <p:cond delay="4500"/>
                            </p:stCondLst>
                            <p:childTnLst>
                              <p:par>
                                <p:cTn id="51" presetID="53" presetClass="entr" presetSubtype="16" fill="hold" grpId="0" nodeType="after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p:cTn id="53" dur="500" fill="hold"/>
                                        <p:tgtEl>
                                          <p:spTgt spid="7"/>
                                        </p:tgtEl>
                                        <p:attrNameLst>
                                          <p:attrName>ppt_w</p:attrName>
                                        </p:attrNameLst>
                                      </p:cBhvr>
                                      <p:tavLst>
                                        <p:tav tm="0">
                                          <p:val>
                                            <p:fltVal val="0"/>
                                          </p:val>
                                        </p:tav>
                                        <p:tav tm="100000">
                                          <p:val>
                                            <p:strVal val="#ppt_w"/>
                                          </p:val>
                                        </p:tav>
                                      </p:tavLst>
                                    </p:anim>
                                    <p:anim calcmode="lin" valueType="num">
                                      <p:cBhvr>
                                        <p:cTn id="54" dur="500" fill="hold"/>
                                        <p:tgtEl>
                                          <p:spTgt spid="7"/>
                                        </p:tgtEl>
                                        <p:attrNameLst>
                                          <p:attrName>ppt_h</p:attrName>
                                        </p:attrNameLst>
                                      </p:cBhvr>
                                      <p:tavLst>
                                        <p:tav tm="0">
                                          <p:val>
                                            <p:fltVal val="0"/>
                                          </p:val>
                                        </p:tav>
                                        <p:tav tm="100000">
                                          <p:val>
                                            <p:strVal val="#ppt_h"/>
                                          </p:val>
                                        </p:tav>
                                      </p:tavLst>
                                    </p:anim>
                                    <p:animEffect transition="in" filter="fade">
                                      <p:cBhvr>
                                        <p:cTn id="55" dur="500"/>
                                        <p:tgtEl>
                                          <p:spTgt spid="7"/>
                                        </p:tgtEl>
                                      </p:cBhvr>
                                    </p:animEffect>
                                  </p:childTnLst>
                                </p:cTn>
                              </p:par>
                            </p:childTnLst>
                          </p:cTn>
                        </p:par>
                        <p:par>
                          <p:cTn id="56" fill="hold">
                            <p:stCondLst>
                              <p:cond delay="5000"/>
                            </p:stCondLst>
                            <p:childTnLst>
                              <p:par>
                                <p:cTn id="57" presetID="10" presetClass="entr" presetSubtype="0" fill="hold" grpId="0" nodeType="after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500"/>
                                        <p:tgtEl>
                                          <p:spTgt spid="30"/>
                                        </p:tgtEl>
                                      </p:cBhvr>
                                    </p:animEffect>
                                  </p:childTnLst>
                                </p:cTn>
                              </p:par>
                            </p:childTnLst>
                          </p:cTn>
                        </p:par>
                        <p:par>
                          <p:cTn id="60" fill="hold">
                            <p:stCondLst>
                              <p:cond delay="5500"/>
                            </p:stCondLst>
                            <p:childTnLst>
                              <p:par>
                                <p:cTn id="61" presetID="10" presetClass="entr" presetSubtype="0" fill="hold"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fade">
                                      <p:cBhvr>
                                        <p:cTn id="63" dur="500"/>
                                        <p:tgtEl>
                                          <p:spTgt spid="18"/>
                                        </p:tgtEl>
                                      </p:cBhvr>
                                    </p:animEffect>
                                  </p:childTnLst>
                                </p:cTn>
                              </p:par>
                            </p:childTnLst>
                          </p:cTn>
                        </p:par>
                        <p:par>
                          <p:cTn id="64" fill="hold">
                            <p:stCondLst>
                              <p:cond delay="6000"/>
                            </p:stCondLst>
                            <p:childTnLst>
                              <p:par>
                                <p:cTn id="65" presetID="18" presetClass="entr" presetSubtype="6" fill="hold" grpId="0" nodeType="after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strips(downRight)">
                                      <p:cBhvr>
                                        <p:cTn id="67" dur="500"/>
                                        <p:tgtEl>
                                          <p:spTgt spid="21"/>
                                        </p:tgtEl>
                                      </p:cBhvr>
                                    </p:animEffect>
                                  </p:childTnLst>
                                </p:cTn>
                              </p:par>
                            </p:childTnLst>
                          </p:cTn>
                        </p:par>
                        <p:par>
                          <p:cTn id="68" fill="hold">
                            <p:stCondLst>
                              <p:cond delay="6500"/>
                            </p:stCondLst>
                            <p:childTnLst>
                              <p:par>
                                <p:cTn id="69" presetID="10" presetClass="entr" presetSubtype="0" fill="hold" nodeType="after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500"/>
                                        <p:tgtEl>
                                          <p:spTgt spid="24"/>
                                        </p:tgtEl>
                                      </p:cBhvr>
                                    </p:animEffect>
                                  </p:childTnLst>
                                </p:cTn>
                              </p:par>
                            </p:childTnLst>
                          </p:cTn>
                        </p:par>
                        <p:par>
                          <p:cTn id="72" fill="hold">
                            <p:stCondLst>
                              <p:cond delay="7000"/>
                            </p:stCondLst>
                            <p:childTnLst>
                              <p:par>
                                <p:cTn id="73" presetID="18" presetClass="entr" presetSubtype="6" fill="hold" grpId="0" nodeType="after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strips(downRight)">
                                      <p:cBhvr>
                                        <p:cTn id="75" dur="500"/>
                                        <p:tgtEl>
                                          <p:spTgt spid="22"/>
                                        </p:tgtEl>
                                      </p:cBhvr>
                                    </p:animEffect>
                                  </p:childTnLst>
                                </p:cTn>
                              </p:par>
                            </p:childTnLst>
                          </p:cTn>
                        </p:par>
                        <p:par>
                          <p:cTn id="76" fill="hold">
                            <p:stCondLst>
                              <p:cond delay="7500"/>
                            </p:stCondLst>
                            <p:childTnLst>
                              <p:par>
                                <p:cTn id="77" presetID="10" presetClass="entr" presetSubtype="0" fill="hold" nodeType="after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fade">
                                      <p:cBhvr>
                                        <p:cTn id="79" dur="500"/>
                                        <p:tgtEl>
                                          <p:spTgt spid="27"/>
                                        </p:tgtEl>
                                      </p:cBhvr>
                                    </p:animEffect>
                                  </p:childTnLst>
                                </p:cTn>
                              </p:par>
                            </p:childTnLst>
                          </p:cTn>
                        </p:par>
                        <p:par>
                          <p:cTn id="80" fill="hold">
                            <p:stCondLst>
                              <p:cond delay="8000"/>
                            </p:stCondLst>
                            <p:childTnLst>
                              <p:par>
                                <p:cTn id="81" presetID="18" presetClass="entr" presetSubtype="6"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strips(downRight)">
                                      <p:cBhvr>
                                        <p:cTn id="8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21" grpId="0" animBg="1"/>
      <p:bldP spid="22" grpId="0" animBg="1"/>
      <p:bldP spid="23" grpId="0" animBg="1"/>
      <p:bldP spid="30" grpId="0"/>
      <p:bldP spid="31" grpId="0" build="p"/>
      <p:bldP spid="32" grpId="0" build="p"/>
      <p:bldP spid="33" grpId="0"/>
      <p:bldP spid="34"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2"/>
</p:tagLst>
</file>

<file path=ppt/tags/tag3.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3"/>
</p:tagLst>
</file>

<file path=ppt/tags/tag4.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4"/>
</p:tagLst>
</file>

<file path=ppt/tags/tag5.xml><?xml version="1.0" encoding="utf-8"?>
<p:tagLst xmlns:a="http://schemas.openxmlformats.org/drawingml/2006/main" xmlns:r="http://schemas.openxmlformats.org/officeDocument/2006/relationships" xmlns:p="http://schemas.openxmlformats.org/presentationml/2006/main">
  <p:tag name="MH" val="20161022192605"/>
  <p:tag name="MH_LIBRARY" val="GRAPHIC"/>
  <p:tag name="MH_TYPE" val="Text"/>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61022192605"/>
  <p:tag name="MH_LIBRARY" val="GRAPHIC"/>
  <p:tag name="MH_TYPE" val="Text"/>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161022192605"/>
  <p:tag name="MH_LIBRARY" val="GRAPHIC"/>
  <p:tag name="MH_TYPE" val="Text"/>
  <p:tag name="MH_ORDER" val="3"/>
</p:tagLst>
</file>

<file path=ppt/tags/tag8.xml><?xml version="1.0" encoding="utf-8"?>
<p:tagLst xmlns:a="http://schemas.openxmlformats.org/drawingml/2006/main" xmlns:r="http://schemas.openxmlformats.org/officeDocument/2006/relationships" xmlns:p="http://schemas.openxmlformats.org/presentationml/2006/main">
  <p:tag name="MH" val="20161022192605"/>
  <p:tag name="MH_LIBRARY" val="GRAPHIC"/>
  <p:tag name="MH_TYPE" val="Text"/>
  <p:tag name="MH_ORDER" val="4"/>
</p:tagLst>
</file>

<file path=ppt/tags/tag9.xml><?xml version="1.0" encoding="utf-8"?>
<p:tagLst xmlns:a="http://schemas.openxmlformats.org/drawingml/2006/main" xmlns:r="http://schemas.openxmlformats.org/officeDocument/2006/relationships" xmlns:p="http://schemas.openxmlformats.org/presentationml/2006/main">
  <p:tag name="MH" val="20160830110244"/>
  <p:tag name="MH_LIBRARY" val="CONTENTS"/>
  <p:tag name="MH_TYPE" val="OTHERS"/>
  <p:tag name="ID" val="547143"/>
</p:tagLst>
</file>

<file path=ppt/theme/theme1.xml><?xml version="1.0" encoding="utf-8"?>
<a:theme xmlns:a="http://schemas.openxmlformats.org/drawingml/2006/main" name="Office 主题">
  <a:themeElements>
    <a:clrScheme name="绿色">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https://kelimo.taobao.com/</Template>
  <TotalTime>0</TotalTime>
  <Words>2589</Words>
  <Application>Microsoft Office PowerPoint</Application>
  <PresentationFormat>宽屏</PresentationFormat>
  <Paragraphs>290</Paragraphs>
  <Slides>31</Slides>
  <Notes>31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31</vt:i4>
      </vt:variant>
    </vt:vector>
  </HeadingPairs>
  <TitlesOfParts>
    <vt:vector size="46" baseType="lpstr">
      <vt:lpstr>Adobe Myungjo Std M</vt:lpstr>
      <vt:lpstr>Impact MT Std</vt:lpstr>
      <vt:lpstr>Lato</vt:lpstr>
      <vt:lpstr>Montserrat</vt:lpstr>
      <vt:lpstr>黑体</vt:lpstr>
      <vt:lpstr>时尚中黑简体</vt:lpstr>
      <vt:lpstr>宋体</vt:lpstr>
      <vt:lpstr>微软雅黑</vt:lpstr>
      <vt:lpstr>幼圆</vt:lpstr>
      <vt:lpstr>Agency FB</vt:lpstr>
      <vt:lpstr>Arial</vt:lpstr>
      <vt:lpstr>Calibri</vt:lpstr>
      <vt:lpstr>Franklin Gothic Book</vt:lpstr>
      <vt:lpstr>Verdana</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cp:revision>
  <dcterms:created xsi:type="dcterms:W3CDTF">2019-03-05T06:13:00Z</dcterms:created>
  <dcterms:modified xsi:type="dcterms:W3CDTF">2021-01-06T05:13:16Z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