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3"/>
  </p:notesMasterIdLst>
  <p:sldIdLst>
    <p:sldId id="257" r:id="rId2"/>
    <p:sldId id="258" r:id="rId3"/>
    <p:sldId id="284" r:id="rId4"/>
    <p:sldId id="259" r:id="rId5"/>
    <p:sldId id="260" r:id="rId6"/>
    <p:sldId id="261" r:id="rId7"/>
    <p:sldId id="262" r:id="rId8"/>
    <p:sldId id="263" r:id="rId9"/>
    <p:sldId id="264" r:id="rId10"/>
    <p:sldId id="285" r:id="rId11"/>
    <p:sldId id="265" r:id="rId12"/>
    <p:sldId id="266" r:id="rId13"/>
    <p:sldId id="267" r:id="rId14"/>
    <p:sldId id="268" r:id="rId15"/>
    <p:sldId id="269" r:id="rId16"/>
    <p:sldId id="270" r:id="rId17"/>
    <p:sldId id="286" r:id="rId18"/>
    <p:sldId id="271" r:id="rId19"/>
    <p:sldId id="272" r:id="rId20"/>
    <p:sldId id="273" r:id="rId21"/>
    <p:sldId id="274" r:id="rId22"/>
    <p:sldId id="275" r:id="rId23"/>
    <p:sldId id="276" r:id="rId24"/>
    <p:sldId id="287" r:id="rId25"/>
    <p:sldId id="277" r:id="rId26"/>
    <p:sldId id="278" r:id="rId27"/>
    <p:sldId id="279" r:id="rId28"/>
    <p:sldId id="280" r:id="rId29"/>
    <p:sldId id="281" r:id="rId30"/>
    <p:sldId id="282"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2987" autoAdjust="0"/>
  </p:normalViewPr>
  <p:slideViewPr>
    <p:cSldViewPr snapToGrid="0">
      <p:cViewPr varScale="1">
        <p:scale>
          <a:sx n="103" d="100"/>
          <a:sy n="103" d="100"/>
        </p:scale>
        <p:origin x="7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A3A5D1D-B274-2345-B5ED-E8435D6FDA0E}" type="doc">
      <dgm:prSet loTypeId="urn:microsoft.com/office/officeart/2008/layout/AlternatingHexagons" loCatId="" qsTypeId="urn:microsoft.com/office/officeart/2005/8/quickstyle/simple1#3" qsCatId="simple" csTypeId="urn:microsoft.com/office/officeart/2005/8/colors/accent1_2#2" csCatId="accent1" phldr="1"/>
      <dgm:spPr/>
      <dgm:t>
        <a:bodyPr/>
        <a:lstStyle/>
        <a:p>
          <a:endParaRPr lang="en-US"/>
        </a:p>
      </dgm:t>
    </dgm:pt>
    <dgm:pt modelId="{81244603-66AF-234F-8F13-DAC33863E574}">
      <dgm:prSet/>
      <dgm:spPr/>
      <dgm:t>
        <a:bodyPr/>
        <a:lstStyle/>
        <a:p>
          <a:endParaRPr lang="en-US" dirty="0"/>
        </a:p>
      </dgm:t>
    </dgm:pt>
    <dgm:pt modelId="{CF8634CA-57F2-194C-AA33-795333BE1C95}" type="parTrans" cxnId="{7E24A895-AC38-1647-83A3-5D205982B4BE}">
      <dgm:prSet/>
      <dgm:spPr/>
      <dgm:t>
        <a:bodyPr/>
        <a:lstStyle/>
        <a:p>
          <a:endParaRPr lang="en-US"/>
        </a:p>
      </dgm:t>
    </dgm:pt>
    <dgm:pt modelId="{27E964C8-4A82-1240-9CEF-8C6EB18C3C7B}" type="sibTrans" cxnId="{7E24A895-AC38-1647-83A3-5D205982B4BE}">
      <dgm:prSet/>
      <dgm:spPr/>
      <dgm:t>
        <a:bodyPr/>
        <a:lstStyle/>
        <a:p>
          <a:endParaRPr lang="en-US"/>
        </a:p>
      </dgm:t>
    </dgm:pt>
    <dgm:pt modelId="{67181478-3E2F-9240-A121-9C790B9B6967}">
      <dgm:prSet/>
      <dgm:spPr/>
      <dgm:t>
        <a:bodyPr/>
        <a:lstStyle/>
        <a:p>
          <a:endParaRPr lang="en-US"/>
        </a:p>
      </dgm:t>
    </dgm:pt>
    <dgm:pt modelId="{5541C35E-2523-6045-89B1-096091BF7070}" type="parTrans" cxnId="{6F063E25-2853-8C4B-A1E3-FFB8D12AF6E1}">
      <dgm:prSet/>
      <dgm:spPr/>
      <dgm:t>
        <a:bodyPr/>
        <a:lstStyle/>
        <a:p>
          <a:endParaRPr lang="en-US"/>
        </a:p>
      </dgm:t>
    </dgm:pt>
    <dgm:pt modelId="{D624B970-C969-B94A-B9B3-E82D2ED2E482}" type="sibTrans" cxnId="{6F063E25-2853-8C4B-A1E3-FFB8D12AF6E1}">
      <dgm:prSet/>
      <dgm:spPr/>
      <dgm:t>
        <a:bodyPr/>
        <a:lstStyle/>
        <a:p>
          <a:endParaRPr lang="en-US"/>
        </a:p>
      </dgm:t>
    </dgm:pt>
    <dgm:pt modelId="{4EB4E20D-4FA2-FD42-89D9-E1F814798D04}">
      <dgm:prSet/>
      <dgm:spPr/>
      <dgm:t>
        <a:bodyPr/>
        <a:lstStyle/>
        <a:p>
          <a:endParaRPr lang="en-US" dirty="0"/>
        </a:p>
      </dgm:t>
    </dgm:pt>
    <dgm:pt modelId="{2BD64847-875B-7F45-A58C-7551897AA1FC}" type="parTrans" cxnId="{B6FE2101-8F54-A441-A7B3-9AB9F9AFCB52}">
      <dgm:prSet/>
      <dgm:spPr/>
      <dgm:t>
        <a:bodyPr/>
        <a:lstStyle/>
        <a:p>
          <a:endParaRPr lang="en-US"/>
        </a:p>
      </dgm:t>
    </dgm:pt>
    <dgm:pt modelId="{63CB1F37-93C3-184C-B55A-F03298FDCCAC}" type="sibTrans" cxnId="{B6FE2101-8F54-A441-A7B3-9AB9F9AFCB52}">
      <dgm:prSet/>
      <dgm:spPr/>
      <dgm:t>
        <a:bodyPr/>
        <a:lstStyle/>
        <a:p>
          <a:endParaRPr lang="en-US"/>
        </a:p>
      </dgm:t>
    </dgm:pt>
    <dgm:pt modelId="{3D573A23-66A0-2B43-B765-4CACB12B42C2}" type="pres">
      <dgm:prSet presAssocID="{AA3A5D1D-B274-2345-B5ED-E8435D6FDA0E}" presName="Name0" presStyleCnt="0">
        <dgm:presLayoutVars>
          <dgm:chMax/>
          <dgm:chPref/>
          <dgm:dir/>
          <dgm:animLvl val="lvl"/>
        </dgm:presLayoutVars>
      </dgm:prSet>
      <dgm:spPr/>
    </dgm:pt>
    <dgm:pt modelId="{EDD9C3B7-1442-FF49-80DA-4F068601C7D0}" type="pres">
      <dgm:prSet presAssocID="{81244603-66AF-234F-8F13-DAC33863E574}" presName="composite" presStyleCnt="0"/>
      <dgm:spPr/>
    </dgm:pt>
    <dgm:pt modelId="{F4F677A1-ED0B-4246-8525-6DF8751CDCDA}" type="pres">
      <dgm:prSet presAssocID="{81244603-66AF-234F-8F13-DAC33863E574}" presName="Parent1" presStyleLbl="node1" presStyleIdx="0" presStyleCnt="6">
        <dgm:presLayoutVars>
          <dgm:chMax val="1"/>
          <dgm:chPref val="1"/>
          <dgm:bulletEnabled val="1"/>
        </dgm:presLayoutVars>
      </dgm:prSet>
      <dgm:spPr/>
    </dgm:pt>
    <dgm:pt modelId="{A90C393F-CA90-E749-B347-36CF69D9B1C6}" type="pres">
      <dgm:prSet presAssocID="{81244603-66AF-234F-8F13-DAC33863E574}" presName="Childtext1" presStyleLbl="revTx" presStyleIdx="0" presStyleCnt="3">
        <dgm:presLayoutVars>
          <dgm:chMax val="0"/>
          <dgm:chPref val="0"/>
          <dgm:bulletEnabled val="1"/>
        </dgm:presLayoutVars>
      </dgm:prSet>
      <dgm:spPr/>
    </dgm:pt>
    <dgm:pt modelId="{FA900F6E-CAC6-EF47-87E1-26A40B17ECD1}" type="pres">
      <dgm:prSet presAssocID="{81244603-66AF-234F-8F13-DAC33863E574}" presName="BalanceSpacing" presStyleCnt="0"/>
      <dgm:spPr/>
    </dgm:pt>
    <dgm:pt modelId="{524931B2-29AA-3A4F-947C-8D7A9D0F0C4C}" type="pres">
      <dgm:prSet presAssocID="{81244603-66AF-234F-8F13-DAC33863E574}" presName="BalanceSpacing1" presStyleCnt="0"/>
      <dgm:spPr/>
    </dgm:pt>
    <dgm:pt modelId="{1D92B86C-CCCB-BE4E-9050-203F77012014}" type="pres">
      <dgm:prSet presAssocID="{27E964C8-4A82-1240-9CEF-8C6EB18C3C7B}" presName="Accent1Text" presStyleLbl="node1" presStyleIdx="1" presStyleCnt="6"/>
      <dgm:spPr/>
    </dgm:pt>
    <dgm:pt modelId="{8981DC3E-1C1A-804E-BCA7-AF35EA1AC99B}" type="pres">
      <dgm:prSet presAssocID="{27E964C8-4A82-1240-9CEF-8C6EB18C3C7B}" presName="spaceBetweenRectangles" presStyleCnt="0"/>
      <dgm:spPr/>
    </dgm:pt>
    <dgm:pt modelId="{536323A8-C22C-4B47-BEA8-1DBA2F506874}" type="pres">
      <dgm:prSet presAssocID="{67181478-3E2F-9240-A121-9C790B9B6967}" presName="composite" presStyleCnt="0"/>
      <dgm:spPr/>
    </dgm:pt>
    <dgm:pt modelId="{578970F2-038A-EF41-AD79-B80550693B7C}" type="pres">
      <dgm:prSet presAssocID="{67181478-3E2F-9240-A121-9C790B9B6967}" presName="Parent1" presStyleLbl="node1" presStyleIdx="2" presStyleCnt="6">
        <dgm:presLayoutVars>
          <dgm:chMax val="1"/>
          <dgm:chPref val="1"/>
          <dgm:bulletEnabled val="1"/>
        </dgm:presLayoutVars>
      </dgm:prSet>
      <dgm:spPr/>
    </dgm:pt>
    <dgm:pt modelId="{FF4D0AF0-4AB1-DF43-9979-143520B2452B}" type="pres">
      <dgm:prSet presAssocID="{67181478-3E2F-9240-A121-9C790B9B6967}" presName="Childtext1" presStyleLbl="revTx" presStyleIdx="1" presStyleCnt="3">
        <dgm:presLayoutVars>
          <dgm:chMax val="0"/>
          <dgm:chPref val="0"/>
          <dgm:bulletEnabled val="1"/>
        </dgm:presLayoutVars>
      </dgm:prSet>
      <dgm:spPr/>
    </dgm:pt>
    <dgm:pt modelId="{6585160C-DE07-2742-8A56-4B50AEF8AB4C}" type="pres">
      <dgm:prSet presAssocID="{67181478-3E2F-9240-A121-9C790B9B6967}" presName="BalanceSpacing" presStyleCnt="0"/>
      <dgm:spPr/>
    </dgm:pt>
    <dgm:pt modelId="{71E40D2D-ADEE-C74F-A7D0-DFA987CD5F22}" type="pres">
      <dgm:prSet presAssocID="{67181478-3E2F-9240-A121-9C790B9B6967}" presName="BalanceSpacing1" presStyleCnt="0"/>
      <dgm:spPr/>
    </dgm:pt>
    <dgm:pt modelId="{DEA5E94A-FA68-F942-95AA-9044EB8F6F2A}" type="pres">
      <dgm:prSet presAssocID="{D624B970-C969-B94A-B9B3-E82D2ED2E482}" presName="Accent1Text" presStyleLbl="node1" presStyleIdx="3" presStyleCnt="6"/>
      <dgm:spPr/>
    </dgm:pt>
    <dgm:pt modelId="{E3B5D41F-A17D-F54D-BC6A-FBC069DFEF10}" type="pres">
      <dgm:prSet presAssocID="{D624B970-C969-B94A-B9B3-E82D2ED2E482}" presName="spaceBetweenRectangles" presStyleCnt="0"/>
      <dgm:spPr/>
    </dgm:pt>
    <dgm:pt modelId="{75B75D88-5C4C-4B45-9CC5-B045FB3B3CD0}" type="pres">
      <dgm:prSet presAssocID="{4EB4E20D-4FA2-FD42-89D9-E1F814798D04}" presName="composite" presStyleCnt="0"/>
      <dgm:spPr/>
    </dgm:pt>
    <dgm:pt modelId="{77F4FF77-CAE4-E448-9DA7-140DF94F8E50}" type="pres">
      <dgm:prSet presAssocID="{4EB4E20D-4FA2-FD42-89D9-E1F814798D04}" presName="Parent1" presStyleLbl="node1" presStyleIdx="4" presStyleCnt="6">
        <dgm:presLayoutVars>
          <dgm:chMax val="1"/>
          <dgm:chPref val="1"/>
          <dgm:bulletEnabled val="1"/>
        </dgm:presLayoutVars>
      </dgm:prSet>
      <dgm:spPr/>
    </dgm:pt>
    <dgm:pt modelId="{A49C3572-55B5-134A-AC5D-53B8B1E1A0FC}" type="pres">
      <dgm:prSet presAssocID="{4EB4E20D-4FA2-FD42-89D9-E1F814798D04}" presName="Childtext1" presStyleLbl="revTx" presStyleIdx="2" presStyleCnt="3">
        <dgm:presLayoutVars>
          <dgm:chMax val="0"/>
          <dgm:chPref val="0"/>
          <dgm:bulletEnabled val="1"/>
        </dgm:presLayoutVars>
      </dgm:prSet>
      <dgm:spPr/>
    </dgm:pt>
    <dgm:pt modelId="{F96EA031-5C53-DA4A-9D1B-38711873659F}" type="pres">
      <dgm:prSet presAssocID="{4EB4E20D-4FA2-FD42-89D9-E1F814798D04}" presName="BalanceSpacing" presStyleCnt="0"/>
      <dgm:spPr/>
    </dgm:pt>
    <dgm:pt modelId="{E39B2097-FE1A-5344-AEB2-DE6E95B3987D}" type="pres">
      <dgm:prSet presAssocID="{4EB4E20D-4FA2-FD42-89D9-E1F814798D04}" presName="BalanceSpacing1" presStyleCnt="0"/>
      <dgm:spPr/>
    </dgm:pt>
    <dgm:pt modelId="{81756A4D-F0FD-0744-8ED4-6B41AE0C2E6A}" type="pres">
      <dgm:prSet presAssocID="{63CB1F37-93C3-184C-B55A-F03298FDCCAC}" presName="Accent1Text" presStyleLbl="node1" presStyleIdx="5" presStyleCnt="6"/>
      <dgm:spPr/>
    </dgm:pt>
  </dgm:ptLst>
  <dgm:cxnLst>
    <dgm:cxn modelId="{B6FE2101-8F54-A441-A7B3-9AB9F9AFCB52}" srcId="{AA3A5D1D-B274-2345-B5ED-E8435D6FDA0E}" destId="{4EB4E20D-4FA2-FD42-89D9-E1F814798D04}" srcOrd="2" destOrd="0" parTransId="{2BD64847-875B-7F45-A58C-7551897AA1FC}" sibTransId="{63CB1F37-93C3-184C-B55A-F03298FDCCAC}"/>
    <dgm:cxn modelId="{40416701-D49F-4303-B37B-D31D2C39A44B}" type="presOf" srcId="{81244603-66AF-234F-8F13-DAC33863E574}" destId="{F4F677A1-ED0B-4246-8525-6DF8751CDCDA}" srcOrd="0" destOrd="0" presId="urn:microsoft.com/office/officeart/2008/layout/AlternatingHexagons"/>
    <dgm:cxn modelId="{FD2B3518-2F7C-4D36-BAF8-1BE107B26263}" type="presOf" srcId="{67181478-3E2F-9240-A121-9C790B9B6967}" destId="{578970F2-038A-EF41-AD79-B80550693B7C}" srcOrd="0" destOrd="0" presId="urn:microsoft.com/office/officeart/2008/layout/AlternatingHexagons"/>
    <dgm:cxn modelId="{6F063E25-2853-8C4B-A1E3-FFB8D12AF6E1}" srcId="{AA3A5D1D-B274-2345-B5ED-E8435D6FDA0E}" destId="{67181478-3E2F-9240-A121-9C790B9B6967}" srcOrd="1" destOrd="0" parTransId="{5541C35E-2523-6045-89B1-096091BF7070}" sibTransId="{D624B970-C969-B94A-B9B3-E82D2ED2E482}"/>
    <dgm:cxn modelId="{62E26B2A-6408-467B-9AA7-3A560AA724A6}" type="presOf" srcId="{63CB1F37-93C3-184C-B55A-F03298FDCCAC}" destId="{81756A4D-F0FD-0744-8ED4-6B41AE0C2E6A}" srcOrd="0" destOrd="0" presId="urn:microsoft.com/office/officeart/2008/layout/AlternatingHexagons"/>
    <dgm:cxn modelId="{A4C0C135-FDFF-4B1E-9222-5AD972FA991C}" type="presOf" srcId="{AA3A5D1D-B274-2345-B5ED-E8435D6FDA0E}" destId="{3D573A23-66A0-2B43-B765-4CACB12B42C2}" srcOrd="0" destOrd="0" presId="urn:microsoft.com/office/officeart/2008/layout/AlternatingHexagons"/>
    <dgm:cxn modelId="{EDE98862-AD73-452B-8C8C-17D53673EC0D}" type="presOf" srcId="{D624B970-C969-B94A-B9B3-E82D2ED2E482}" destId="{DEA5E94A-FA68-F942-95AA-9044EB8F6F2A}" srcOrd="0" destOrd="0" presId="urn:microsoft.com/office/officeart/2008/layout/AlternatingHexagons"/>
    <dgm:cxn modelId="{7E24A895-AC38-1647-83A3-5D205982B4BE}" srcId="{AA3A5D1D-B274-2345-B5ED-E8435D6FDA0E}" destId="{81244603-66AF-234F-8F13-DAC33863E574}" srcOrd="0" destOrd="0" parTransId="{CF8634CA-57F2-194C-AA33-795333BE1C95}" sibTransId="{27E964C8-4A82-1240-9CEF-8C6EB18C3C7B}"/>
    <dgm:cxn modelId="{B131FBAB-E74B-4755-BA18-5086F3D1E6F8}" type="presOf" srcId="{27E964C8-4A82-1240-9CEF-8C6EB18C3C7B}" destId="{1D92B86C-CCCB-BE4E-9050-203F77012014}" srcOrd="0" destOrd="0" presId="urn:microsoft.com/office/officeart/2008/layout/AlternatingHexagons"/>
    <dgm:cxn modelId="{5454E5AF-B3CA-477A-B0F2-863BA53F9980}" type="presOf" srcId="{4EB4E20D-4FA2-FD42-89D9-E1F814798D04}" destId="{77F4FF77-CAE4-E448-9DA7-140DF94F8E50}" srcOrd="0" destOrd="0" presId="urn:microsoft.com/office/officeart/2008/layout/AlternatingHexagons"/>
    <dgm:cxn modelId="{C7D72602-0814-4807-9542-7E0C3F6FF1C0}" type="presParOf" srcId="{3D573A23-66A0-2B43-B765-4CACB12B42C2}" destId="{EDD9C3B7-1442-FF49-80DA-4F068601C7D0}" srcOrd="0" destOrd="0" presId="urn:microsoft.com/office/officeart/2008/layout/AlternatingHexagons"/>
    <dgm:cxn modelId="{28D9701F-058B-4837-9195-910143A85658}" type="presParOf" srcId="{EDD9C3B7-1442-FF49-80DA-4F068601C7D0}" destId="{F4F677A1-ED0B-4246-8525-6DF8751CDCDA}" srcOrd="0" destOrd="0" presId="urn:microsoft.com/office/officeart/2008/layout/AlternatingHexagons"/>
    <dgm:cxn modelId="{1763ECB6-A9BD-43D4-8A02-D1C3A2088C6B}" type="presParOf" srcId="{EDD9C3B7-1442-FF49-80DA-4F068601C7D0}" destId="{A90C393F-CA90-E749-B347-36CF69D9B1C6}" srcOrd="1" destOrd="0" presId="urn:microsoft.com/office/officeart/2008/layout/AlternatingHexagons"/>
    <dgm:cxn modelId="{E112A70F-84EF-47E7-B961-C1D5FC001483}" type="presParOf" srcId="{EDD9C3B7-1442-FF49-80DA-4F068601C7D0}" destId="{FA900F6E-CAC6-EF47-87E1-26A40B17ECD1}" srcOrd="2" destOrd="0" presId="urn:microsoft.com/office/officeart/2008/layout/AlternatingHexagons"/>
    <dgm:cxn modelId="{437D4494-04F1-4BED-8659-48451A01BED5}" type="presParOf" srcId="{EDD9C3B7-1442-FF49-80DA-4F068601C7D0}" destId="{524931B2-29AA-3A4F-947C-8D7A9D0F0C4C}" srcOrd="3" destOrd="0" presId="urn:microsoft.com/office/officeart/2008/layout/AlternatingHexagons"/>
    <dgm:cxn modelId="{5B1DA092-9541-44F2-9D1B-13272F7B4C9E}" type="presParOf" srcId="{EDD9C3B7-1442-FF49-80DA-4F068601C7D0}" destId="{1D92B86C-CCCB-BE4E-9050-203F77012014}" srcOrd="4" destOrd="0" presId="urn:microsoft.com/office/officeart/2008/layout/AlternatingHexagons"/>
    <dgm:cxn modelId="{106EC5B5-B653-45F4-9860-69E4D646A61B}" type="presParOf" srcId="{3D573A23-66A0-2B43-B765-4CACB12B42C2}" destId="{8981DC3E-1C1A-804E-BCA7-AF35EA1AC99B}" srcOrd="1" destOrd="0" presId="urn:microsoft.com/office/officeart/2008/layout/AlternatingHexagons"/>
    <dgm:cxn modelId="{BCEAA6BD-A7CC-463A-90DB-E86E4620C54F}" type="presParOf" srcId="{3D573A23-66A0-2B43-B765-4CACB12B42C2}" destId="{536323A8-C22C-4B47-BEA8-1DBA2F506874}" srcOrd="2" destOrd="0" presId="urn:microsoft.com/office/officeart/2008/layout/AlternatingHexagons"/>
    <dgm:cxn modelId="{5D85745E-FADC-4D83-800A-D41A7400B3F0}" type="presParOf" srcId="{536323A8-C22C-4B47-BEA8-1DBA2F506874}" destId="{578970F2-038A-EF41-AD79-B80550693B7C}" srcOrd="0" destOrd="0" presId="urn:microsoft.com/office/officeart/2008/layout/AlternatingHexagons"/>
    <dgm:cxn modelId="{47C1FCFB-22AA-4A17-8183-5BE8240A301B}" type="presParOf" srcId="{536323A8-C22C-4B47-BEA8-1DBA2F506874}" destId="{FF4D0AF0-4AB1-DF43-9979-143520B2452B}" srcOrd="1" destOrd="0" presId="urn:microsoft.com/office/officeart/2008/layout/AlternatingHexagons"/>
    <dgm:cxn modelId="{DA8C8871-5ED6-467F-8A6B-55749DE514D0}" type="presParOf" srcId="{536323A8-C22C-4B47-BEA8-1DBA2F506874}" destId="{6585160C-DE07-2742-8A56-4B50AEF8AB4C}" srcOrd="2" destOrd="0" presId="urn:microsoft.com/office/officeart/2008/layout/AlternatingHexagons"/>
    <dgm:cxn modelId="{DA4B0004-94B6-40B8-AB8F-32F536732482}" type="presParOf" srcId="{536323A8-C22C-4B47-BEA8-1DBA2F506874}" destId="{71E40D2D-ADEE-C74F-A7D0-DFA987CD5F22}" srcOrd="3" destOrd="0" presId="urn:microsoft.com/office/officeart/2008/layout/AlternatingHexagons"/>
    <dgm:cxn modelId="{D85B51D6-36DE-4B73-A644-6CB71E6B6BB9}" type="presParOf" srcId="{536323A8-C22C-4B47-BEA8-1DBA2F506874}" destId="{DEA5E94A-FA68-F942-95AA-9044EB8F6F2A}" srcOrd="4" destOrd="0" presId="urn:microsoft.com/office/officeart/2008/layout/AlternatingHexagons"/>
    <dgm:cxn modelId="{3ABA9230-C796-494F-9FE0-1717A88BA470}" type="presParOf" srcId="{3D573A23-66A0-2B43-B765-4CACB12B42C2}" destId="{E3B5D41F-A17D-F54D-BC6A-FBC069DFEF10}" srcOrd="3" destOrd="0" presId="urn:microsoft.com/office/officeart/2008/layout/AlternatingHexagons"/>
    <dgm:cxn modelId="{7023458F-ABB5-4208-AED8-58405D18A674}" type="presParOf" srcId="{3D573A23-66A0-2B43-B765-4CACB12B42C2}" destId="{75B75D88-5C4C-4B45-9CC5-B045FB3B3CD0}" srcOrd="4" destOrd="0" presId="urn:microsoft.com/office/officeart/2008/layout/AlternatingHexagons"/>
    <dgm:cxn modelId="{B34561F5-4D57-4315-A607-AA25591FDC21}" type="presParOf" srcId="{75B75D88-5C4C-4B45-9CC5-B045FB3B3CD0}" destId="{77F4FF77-CAE4-E448-9DA7-140DF94F8E50}" srcOrd="0" destOrd="0" presId="urn:microsoft.com/office/officeart/2008/layout/AlternatingHexagons"/>
    <dgm:cxn modelId="{BEB7EE7B-8DD7-4416-B58E-1851FF6E2205}" type="presParOf" srcId="{75B75D88-5C4C-4B45-9CC5-B045FB3B3CD0}" destId="{A49C3572-55B5-134A-AC5D-53B8B1E1A0FC}" srcOrd="1" destOrd="0" presId="urn:microsoft.com/office/officeart/2008/layout/AlternatingHexagons"/>
    <dgm:cxn modelId="{98B4836B-C366-47F9-B1EA-D168191F6EEB}" type="presParOf" srcId="{75B75D88-5C4C-4B45-9CC5-B045FB3B3CD0}" destId="{F96EA031-5C53-DA4A-9D1B-38711873659F}" srcOrd="2" destOrd="0" presId="urn:microsoft.com/office/officeart/2008/layout/AlternatingHexagons"/>
    <dgm:cxn modelId="{AB26DB36-7FB5-4B28-9EAD-BA274B018791}" type="presParOf" srcId="{75B75D88-5C4C-4B45-9CC5-B045FB3B3CD0}" destId="{E39B2097-FE1A-5344-AEB2-DE6E95B3987D}" srcOrd="3" destOrd="0" presId="urn:microsoft.com/office/officeart/2008/layout/AlternatingHexagons"/>
    <dgm:cxn modelId="{DA1ECD04-DED6-4167-8628-BCC47EA50DF3}" type="presParOf" srcId="{75B75D88-5C4C-4B45-9CC5-B045FB3B3CD0}" destId="{81756A4D-F0FD-0744-8ED4-6B41AE0C2E6A}"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677A1-ED0B-4246-8525-6DF8751CDCDA}">
      <dsp:nvSpPr>
        <dsp:cNvPr id="0" name=""/>
        <dsp:cNvSpPr/>
      </dsp:nvSpPr>
      <dsp:spPr>
        <a:xfrm rot="5400000">
          <a:off x="2167679" y="191084"/>
          <a:ext cx="1423669" cy="123859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endParaRPr lang="en-US" sz="4500" kern="1200" dirty="0"/>
        </a:p>
      </dsp:txBody>
      <dsp:txXfrm rot="-5400000">
        <a:off x="2453231" y="320401"/>
        <a:ext cx="852564" cy="979959"/>
      </dsp:txXfrm>
    </dsp:sp>
    <dsp:sp modelId="{A90C393F-CA90-E749-B347-36CF69D9B1C6}">
      <dsp:nvSpPr>
        <dsp:cNvPr id="0" name=""/>
        <dsp:cNvSpPr/>
      </dsp:nvSpPr>
      <dsp:spPr>
        <a:xfrm>
          <a:off x="3536396" y="383279"/>
          <a:ext cx="1588815" cy="854202"/>
        </a:xfrm>
        <a:prstGeom prst="rect">
          <a:avLst/>
        </a:prstGeom>
        <a:noFill/>
        <a:ln>
          <a:noFill/>
        </a:ln>
        <a:effectLst/>
      </dsp:spPr>
      <dsp:style>
        <a:lnRef idx="0">
          <a:scrgbClr r="0" g="0" b="0"/>
        </a:lnRef>
        <a:fillRef idx="0">
          <a:scrgbClr r="0" g="0" b="0"/>
        </a:fillRef>
        <a:effectRef idx="0">
          <a:scrgbClr r="0" g="0" b="0"/>
        </a:effectRef>
        <a:fontRef idx="minor"/>
      </dsp:style>
    </dsp:sp>
    <dsp:sp modelId="{1D92B86C-CCCB-BE4E-9050-203F77012014}">
      <dsp:nvSpPr>
        <dsp:cNvPr id="0" name=""/>
        <dsp:cNvSpPr/>
      </dsp:nvSpPr>
      <dsp:spPr>
        <a:xfrm rot="5400000">
          <a:off x="829999" y="191084"/>
          <a:ext cx="1423669" cy="123859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115551" y="320401"/>
        <a:ext cx="852564" cy="979959"/>
      </dsp:txXfrm>
    </dsp:sp>
    <dsp:sp modelId="{578970F2-038A-EF41-AD79-B80550693B7C}">
      <dsp:nvSpPr>
        <dsp:cNvPr id="0" name=""/>
        <dsp:cNvSpPr/>
      </dsp:nvSpPr>
      <dsp:spPr>
        <a:xfrm rot="5400000">
          <a:off x="1496277" y="1399495"/>
          <a:ext cx="1423669" cy="123859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endParaRPr lang="en-US" sz="4500" kern="1200"/>
        </a:p>
      </dsp:txBody>
      <dsp:txXfrm rot="-5400000">
        <a:off x="1781829" y="1528812"/>
        <a:ext cx="852564" cy="979959"/>
      </dsp:txXfrm>
    </dsp:sp>
    <dsp:sp modelId="{FF4D0AF0-4AB1-DF43-9979-143520B2452B}">
      <dsp:nvSpPr>
        <dsp:cNvPr id="0" name=""/>
        <dsp:cNvSpPr/>
      </dsp:nvSpPr>
      <dsp:spPr>
        <a:xfrm>
          <a:off x="0" y="1591691"/>
          <a:ext cx="1537563" cy="854202"/>
        </a:xfrm>
        <a:prstGeom prst="rect">
          <a:avLst/>
        </a:prstGeom>
        <a:noFill/>
        <a:ln>
          <a:noFill/>
        </a:ln>
        <a:effectLst/>
      </dsp:spPr>
      <dsp:style>
        <a:lnRef idx="0">
          <a:scrgbClr r="0" g="0" b="0"/>
        </a:lnRef>
        <a:fillRef idx="0">
          <a:scrgbClr r="0" g="0" b="0"/>
        </a:fillRef>
        <a:effectRef idx="0">
          <a:scrgbClr r="0" g="0" b="0"/>
        </a:effectRef>
        <a:fontRef idx="minor"/>
      </dsp:style>
    </dsp:sp>
    <dsp:sp modelId="{DEA5E94A-FA68-F942-95AA-9044EB8F6F2A}">
      <dsp:nvSpPr>
        <dsp:cNvPr id="0" name=""/>
        <dsp:cNvSpPr/>
      </dsp:nvSpPr>
      <dsp:spPr>
        <a:xfrm rot="5400000">
          <a:off x="2833957" y="1399495"/>
          <a:ext cx="1423669" cy="123859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119509" y="1528812"/>
        <a:ext cx="852564" cy="979959"/>
      </dsp:txXfrm>
    </dsp:sp>
    <dsp:sp modelId="{77F4FF77-CAE4-E448-9DA7-140DF94F8E50}">
      <dsp:nvSpPr>
        <dsp:cNvPr id="0" name=""/>
        <dsp:cNvSpPr/>
      </dsp:nvSpPr>
      <dsp:spPr>
        <a:xfrm rot="5400000">
          <a:off x="2167679" y="2607906"/>
          <a:ext cx="1423669" cy="123859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endParaRPr lang="en-US" sz="4500" kern="1200" dirty="0"/>
        </a:p>
      </dsp:txBody>
      <dsp:txXfrm rot="-5400000">
        <a:off x="2453231" y="2737223"/>
        <a:ext cx="852564" cy="979959"/>
      </dsp:txXfrm>
    </dsp:sp>
    <dsp:sp modelId="{A49C3572-55B5-134A-AC5D-53B8B1E1A0FC}">
      <dsp:nvSpPr>
        <dsp:cNvPr id="0" name=""/>
        <dsp:cNvSpPr/>
      </dsp:nvSpPr>
      <dsp:spPr>
        <a:xfrm>
          <a:off x="3536396" y="2800102"/>
          <a:ext cx="1588815" cy="854202"/>
        </a:xfrm>
        <a:prstGeom prst="rect">
          <a:avLst/>
        </a:prstGeom>
        <a:noFill/>
        <a:ln>
          <a:noFill/>
        </a:ln>
        <a:effectLst/>
      </dsp:spPr>
      <dsp:style>
        <a:lnRef idx="0">
          <a:scrgbClr r="0" g="0" b="0"/>
        </a:lnRef>
        <a:fillRef idx="0">
          <a:scrgbClr r="0" g="0" b="0"/>
        </a:fillRef>
        <a:effectRef idx="0">
          <a:scrgbClr r="0" g="0" b="0"/>
        </a:effectRef>
        <a:fontRef idx="minor"/>
      </dsp:style>
    </dsp:sp>
    <dsp:sp modelId="{81756A4D-F0FD-0744-8ED4-6B41AE0C2E6A}">
      <dsp:nvSpPr>
        <dsp:cNvPr id="0" name=""/>
        <dsp:cNvSpPr/>
      </dsp:nvSpPr>
      <dsp:spPr>
        <a:xfrm rot="5400000">
          <a:off x="829999" y="2607906"/>
          <a:ext cx="1423669" cy="123859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115551" y="2737223"/>
        <a:ext cx="852564" cy="97995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ChangeArrowheads="1"/>
          </p:cNvSpPr>
          <p:nvPr>
            <p:ph type="sldImg" idx="4294967295"/>
          </p:nvPr>
        </p:nvSpPr>
        <p:spPr>
          <a:ln>
            <a:miter lim="800000"/>
          </a:ln>
        </p:spPr>
      </p:sp>
      <p:sp>
        <p:nvSpPr>
          <p:cNvPr id="29698" name="备注占位符 2"/>
          <p:cNvSpPr>
            <a:spLocks noGrp="1" noChangeArrowheads="1"/>
          </p:cNvSpPr>
          <p:nvPr>
            <p:ph type="body" idx="4294967295"/>
          </p:nvPr>
        </p:nvSpPr>
        <p:spPr/>
        <p:txBody>
          <a:bodyPr/>
          <a:lstStyle/>
          <a:p>
            <a:endParaRPr lang="zh-CN" altLang="en-US"/>
          </a:p>
        </p:txBody>
      </p:sp>
      <p:sp>
        <p:nvSpPr>
          <p:cNvPr id="2969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fld id="{2C0FB5D3-D189-44E8-A54E-29ACDC9277B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2_Main Title+ SubTitle+Numb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6801" y="516467"/>
            <a:ext cx="7518400" cy="471365"/>
          </a:xfrm>
          <a:prstGeom prst="rect">
            <a:avLst/>
          </a:prstGeom>
        </p:spPr>
        <p:txBody>
          <a:bodyPr wrap="none" lIns="0" tIns="0" rIns="0" bIns="0">
            <a:noAutofit/>
          </a:bodyPr>
          <a:lstStyle>
            <a:lvl1pPr algn="ctr">
              <a:defRPr sz="3730" b="1" baseline="0">
                <a:solidFill>
                  <a:schemeClr val="tx1">
                    <a:lumMod val="50000"/>
                    <a:lumOff val="50000"/>
                  </a:schemeClr>
                </a:solidFill>
              </a:defRPr>
            </a:lvl1pPr>
          </a:lstStyle>
          <a:p>
            <a:r>
              <a:rPr lang="en-US" noProof="1"/>
              <a:t>Click To Edit Master Title Style</a:t>
            </a:r>
          </a:p>
        </p:txBody>
      </p:sp>
      <p:sp>
        <p:nvSpPr>
          <p:cNvPr id="15" name="Text Placeholder 3"/>
          <p:cNvSpPr>
            <a:spLocks noGrp="1"/>
          </p:cNvSpPr>
          <p:nvPr>
            <p:ph type="body" sz="half" idx="2" hasCustomPrompt="1"/>
          </p:nvPr>
        </p:nvSpPr>
        <p:spPr>
          <a:xfrm>
            <a:off x="3352800" y="985788"/>
            <a:ext cx="5486400" cy="267662"/>
          </a:xfrm>
          <a:prstGeom prst="rect">
            <a:avLst/>
          </a:prstGeom>
        </p:spPr>
        <p:txBody>
          <a:bodyPr wrap="none" lIns="0" tIns="0" rIns="0" bIns="0" anchor="ctr">
            <a:noAutofit/>
          </a:bodyPr>
          <a:lstStyle>
            <a:lvl1pPr marL="0" indent="0" algn="ctr">
              <a:buNone/>
              <a:defRPr sz="1465" b="1" baseline="0">
                <a:solidFill>
                  <a:schemeClr val="bg1">
                    <a:lumMod val="75000"/>
                  </a:schemeClr>
                </a:solidFill>
              </a:defRPr>
            </a:lvl1pPr>
            <a:lvl2pPr marL="608965" indent="0">
              <a:buNone/>
              <a:defRPr sz="1600"/>
            </a:lvl2pPr>
            <a:lvl3pPr marL="1219200" indent="0">
              <a:buNone/>
              <a:defRPr sz="1330"/>
            </a:lvl3pPr>
            <a:lvl4pPr marL="1828165" indent="0">
              <a:buNone/>
              <a:defRPr sz="1200"/>
            </a:lvl4pPr>
            <a:lvl5pPr marL="2438400" indent="0">
              <a:buNone/>
              <a:defRPr sz="1200"/>
            </a:lvl5pPr>
            <a:lvl6pPr marL="3047365" indent="0">
              <a:buNone/>
              <a:defRPr sz="1200"/>
            </a:lvl6pPr>
            <a:lvl7pPr marL="3657600" indent="0">
              <a:buNone/>
              <a:defRPr sz="1200"/>
            </a:lvl7pPr>
            <a:lvl8pPr marL="4266565" indent="0">
              <a:buNone/>
              <a:defRPr sz="1200"/>
            </a:lvl8pPr>
            <a:lvl9pPr marL="4876800" indent="0">
              <a:buNone/>
              <a:defRPr sz="1200"/>
            </a:lvl9pPr>
          </a:lstStyle>
          <a:p>
            <a:pPr lvl="0"/>
            <a:r>
              <a:rPr lang="en-US" noProof="1"/>
              <a:t>Subtext Goes Here</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vl1pPr>
          </a:lstStyle>
          <a:p>
            <a:fld id="{DD615DFD-8505-4C7B-90FE-F45A3565472F}" type="datetimeFigureOut">
              <a:rPr lang="zh-CN" altLang="en-US"/>
              <a:t>2021/1/6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vl1pPr>
          </a:lstStyle>
          <a:p>
            <a:fld id="{F87445E9-4968-4E4A-9559-BAC4A92C90CD}"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t>1/6/2021</a:t>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5400000">
            <a:off x="2654041" y="-2654041"/>
            <a:ext cx="6883918" cy="12192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slideLayout" Target="../slideLayouts/slideLayout4.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4413" y="2032174"/>
            <a:ext cx="4203174" cy="27936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菱形 5"/>
          <p:cNvSpPr/>
          <p:nvPr/>
        </p:nvSpPr>
        <p:spPr>
          <a:xfrm>
            <a:off x="4755358" y="120038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菱形 6"/>
          <p:cNvSpPr/>
          <p:nvPr/>
        </p:nvSpPr>
        <p:spPr>
          <a:xfrm>
            <a:off x="4632150" y="68612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文本框 7"/>
          <p:cNvSpPr txBox="1"/>
          <p:nvPr/>
        </p:nvSpPr>
        <p:spPr>
          <a:xfrm>
            <a:off x="5777721" y="2089810"/>
            <a:ext cx="1280408" cy="481740"/>
          </a:xfrm>
          <a:prstGeom prst="rect">
            <a:avLst/>
          </a:prstGeom>
          <a:noFill/>
        </p:spPr>
        <p:txBody>
          <a:bodyPr wrap="square" rtlCol="0">
            <a:spAutoFit/>
          </a:bodyPr>
          <a:lstStyle/>
          <a:p>
            <a:r>
              <a:rPr lang="en-US" altLang="zh-CN" sz="2530">
                <a:solidFill>
                  <a:schemeClr val="accent1"/>
                </a:solidFill>
                <a:latin typeface="微软雅黑" panose="020B0503020204020204" pitchFamily="34" charset="-122"/>
                <a:ea typeface="微软雅黑" panose="020B0503020204020204" pitchFamily="34" charset="-122"/>
              </a:rPr>
              <a:t>Part2</a:t>
            </a:r>
            <a:endParaRPr lang="zh-CN" altLang="en-US" sz="2530" dirty="0">
              <a:solidFill>
                <a:schemeClr val="accent1"/>
              </a:solidFill>
              <a:latin typeface="微软雅黑" panose="020B0503020204020204" pitchFamily="34" charset="-122"/>
              <a:ea typeface="微软雅黑" panose="020B0503020204020204" pitchFamily="34" charset="-122"/>
            </a:endParaRPr>
          </a:p>
        </p:txBody>
      </p:sp>
      <p:sp>
        <p:nvSpPr>
          <p:cNvPr id="10" name="KSO_Shape"/>
          <p:cNvSpPr/>
          <p:nvPr/>
        </p:nvSpPr>
        <p:spPr bwMode="auto">
          <a:xfrm>
            <a:off x="6135480" y="2760697"/>
            <a:ext cx="282445" cy="564889"/>
          </a:xfrm>
          <a:custGeom>
            <a:avLst/>
            <a:gdLst/>
            <a:ahLst/>
            <a:cxnLst/>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6" name="文本框 9"/>
          <p:cNvSpPr txBox="1"/>
          <p:nvPr/>
        </p:nvSpPr>
        <p:spPr>
          <a:xfrm>
            <a:off x="3783177" y="4819001"/>
            <a:ext cx="5269496" cy="627008"/>
          </a:xfrm>
          <a:prstGeom prst="rect">
            <a:avLst/>
          </a:prstGeom>
          <a:noFill/>
        </p:spPr>
        <p:txBody>
          <a:bodyPr wrap="square" lIns="72303" tIns="36152" rIns="72303" bIns="36152" rtlCol="0">
            <a:spAutoFit/>
          </a:bodyPr>
          <a:lstStyle/>
          <a:p>
            <a:r>
              <a:rPr lang="zh-CN" altLang="en-US" sz="3600" dirty="0">
                <a:ln>
                  <a:solidFill>
                    <a:schemeClr val="accent1"/>
                  </a:solidFill>
                </a:ln>
                <a:solidFill>
                  <a:schemeClr val="accent1"/>
                </a:solidFill>
                <a:latin typeface="Franklin Gothic Medium" panose="020B0603020102020204" pitchFamily="34" charset="0"/>
                <a:ea typeface="微软雅黑" panose="020B0503020204020204" pitchFamily="34" charset="-122"/>
                <a:cs typeface="+mn-ea"/>
                <a:sym typeface="+mn-lt"/>
              </a:rPr>
              <a:t>点击添加相关标题文字</a:t>
            </a:r>
            <a:endParaRPr lang="zh-CN" altLang="en-US" sz="6000" dirty="0">
              <a:ln>
                <a:solidFill>
                  <a:schemeClr val="accent1"/>
                </a:solidFill>
              </a:ln>
              <a:solidFill>
                <a:schemeClr val="accent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10" grpId="0" animBg="1"/>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565722" y="1787539"/>
            <a:ext cx="3486150" cy="3502025"/>
            <a:chOff x="1172914" y="1837101"/>
            <a:chExt cx="3486150" cy="3502025"/>
          </a:xfrm>
        </p:grpSpPr>
        <p:sp>
          <p:nvSpPr>
            <p:cNvPr id="5" name="AutoShape 5"/>
            <p:cNvSpPr>
              <a:spLocks noChangeArrowheads="1"/>
            </p:cNvSpPr>
            <p:nvPr/>
          </p:nvSpPr>
          <p:spPr bwMode="gray">
            <a:xfrm rot="2692993">
              <a:off x="1176089" y="1875201"/>
              <a:ext cx="3449638" cy="3463925"/>
            </a:xfrm>
            <a:custGeom>
              <a:avLst/>
              <a:gdLst>
                <a:gd name="G0" fmla="+- 6950 0 0"/>
                <a:gd name="G1" fmla="+- -8829789 0 0"/>
                <a:gd name="G2" fmla="+- 0 0 -8829789"/>
                <a:gd name="T0" fmla="*/ 0 256 1"/>
                <a:gd name="T1" fmla="*/ 180 256 1"/>
                <a:gd name="G3" fmla="+- -8829789 T0 T1"/>
                <a:gd name="T2" fmla="*/ 0 256 1"/>
                <a:gd name="T3" fmla="*/ 90 256 1"/>
                <a:gd name="G4" fmla="+- -8829789 T2 T3"/>
                <a:gd name="G5" fmla="*/ G4 2 1"/>
                <a:gd name="T4" fmla="*/ 90 256 1"/>
                <a:gd name="T5" fmla="*/ 0 256 1"/>
                <a:gd name="G6" fmla="+- -8829789 T4 T5"/>
                <a:gd name="G7" fmla="*/ G6 2 1"/>
                <a:gd name="G8" fmla="abs -882978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950"/>
                <a:gd name="G18" fmla="*/ 6950 1 2"/>
                <a:gd name="G19" fmla="+- G18 5400 0"/>
                <a:gd name="G20" fmla="cos G19 -8829789"/>
                <a:gd name="G21" fmla="sin G19 -8829789"/>
                <a:gd name="G22" fmla="+- G20 10800 0"/>
                <a:gd name="G23" fmla="+- G21 10800 0"/>
                <a:gd name="G24" fmla="+- 10800 0 G20"/>
                <a:gd name="G25" fmla="+- 6950 10800 0"/>
                <a:gd name="G26" fmla="?: G9 G17 G25"/>
                <a:gd name="G27" fmla="?: G9 0 21600"/>
                <a:gd name="G28" fmla="cos 10800 -8829789"/>
                <a:gd name="G29" fmla="sin 10800 -8829789"/>
                <a:gd name="G30" fmla="sin 6950 -8829789"/>
                <a:gd name="G31" fmla="+- G28 10800 0"/>
                <a:gd name="G32" fmla="+- G29 10800 0"/>
                <a:gd name="G33" fmla="+- G30 10800 0"/>
                <a:gd name="G34" fmla="?: G4 0 G31"/>
                <a:gd name="G35" fmla="?: -8829789 G34 0"/>
                <a:gd name="G36" fmla="?: G6 G35 G31"/>
                <a:gd name="G37" fmla="+- 21600 0 G36"/>
                <a:gd name="G38" fmla="?: G4 0 G33"/>
                <a:gd name="G39" fmla="?: -8829789 G38 G32"/>
                <a:gd name="G40" fmla="?: G6 G39 0"/>
                <a:gd name="G41" fmla="?: G4 G32 21600"/>
                <a:gd name="G42" fmla="?: G6 G41 G33"/>
                <a:gd name="T12" fmla="*/ 10800 w 21600"/>
                <a:gd name="T13" fmla="*/ 0 h 21600"/>
                <a:gd name="T14" fmla="*/ 4553 w 21600"/>
                <a:gd name="T15" fmla="*/ 4495 h 21600"/>
                <a:gd name="T16" fmla="*/ 10800 w 21600"/>
                <a:gd name="T17" fmla="*/ 3850 h 21600"/>
                <a:gd name="T18" fmla="*/ 17047 w 21600"/>
                <a:gd name="T19" fmla="*/ 449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908" y="5862"/>
                  </a:moveTo>
                  <a:cubicBezTo>
                    <a:pt x="7210" y="4573"/>
                    <a:pt x="8968" y="3849"/>
                    <a:pt x="10800" y="3850"/>
                  </a:cubicBezTo>
                  <a:cubicBezTo>
                    <a:pt x="12631" y="3850"/>
                    <a:pt x="14389" y="4573"/>
                    <a:pt x="15691" y="5862"/>
                  </a:cubicBezTo>
                  <a:lnTo>
                    <a:pt x="18400" y="3127"/>
                  </a:lnTo>
                  <a:cubicBezTo>
                    <a:pt x="16378" y="1124"/>
                    <a:pt x="13646" y="-1"/>
                    <a:pt x="10799" y="0"/>
                  </a:cubicBezTo>
                  <a:cubicBezTo>
                    <a:pt x="7953" y="0"/>
                    <a:pt x="5221" y="1124"/>
                    <a:pt x="3199" y="3127"/>
                  </a:cubicBezTo>
                  <a:close/>
                </a:path>
              </a:pathLst>
            </a:custGeom>
            <a:gradFill rotWithShape="1">
              <a:gsLst>
                <a:gs pos="0">
                  <a:schemeClr val="hlink"/>
                </a:gs>
                <a:gs pos="100000">
                  <a:schemeClr val="hlink">
                    <a:gamma/>
                    <a:tint val="73725"/>
                    <a:invGamma/>
                  </a:schemeClr>
                </a:gs>
              </a:gsLst>
              <a:lin ang="5400000" scaled="1"/>
            </a:gradFill>
            <a:ln w="9525" algn="ctr">
              <a:noFill/>
              <a:miter lim="800000"/>
            </a:ln>
            <a:effectLst/>
            <a:scene3d>
              <a:camera prst="legacyObliqueBottom"/>
              <a:lightRig rig="legacyFlat3" dir="t"/>
            </a:scene3d>
            <a:sp3d extrusionH="100000" prstMaterial="legacyMatte">
              <a:bevelT w="13500" h="13500" prst="angle"/>
              <a:bevelB w="13500" h="13500" prst="angle"/>
              <a:extrusionClr>
                <a:schemeClr val="hlink"/>
              </a:extrusionClr>
            </a:sp3d>
          </p:spPr>
          <p:txBody>
            <a:bodyPr wrap="none" anchor="ctr">
              <a:flatTx/>
            </a:bodyPr>
            <a:lstStyle/>
            <a:p>
              <a:pPr>
                <a:defRPr/>
              </a:pPr>
              <a:endParaRPr lang="zh-CN" altLang="en-US"/>
            </a:p>
          </p:txBody>
        </p:sp>
        <p:sp>
          <p:nvSpPr>
            <p:cNvPr id="6" name="AutoShape 6"/>
            <p:cNvSpPr>
              <a:spLocks noChangeArrowheads="1"/>
            </p:cNvSpPr>
            <p:nvPr/>
          </p:nvSpPr>
          <p:spPr bwMode="gray">
            <a:xfrm rot="18892993">
              <a:off x="1202283" y="1874407"/>
              <a:ext cx="3449638" cy="34639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726 w 21600"/>
                <a:gd name="T13" fmla="*/ 0 h 21600"/>
                <a:gd name="T14" fmla="*/ 19874 w 21600"/>
                <a:gd name="T15" fmla="*/ 7031 h 21600"/>
              </a:gdLst>
              <a:ahLst/>
              <a:cxnLst>
                <a:cxn ang="T8">
                  <a:pos x="T0" y="T1"/>
                </a:cxn>
                <a:cxn ang="T9">
                  <a:pos x="T2" y="T3"/>
                </a:cxn>
                <a:cxn ang="T10">
                  <a:pos x="T4" y="T5"/>
                </a:cxn>
                <a:cxn ang="T11">
                  <a:pos x="T6" y="T7"/>
                </a:cxn>
              </a:cxnLst>
              <a:rect l="T12" t="T13" r="T14" b="T15"/>
              <a:pathLst>
                <a:path w="21600" h="21600">
                  <a:moveTo>
                    <a:pt x="5908" y="5862"/>
                  </a:moveTo>
                  <a:cubicBezTo>
                    <a:pt x="7210" y="4573"/>
                    <a:pt x="8968" y="3849"/>
                    <a:pt x="10800" y="3850"/>
                  </a:cubicBezTo>
                  <a:cubicBezTo>
                    <a:pt x="12631" y="3850"/>
                    <a:pt x="14389" y="4573"/>
                    <a:pt x="15691" y="5862"/>
                  </a:cubicBezTo>
                  <a:lnTo>
                    <a:pt x="18400" y="3127"/>
                  </a:lnTo>
                  <a:cubicBezTo>
                    <a:pt x="16378" y="1124"/>
                    <a:pt x="13646" y="-1"/>
                    <a:pt x="10799" y="0"/>
                  </a:cubicBezTo>
                  <a:cubicBezTo>
                    <a:pt x="7953" y="0"/>
                    <a:pt x="5221" y="1124"/>
                    <a:pt x="3199" y="3127"/>
                  </a:cubicBezTo>
                  <a:close/>
                </a:path>
              </a:pathLst>
            </a:custGeom>
            <a:solidFill>
              <a:schemeClr val="folHlink"/>
            </a:solidFill>
            <a:ln w="9525">
              <a:round/>
            </a:ln>
            <a:scene3d>
              <a:camera prst="legacyObliqueBottom"/>
              <a:lightRig rig="legacyFlat3" dir="t"/>
            </a:scene3d>
            <a:sp3d extrusionH="100000" prstMaterial="legacyMatte">
              <a:bevelT w="13500" h="13500" prst="angle"/>
              <a:bevelB w="13500" h="13500" prst="angle"/>
              <a:extrusionClr>
                <a:schemeClr val="folHlink"/>
              </a:extrusionClr>
            </a:sp3d>
          </p:spPr>
          <p:txBody>
            <a:bodyPr wrap="none" anchor="ctr">
              <a:flatTx/>
            </a:bodyPr>
            <a:lstStyle/>
            <a:p>
              <a:endParaRPr lang="zh-CN" altLang="en-US"/>
            </a:p>
          </p:txBody>
        </p:sp>
        <p:sp>
          <p:nvSpPr>
            <p:cNvPr id="7" name="AutoShape 7"/>
            <p:cNvSpPr>
              <a:spLocks noChangeArrowheads="1"/>
            </p:cNvSpPr>
            <p:nvPr/>
          </p:nvSpPr>
          <p:spPr bwMode="invGray">
            <a:xfrm rot="18907007" flipV="1">
              <a:off x="1172914" y="1837101"/>
              <a:ext cx="3449638" cy="3463925"/>
            </a:xfrm>
            <a:custGeom>
              <a:avLst/>
              <a:gdLst>
                <a:gd name="G0" fmla="+- 6950 0 0"/>
                <a:gd name="G1" fmla="+- -8829789 0 0"/>
                <a:gd name="G2" fmla="+- 0 0 -8829789"/>
                <a:gd name="T0" fmla="*/ 0 256 1"/>
                <a:gd name="T1" fmla="*/ 180 256 1"/>
                <a:gd name="G3" fmla="+- -8829789 T0 T1"/>
                <a:gd name="T2" fmla="*/ 0 256 1"/>
                <a:gd name="T3" fmla="*/ 90 256 1"/>
                <a:gd name="G4" fmla="+- -8829789 T2 T3"/>
                <a:gd name="G5" fmla="*/ G4 2 1"/>
                <a:gd name="T4" fmla="*/ 90 256 1"/>
                <a:gd name="T5" fmla="*/ 0 256 1"/>
                <a:gd name="G6" fmla="+- -8829789 T4 T5"/>
                <a:gd name="G7" fmla="*/ G6 2 1"/>
                <a:gd name="G8" fmla="abs -882978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950"/>
                <a:gd name="G18" fmla="*/ 6950 1 2"/>
                <a:gd name="G19" fmla="+- G18 5400 0"/>
                <a:gd name="G20" fmla="cos G19 -8829789"/>
                <a:gd name="G21" fmla="sin G19 -8829789"/>
                <a:gd name="G22" fmla="+- G20 10800 0"/>
                <a:gd name="G23" fmla="+- G21 10800 0"/>
                <a:gd name="G24" fmla="+- 10800 0 G20"/>
                <a:gd name="G25" fmla="+- 6950 10800 0"/>
                <a:gd name="G26" fmla="?: G9 G17 G25"/>
                <a:gd name="G27" fmla="?: G9 0 21600"/>
                <a:gd name="G28" fmla="cos 10800 -8829789"/>
                <a:gd name="G29" fmla="sin 10800 -8829789"/>
                <a:gd name="G30" fmla="sin 6950 -8829789"/>
                <a:gd name="G31" fmla="+- G28 10800 0"/>
                <a:gd name="G32" fmla="+- G29 10800 0"/>
                <a:gd name="G33" fmla="+- G30 10800 0"/>
                <a:gd name="G34" fmla="?: G4 0 G31"/>
                <a:gd name="G35" fmla="?: -8829789 G34 0"/>
                <a:gd name="G36" fmla="?: G6 G35 G31"/>
                <a:gd name="G37" fmla="+- 21600 0 G36"/>
                <a:gd name="G38" fmla="?: G4 0 G33"/>
                <a:gd name="G39" fmla="?: -8829789 G38 G32"/>
                <a:gd name="G40" fmla="?: G6 G39 0"/>
                <a:gd name="G41" fmla="?: G4 G32 21600"/>
                <a:gd name="G42" fmla="?: G6 G41 G33"/>
                <a:gd name="T12" fmla="*/ 10800 w 21600"/>
                <a:gd name="T13" fmla="*/ 0 h 21600"/>
                <a:gd name="T14" fmla="*/ 4553 w 21600"/>
                <a:gd name="T15" fmla="*/ 4495 h 21600"/>
                <a:gd name="T16" fmla="*/ 10800 w 21600"/>
                <a:gd name="T17" fmla="*/ 3850 h 21600"/>
                <a:gd name="T18" fmla="*/ 17047 w 21600"/>
                <a:gd name="T19" fmla="*/ 449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908" y="5862"/>
                  </a:moveTo>
                  <a:cubicBezTo>
                    <a:pt x="7210" y="4573"/>
                    <a:pt x="8968" y="3849"/>
                    <a:pt x="10800" y="3850"/>
                  </a:cubicBezTo>
                  <a:cubicBezTo>
                    <a:pt x="12631" y="3850"/>
                    <a:pt x="14389" y="4573"/>
                    <a:pt x="15691" y="5862"/>
                  </a:cubicBezTo>
                  <a:lnTo>
                    <a:pt x="18400" y="3127"/>
                  </a:lnTo>
                  <a:cubicBezTo>
                    <a:pt x="16378" y="1124"/>
                    <a:pt x="13646" y="-1"/>
                    <a:pt x="10799" y="0"/>
                  </a:cubicBezTo>
                  <a:cubicBezTo>
                    <a:pt x="7953" y="0"/>
                    <a:pt x="5221" y="1124"/>
                    <a:pt x="3199" y="3127"/>
                  </a:cubicBezTo>
                  <a:close/>
                </a:path>
              </a:pathLst>
            </a:custGeom>
            <a:gradFill rotWithShape="1">
              <a:gsLst>
                <a:gs pos="0">
                  <a:schemeClr val="accent1"/>
                </a:gs>
                <a:gs pos="100000">
                  <a:schemeClr val="accent1">
                    <a:gamma/>
                    <a:tint val="73725"/>
                    <a:invGamma/>
                  </a:schemeClr>
                </a:gs>
              </a:gsLst>
              <a:lin ang="5400000" scaled="1"/>
            </a:gradFill>
            <a:ln w="9525" algn="ctr">
              <a:noFill/>
              <a:miter lim="800000"/>
            </a:ln>
            <a:effectLst/>
            <a:scene3d>
              <a:camera prst="legacyObliqueBottom"/>
              <a:lightRig rig="legacyFlat3" dir="t"/>
            </a:scene3d>
            <a:sp3d extrusionH="100000" prstMaterial="legacyMatte">
              <a:bevelT w="13500" h="13500" prst="angle"/>
              <a:bevelB w="13500" h="13500" prst="angle"/>
              <a:extrusionClr>
                <a:schemeClr val="accent1"/>
              </a:extrusionClr>
            </a:sp3d>
          </p:spPr>
          <p:txBody>
            <a:bodyPr wrap="none" anchor="ctr">
              <a:flatTx/>
            </a:bodyPr>
            <a:lstStyle/>
            <a:p>
              <a:pPr>
                <a:defRPr/>
              </a:pPr>
              <a:endParaRPr lang="zh-CN" altLang="en-US"/>
            </a:p>
          </p:txBody>
        </p:sp>
        <p:sp>
          <p:nvSpPr>
            <p:cNvPr id="8" name="AutoShape 8"/>
            <p:cNvSpPr>
              <a:spLocks noChangeArrowheads="1"/>
            </p:cNvSpPr>
            <p:nvPr/>
          </p:nvSpPr>
          <p:spPr bwMode="gray">
            <a:xfrm rot="2692993" flipH="1" flipV="1">
              <a:off x="1201489" y="1837101"/>
              <a:ext cx="3449638" cy="3463925"/>
            </a:xfrm>
            <a:custGeom>
              <a:avLst/>
              <a:gdLst>
                <a:gd name="G0" fmla="+- 6950 0 0"/>
                <a:gd name="G1" fmla="+- -8829789 0 0"/>
                <a:gd name="G2" fmla="+- 0 0 -8829789"/>
                <a:gd name="T0" fmla="*/ 0 256 1"/>
                <a:gd name="T1" fmla="*/ 180 256 1"/>
                <a:gd name="G3" fmla="+- -8829789 T0 T1"/>
                <a:gd name="T2" fmla="*/ 0 256 1"/>
                <a:gd name="T3" fmla="*/ 90 256 1"/>
                <a:gd name="G4" fmla="+- -8829789 T2 T3"/>
                <a:gd name="G5" fmla="*/ G4 2 1"/>
                <a:gd name="T4" fmla="*/ 90 256 1"/>
                <a:gd name="T5" fmla="*/ 0 256 1"/>
                <a:gd name="G6" fmla="+- -8829789 T4 T5"/>
                <a:gd name="G7" fmla="*/ G6 2 1"/>
                <a:gd name="G8" fmla="abs -882978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950"/>
                <a:gd name="G18" fmla="*/ 6950 1 2"/>
                <a:gd name="G19" fmla="+- G18 5400 0"/>
                <a:gd name="G20" fmla="cos G19 -8829789"/>
                <a:gd name="G21" fmla="sin G19 -8829789"/>
                <a:gd name="G22" fmla="+- G20 10800 0"/>
                <a:gd name="G23" fmla="+- G21 10800 0"/>
                <a:gd name="G24" fmla="+- 10800 0 G20"/>
                <a:gd name="G25" fmla="+- 6950 10800 0"/>
                <a:gd name="G26" fmla="?: G9 G17 G25"/>
                <a:gd name="G27" fmla="?: G9 0 21600"/>
                <a:gd name="G28" fmla="cos 10800 -8829789"/>
                <a:gd name="G29" fmla="sin 10800 -8829789"/>
                <a:gd name="G30" fmla="sin 6950 -8829789"/>
                <a:gd name="G31" fmla="+- G28 10800 0"/>
                <a:gd name="G32" fmla="+- G29 10800 0"/>
                <a:gd name="G33" fmla="+- G30 10800 0"/>
                <a:gd name="G34" fmla="?: G4 0 G31"/>
                <a:gd name="G35" fmla="?: -8829789 G34 0"/>
                <a:gd name="G36" fmla="?: G6 G35 G31"/>
                <a:gd name="G37" fmla="+- 21600 0 G36"/>
                <a:gd name="G38" fmla="?: G4 0 G33"/>
                <a:gd name="G39" fmla="?: -8829789 G38 G32"/>
                <a:gd name="G40" fmla="?: G6 G39 0"/>
                <a:gd name="G41" fmla="?: G4 G32 21600"/>
                <a:gd name="G42" fmla="?: G6 G41 G33"/>
                <a:gd name="T12" fmla="*/ 10800 w 21600"/>
                <a:gd name="T13" fmla="*/ 0 h 21600"/>
                <a:gd name="T14" fmla="*/ 4553 w 21600"/>
                <a:gd name="T15" fmla="*/ 4495 h 21600"/>
                <a:gd name="T16" fmla="*/ 10800 w 21600"/>
                <a:gd name="T17" fmla="*/ 3850 h 21600"/>
                <a:gd name="T18" fmla="*/ 17047 w 21600"/>
                <a:gd name="T19" fmla="*/ 449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908" y="5862"/>
                  </a:moveTo>
                  <a:cubicBezTo>
                    <a:pt x="7210" y="4573"/>
                    <a:pt x="8968" y="3849"/>
                    <a:pt x="10800" y="3850"/>
                  </a:cubicBezTo>
                  <a:cubicBezTo>
                    <a:pt x="12631" y="3850"/>
                    <a:pt x="14389" y="4573"/>
                    <a:pt x="15691" y="5862"/>
                  </a:cubicBezTo>
                  <a:lnTo>
                    <a:pt x="18400" y="3127"/>
                  </a:lnTo>
                  <a:cubicBezTo>
                    <a:pt x="16378" y="1124"/>
                    <a:pt x="13646" y="-1"/>
                    <a:pt x="10799" y="0"/>
                  </a:cubicBezTo>
                  <a:cubicBezTo>
                    <a:pt x="7953" y="0"/>
                    <a:pt x="5221" y="1124"/>
                    <a:pt x="3199" y="3127"/>
                  </a:cubicBezTo>
                  <a:close/>
                </a:path>
              </a:pathLst>
            </a:custGeom>
            <a:gradFill rotWithShape="1">
              <a:gsLst>
                <a:gs pos="0">
                  <a:schemeClr val="accent2"/>
                </a:gs>
                <a:gs pos="100000">
                  <a:schemeClr val="accent2">
                    <a:gamma/>
                    <a:tint val="73725"/>
                    <a:invGamma/>
                  </a:schemeClr>
                </a:gs>
              </a:gsLst>
              <a:lin ang="5400000" scaled="1"/>
            </a:gradFill>
            <a:ln w="9525" algn="ctr">
              <a:noFill/>
              <a:miter lim="800000"/>
            </a:ln>
            <a:effectLst/>
            <a:scene3d>
              <a:camera prst="legacyObliqueBottom"/>
              <a:lightRig rig="legacyFlat3" dir="t"/>
            </a:scene3d>
            <a:sp3d extrusionH="100000" prstMaterial="legacyMatte">
              <a:bevelT w="13500" h="13500" prst="angle"/>
              <a:bevelB w="13500" h="13500" prst="angle"/>
              <a:extrusionClr>
                <a:schemeClr val="accent2"/>
              </a:extrusionClr>
            </a:sp3d>
          </p:spPr>
          <p:txBody>
            <a:bodyPr wrap="none" anchor="ctr">
              <a:flatTx/>
            </a:bodyPr>
            <a:lstStyle/>
            <a:p>
              <a:pPr>
                <a:defRPr/>
              </a:pPr>
              <a:endParaRPr lang="zh-CN" altLang="en-US"/>
            </a:p>
          </p:txBody>
        </p:sp>
      </p:grpSp>
      <p:grpSp>
        <p:nvGrpSpPr>
          <p:cNvPr id="9" name="组合 8"/>
          <p:cNvGrpSpPr/>
          <p:nvPr/>
        </p:nvGrpSpPr>
        <p:grpSpPr>
          <a:xfrm>
            <a:off x="2640335" y="1903485"/>
            <a:ext cx="2843212" cy="3339002"/>
            <a:chOff x="1247527" y="1953047"/>
            <a:chExt cx="2843212" cy="3339002"/>
          </a:xfrm>
        </p:grpSpPr>
        <p:sp>
          <p:nvSpPr>
            <p:cNvPr id="10" name="WordArt 9"/>
            <p:cNvSpPr>
              <a:spLocks noChangeArrowheads="1" noChangeShapeType="1" noTextEdit="1"/>
            </p:cNvSpPr>
            <p:nvPr/>
          </p:nvSpPr>
          <p:spPr bwMode="gray">
            <a:xfrm rot="18992296">
              <a:off x="1247527" y="2474236"/>
              <a:ext cx="2162175" cy="1079500"/>
            </a:xfrm>
            <a:prstGeom prst="rect">
              <a:avLst/>
            </a:prstGeom>
          </p:spPr>
          <p:txBody>
            <a:bodyPr spcFirstLastPara="1" wrap="none" fromWordArt="1">
              <a:prstTxWarp prst="textArchUp">
                <a:avLst>
                  <a:gd name="adj" fmla="val 12109124"/>
                </a:avLst>
              </a:prstTxWarp>
            </a:bodyPr>
            <a:lstStyle/>
            <a:p>
              <a:pPr algn="ctr">
                <a:spcBef>
                  <a:spcPct val="50000"/>
                </a:spcBef>
                <a:defRPr/>
              </a:pPr>
              <a:r>
                <a:rPr lang="zh-CN" altLang="en-US" dirty="0">
                  <a:solidFill>
                    <a:schemeClr val="bg1"/>
                  </a:solidFill>
                </a:rPr>
                <a:t>这里输入文本</a:t>
              </a:r>
              <a:endParaRPr lang="en-US" altLang="zh-CN" dirty="0">
                <a:solidFill>
                  <a:schemeClr val="bg1"/>
                </a:solidFill>
              </a:endParaRPr>
            </a:p>
          </p:txBody>
        </p:sp>
        <p:sp>
          <p:nvSpPr>
            <p:cNvPr id="11" name="WordArt 10"/>
            <p:cNvSpPr>
              <a:spLocks noChangeArrowheads="1" noChangeShapeType="1" noTextEdit="1"/>
            </p:cNvSpPr>
            <p:nvPr/>
          </p:nvSpPr>
          <p:spPr bwMode="white">
            <a:xfrm rot="2855621">
              <a:off x="2428145" y="2494385"/>
              <a:ext cx="2162175" cy="1079500"/>
            </a:xfrm>
            <a:prstGeom prst="rect">
              <a:avLst/>
            </a:prstGeom>
          </p:spPr>
          <p:txBody>
            <a:bodyPr spcFirstLastPara="1" wrap="none" fromWordArt="1">
              <a:prstTxWarp prst="textArchUp">
                <a:avLst>
                  <a:gd name="adj" fmla="val 12061084"/>
                </a:avLst>
              </a:prstTxWarp>
            </a:bodyPr>
            <a:lstStyle/>
            <a:p>
              <a:pPr algn="ctr">
                <a:spcBef>
                  <a:spcPct val="50000"/>
                </a:spcBef>
                <a:defRPr/>
              </a:pPr>
              <a:r>
                <a:rPr lang="zh-CN" altLang="en-US" dirty="0">
                  <a:solidFill>
                    <a:schemeClr val="bg1"/>
                  </a:solidFill>
                </a:rPr>
                <a:t>这里输入文本</a:t>
              </a:r>
              <a:endParaRPr lang="en-US" altLang="zh-CN" dirty="0">
                <a:solidFill>
                  <a:schemeClr val="bg1"/>
                </a:solidFill>
              </a:endParaRPr>
            </a:p>
          </p:txBody>
        </p:sp>
        <p:sp>
          <p:nvSpPr>
            <p:cNvPr id="12" name="WordArt 11"/>
            <p:cNvSpPr>
              <a:spLocks noChangeArrowheads="1" noChangeShapeType="1" noTextEdit="1"/>
            </p:cNvSpPr>
            <p:nvPr/>
          </p:nvSpPr>
          <p:spPr bwMode="gray">
            <a:xfrm rot="2855621">
              <a:off x="1241176" y="3671212"/>
              <a:ext cx="2162175" cy="1079500"/>
            </a:xfrm>
            <a:prstGeom prst="rect">
              <a:avLst/>
            </a:prstGeom>
          </p:spPr>
          <p:txBody>
            <a:bodyPr spcFirstLastPara="1" wrap="none" fromWordArt="1">
              <a:prstTxWarp prst="textArchDown">
                <a:avLst>
                  <a:gd name="adj" fmla="val 1367497"/>
                </a:avLst>
              </a:prstTxWarp>
            </a:bodyPr>
            <a:lstStyle/>
            <a:p>
              <a:pPr algn="ctr">
                <a:spcBef>
                  <a:spcPct val="50000"/>
                </a:spcBef>
                <a:defRPr/>
              </a:pPr>
              <a:r>
                <a:rPr lang="zh-CN" altLang="en-US" dirty="0">
                  <a:solidFill>
                    <a:schemeClr val="bg1"/>
                  </a:solidFill>
                </a:rPr>
                <a:t>这里输入文本</a:t>
              </a:r>
              <a:endParaRPr lang="en-US" altLang="zh-CN" dirty="0">
                <a:solidFill>
                  <a:schemeClr val="bg1"/>
                </a:solidFill>
              </a:endParaRPr>
            </a:p>
          </p:txBody>
        </p:sp>
        <p:sp>
          <p:nvSpPr>
            <p:cNvPr id="13" name="WordArt 12"/>
            <p:cNvSpPr>
              <a:spLocks noChangeArrowheads="1" noChangeShapeType="1" noTextEdit="1"/>
            </p:cNvSpPr>
            <p:nvPr/>
          </p:nvSpPr>
          <p:spPr bwMode="gray">
            <a:xfrm rot="18739395">
              <a:off x="2437358" y="3610093"/>
              <a:ext cx="2162175" cy="1144587"/>
            </a:xfrm>
            <a:prstGeom prst="rect">
              <a:avLst/>
            </a:prstGeom>
          </p:spPr>
          <p:txBody>
            <a:bodyPr spcFirstLastPara="1" wrap="none" fromWordArt="1">
              <a:prstTxWarp prst="textArchDown">
                <a:avLst>
                  <a:gd name="adj" fmla="val 1440847"/>
                </a:avLst>
              </a:prstTxWarp>
            </a:bodyPr>
            <a:lstStyle/>
            <a:p>
              <a:pPr algn="ctr">
                <a:spcBef>
                  <a:spcPct val="50000"/>
                </a:spcBef>
                <a:defRPr/>
              </a:pPr>
              <a:r>
                <a:rPr lang="zh-CN" altLang="en-US" dirty="0"/>
                <a:t>这里输入文本</a:t>
              </a:r>
              <a:endParaRPr lang="en-US" altLang="zh-CN" dirty="0"/>
            </a:p>
          </p:txBody>
        </p:sp>
      </p:grpSp>
      <p:grpSp>
        <p:nvGrpSpPr>
          <p:cNvPr id="14" name="组合 13"/>
          <p:cNvGrpSpPr/>
          <p:nvPr/>
        </p:nvGrpSpPr>
        <p:grpSpPr>
          <a:xfrm>
            <a:off x="6483672" y="2003987"/>
            <a:ext cx="3657600" cy="3095625"/>
            <a:chOff x="5090864" y="2053549"/>
            <a:chExt cx="3657600" cy="3095625"/>
          </a:xfrm>
        </p:grpSpPr>
        <p:sp>
          <p:nvSpPr>
            <p:cNvPr id="15" name="Rectangle 3"/>
            <p:cNvSpPr>
              <a:spLocks noChangeArrowheads="1"/>
            </p:cNvSpPr>
            <p:nvPr/>
          </p:nvSpPr>
          <p:spPr bwMode="black">
            <a:xfrm>
              <a:off x="5240089" y="2169436"/>
              <a:ext cx="3508375" cy="1606594"/>
            </a:xfrm>
            <a:prstGeom prst="rect">
              <a:avLst/>
            </a:prstGeom>
            <a:noFill/>
            <a:ln w="9525" algn="ctr">
              <a:noFill/>
              <a:miter lim="800000"/>
            </a:ln>
          </p:spPr>
          <p:txBody>
            <a:bodyPr>
              <a:spAutoFit/>
            </a:bodyPr>
            <a:lstStyle/>
            <a:p>
              <a:pPr eaLnBrk="0" hangingPunct="0">
                <a:lnSpc>
                  <a:spcPct val="110000"/>
                </a:lnSpc>
              </a:pPr>
              <a:r>
                <a:rPr lang="zh-CN" altLang="en-US" sz="2400" dirty="0">
                  <a:solidFill>
                    <a:srgbClr val="B10303"/>
                  </a:solidFill>
                  <a:latin typeface="Calibri" panose="020F0502020204030204" pitchFamily="34" charset="0"/>
                </a:rPr>
                <a:t>标题</a:t>
              </a:r>
              <a:endParaRPr lang="en-US" altLang="zh-CN" sz="2400" dirty="0">
                <a:solidFill>
                  <a:srgbClr val="B10303"/>
                </a:solidFill>
                <a:latin typeface="Calibri" panose="020F0502020204030204" pitchFamily="34" charset="0"/>
              </a:endParaRPr>
            </a:p>
            <a:p>
              <a:pPr>
                <a:spcBef>
                  <a:spcPct val="50000"/>
                </a:spcBef>
                <a:defRPr/>
              </a:pPr>
              <a:r>
                <a:rPr lang="zh-CN" altLang="en-US" sz="1600" dirty="0"/>
                <a:t>这里输入文本</a:t>
              </a:r>
              <a:endParaRPr lang="en-US" altLang="zh-CN" sz="1600" dirty="0"/>
            </a:p>
            <a:p>
              <a:pPr>
                <a:spcBef>
                  <a:spcPct val="50000"/>
                </a:spcBef>
                <a:defRPr/>
              </a:pPr>
              <a:r>
                <a:rPr lang="zh-CN" altLang="en-US" sz="1600" dirty="0"/>
                <a:t>这里输入文本</a:t>
              </a:r>
              <a:endParaRPr lang="en-US" altLang="zh-CN" sz="1600" dirty="0"/>
            </a:p>
            <a:p>
              <a:pPr>
                <a:spcBef>
                  <a:spcPct val="50000"/>
                </a:spcBef>
                <a:defRPr/>
              </a:pPr>
              <a:r>
                <a:rPr lang="zh-CN" altLang="en-US" sz="1600" dirty="0"/>
                <a:t>这里输入文本</a:t>
              </a:r>
              <a:endParaRPr lang="en-US" altLang="zh-CN" sz="1600" dirty="0"/>
            </a:p>
          </p:txBody>
        </p:sp>
        <p:sp>
          <p:nvSpPr>
            <p:cNvPr id="16" name="Line 4"/>
            <p:cNvSpPr>
              <a:spLocks noChangeShapeType="1"/>
            </p:cNvSpPr>
            <p:nvPr/>
          </p:nvSpPr>
          <p:spPr bwMode="auto">
            <a:xfrm flipH="1">
              <a:off x="5090864" y="2053549"/>
              <a:ext cx="4763" cy="3095625"/>
            </a:xfrm>
            <a:prstGeom prst="line">
              <a:avLst/>
            </a:prstGeom>
            <a:noFill/>
            <a:ln w="9525">
              <a:solidFill>
                <a:schemeClr val="tx1"/>
              </a:solidFill>
              <a:prstDash val="dash"/>
              <a:round/>
            </a:ln>
          </p:spPr>
          <p:txBody>
            <a:bodyPr wrap="none" anchor="ctr"/>
            <a:lstStyle/>
            <a:p>
              <a:endParaRPr lang="zh-CN" altLang="en-US"/>
            </a:p>
          </p:txBody>
        </p:sp>
        <p:sp>
          <p:nvSpPr>
            <p:cNvPr id="17" name="AutoShape 14"/>
            <p:cNvSpPr>
              <a:spLocks noChangeArrowheads="1"/>
            </p:cNvSpPr>
            <p:nvPr/>
          </p:nvSpPr>
          <p:spPr bwMode="gray">
            <a:xfrm>
              <a:off x="5471864" y="3860124"/>
              <a:ext cx="247650" cy="247650"/>
            </a:xfrm>
            <a:custGeom>
              <a:avLst/>
              <a:gdLst>
                <a:gd name="T0" fmla="*/ 16277117 w 21600"/>
                <a:gd name="T1" fmla="*/ 0 h 21600"/>
                <a:gd name="T2" fmla="*/ 4767125 w 21600"/>
                <a:gd name="T3" fmla="*/ 4767125 h 21600"/>
                <a:gd name="T4" fmla="*/ 0 w 21600"/>
                <a:gd name="T5" fmla="*/ 16277117 h 21600"/>
                <a:gd name="T6" fmla="*/ 4767125 w 21600"/>
                <a:gd name="T7" fmla="*/ 27787111 h 21600"/>
                <a:gd name="T8" fmla="*/ 16277117 w 21600"/>
                <a:gd name="T9" fmla="*/ 32554234 h 21600"/>
                <a:gd name="T10" fmla="*/ 27787111 w 21600"/>
                <a:gd name="T11" fmla="*/ 27787111 h 21600"/>
                <a:gd name="T12" fmla="*/ 32554234 w 21600"/>
                <a:gd name="T13" fmla="*/ 16277117 h 21600"/>
                <a:gd name="T14" fmla="*/ 27787111 w 21600"/>
                <a:gd name="T15" fmla="*/ 476712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lgn="ctr">
              <a:noFill/>
              <a:round/>
            </a:ln>
          </p:spPr>
          <p:txBody>
            <a:bodyPr wrap="none" anchor="ctr"/>
            <a:lstStyle/>
            <a:p>
              <a:endParaRPr lang="zh-CN" altLang="en-US"/>
            </a:p>
          </p:txBody>
        </p:sp>
        <p:sp>
          <p:nvSpPr>
            <p:cNvPr id="18" name="AutoShape 15"/>
            <p:cNvSpPr>
              <a:spLocks noChangeArrowheads="1"/>
            </p:cNvSpPr>
            <p:nvPr/>
          </p:nvSpPr>
          <p:spPr bwMode="gray">
            <a:xfrm>
              <a:off x="5471864" y="4193499"/>
              <a:ext cx="247650" cy="247650"/>
            </a:xfrm>
            <a:custGeom>
              <a:avLst/>
              <a:gdLst>
                <a:gd name="T0" fmla="*/ 16277117 w 21600"/>
                <a:gd name="T1" fmla="*/ 0 h 21600"/>
                <a:gd name="T2" fmla="*/ 4767125 w 21600"/>
                <a:gd name="T3" fmla="*/ 4767125 h 21600"/>
                <a:gd name="T4" fmla="*/ 0 w 21600"/>
                <a:gd name="T5" fmla="*/ 16277117 h 21600"/>
                <a:gd name="T6" fmla="*/ 4767125 w 21600"/>
                <a:gd name="T7" fmla="*/ 27787111 h 21600"/>
                <a:gd name="T8" fmla="*/ 16277117 w 21600"/>
                <a:gd name="T9" fmla="*/ 32554234 h 21600"/>
                <a:gd name="T10" fmla="*/ 27787111 w 21600"/>
                <a:gd name="T11" fmla="*/ 27787111 h 21600"/>
                <a:gd name="T12" fmla="*/ 32554234 w 21600"/>
                <a:gd name="T13" fmla="*/ 16277117 h 21600"/>
                <a:gd name="T14" fmla="*/ 27787111 w 21600"/>
                <a:gd name="T15" fmla="*/ 476712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folHlink"/>
            </a:solidFill>
            <a:ln w="9525" algn="ctr">
              <a:noFill/>
              <a:round/>
            </a:ln>
          </p:spPr>
          <p:txBody>
            <a:bodyPr wrap="none" anchor="ctr"/>
            <a:lstStyle/>
            <a:p>
              <a:endParaRPr lang="zh-CN" altLang="en-US"/>
            </a:p>
          </p:txBody>
        </p:sp>
        <p:sp>
          <p:nvSpPr>
            <p:cNvPr id="19" name="AutoShape 16"/>
            <p:cNvSpPr>
              <a:spLocks noChangeArrowheads="1"/>
            </p:cNvSpPr>
            <p:nvPr/>
          </p:nvSpPr>
          <p:spPr bwMode="gray">
            <a:xfrm>
              <a:off x="5471864" y="4509411"/>
              <a:ext cx="247650" cy="247650"/>
            </a:xfrm>
            <a:custGeom>
              <a:avLst/>
              <a:gdLst>
                <a:gd name="T0" fmla="*/ 16277117 w 21600"/>
                <a:gd name="T1" fmla="*/ 0 h 21600"/>
                <a:gd name="T2" fmla="*/ 4767125 w 21600"/>
                <a:gd name="T3" fmla="*/ 4767125 h 21600"/>
                <a:gd name="T4" fmla="*/ 0 w 21600"/>
                <a:gd name="T5" fmla="*/ 16277117 h 21600"/>
                <a:gd name="T6" fmla="*/ 4767125 w 21600"/>
                <a:gd name="T7" fmla="*/ 27787111 h 21600"/>
                <a:gd name="T8" fmla="*/ 16277117 w 21600"/>
                <a:gd name="T9" fmla="*/ 32554234 h 21600"/>
                <a:gd name="T10" fmla="*/ 27787111 w 21600"/>
                <a:gd name="T11" fmla="*/ 27787111 h 21600"/>
                <a:gd name="T12" fmla="*/ 32554234 w 21600"/>
                <a:gd name="T13" fmla="*/ 16277117 h 21600"/>
                <a:gd name="T14" fmla="*/ 27787111 w 21600"/>
                <a:gd name="T15" fmla="*/ 476712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lgn="ctr">
              <a:noFill/>
              <a:round/>
            </a:ln>
          </p:spPr>
          <p:txBody>
            <a:bodyPr wrap="none" anchor="ctr"/>
            <a:lstStyle/>
            <a:p>
              <a:endParaRPr lang="zh-CN" altLang="en-US"/>
            </a:p>
          </p:txBody>
        </p:sp>
        <p:sp>
          <p:nvSpPr>
            <p:cNvPr id="20" name="AutoShape 17"/>
            <p:cNvSpPr>
              <a:spLocks noChangeArrowheads="1"/>
            </p:cNvSpPr>
            <p:nvPr/>
          </p:nvSpPr>
          <p:spPr bwMode="invGray">
            <a:xfrm>
              <a:off x="5471864" y="4836436"/>
              <a:ext cx="247650" cy="247650"/>
            </a:xfrm>
            <a:custGeom>
              <a:avLst/>
              <a:gdLst>
                <a:gd name="T0" fmla="*/ 16277117 w 21600"/>
                <a:gd name="T1" fmla="*/ 0 h 21600"/>
                <a:gd name="T2" fmla="*/ 4767125 w 21600"/>
                <a:gd name="T3" fmla="*/ 4767125 h 21600"/>
                <a:gd name="T4" fmla="*/ 0 w 21600"/>
                <a:gd name="T5" fmla="*/ 16277117 h 21600"/>
                <a:gd name="T6" fmla="*/ 4767125 w 21600"/>
                <a:gd name="T7" fmla="*/ 27787111 h 21600"/>
                <a:gd name="T8" fmla="*/ 16277117 w 21600"/>
                <a:gd name="T9" fmla="*/ 32554234 h 21600"/>
                <a:gd name="T10" fmla="*/ 27787111 w 21600"/>
                <a:gd name="T11" fmla="*/ 27787111 h 21600"/>
                <a:gd name="T12" fmla="*/ 32554234 w 21600"/>
                <a:gd name="T13" fmla="*/ 16277117 h 21600"/>
                <a:gd name="T14" fmla="*/ 27787111 w 21600"/>
                <a:gd name="T15" fmla="*/ 476712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lgn="ctr">
              <a:noFill/>
              <a:round/>
            </a:ln>
          </p:spPr>
          <p:txBody>
            <a:bodyPr wrap="none" anchor="ctr"/>
            <a:lstStyle/>
            <a:p>
              <a:endParaRPr lang="zh-CN" altLang="en-US"/>
            </a:p>
          </p:txBody>
        </p:sp>
        <p:sp>
          <p:nvSpPr>
            <p:cNvPr id="21" name="Text Box 18"/>
            <p:cNvSpPr txBox="1">
              <a:spLocks noChangeArrowheads="1"/>
            </p:cNvSpPr>
            <p:nvPr/>
          </p:nvSpPr>
          <p:spPr bwMode="gray">
            <a:xfrm>
              <a:off x="5725864" y="3796624"/>
              <a:ext cx="2301875" cy="338554"/>
            </a:xfrm>
            <a:prstGeom prst="rect">
              <a:avLst/>
            </a:prstGeom>
            <a:noFill/>
            <a:ln w="9525" algn="ctr">
              <a:noFill/>
              <a:miter lim="800000"/>
            </a:ln>
          </p:spPr>
          <p:txBody>
            <a:bodyPr>
              <a:spAutoFit/>
            </a:bodyPr>
            <a:lstStyle/>
            <a:p>
              <a:pPr>
                <a:spcBef>
                  <a:spcPct val="50000"/>
                </a:spcBef>
                <a:defRPr/>
              </a:pPr>
              <a:r>
                <a:rPr lang="zh-CN" altLang="en-US" sz="1600" dirty="0"/>
                <a:t>这里输入文本</a:t>
              </a:r>
              <a:endParaRPr lang="en-US" altLang="zh-CN" sz="1600" dirty="0"/>
            </a:p>
          </p:txBody>
        </p:sp>
        <p:sp>
          <p:nvSpPr>
            <p:cNvPr id="22" name="Text Box 19"/>
            <p:cNvSpPr txBox="1">
              <a:spLocks noChangeArrowheads="1"/>
            </p:cNvSpPr>
            <p:nvPr/>
          </p:nvSpPr>
          <p:spPr bwMode="gray">
            <a:xfrm>
              <a:off x="5725864" y="4133174"/>
              <a:ext cx="2301875" cy="338554"/>
            </a:xfrm>
            <a:prstGeom prst="rect">
              <a:avLst/>
            </a:prstGeom>
            <a:noFill/>
            <a:ln w="9525" algn="ctr">
              <a:noFill/>
              <a:miter lim="800000"/>
            </a:ln>
          </p:spPr>
          <p:txBody>
            <a:bodyPr>
              <a:spAutoFit/>
            </a:bodyPr>
            <a:lstStyle/>
            <a:p>
              <a:pPr>
                <a:spcBef>
                  <a:spcPct val="50000"/>
                </a:spcBef>
                <a:defRPr/>
              </a:pPr>
              <a:r>
                <a:rPr lang="zh-CN" altLang="en-US" sz="1600" dirty="0"/>
                <a:t>这里输入文本</a:t>
              </a:r>
              <a:endParaRPr lang="en-US" altLang="zh-CN" sz="1600" dirty="0"/>
            </a:p>
          </p:txBody>
        </p:sp>
        <p:sp>
          <p:nvSpPr>
            <p:cNvPr id="23" name="Text Box 20"/>
            <p:cNvSpPr txBox="1">
              <a:spLocks noChangeArrowheads="1"/>
            </p:cNvSpPr>
            <p:nvPr/>
          </p:nvSpPr>
          <p:spPr bwMode="gray">
            <a:xfrm>
              <a:off x="5725864" y="4447499"/>
              <a:ext cx="2301875" cy="338554"/>
            </a:xfrm>
            <a:prstGeom prst="rect">
              <a:avLst/>
            </a:prstGeom>
            <a:noFill/>
            <a:ln w="9525" algn="ctr">
              <a:noFill/>
              <a:miter lim="800000"/>
            </a:ln>
          </p:spPr>
          <p:txBody>
            <a:bodyPr>
              <a:spAutoFit/>
            </a:bodyPr>
            <a:lstStyle/>
            <a:p>
              <a:pPr>
                <a:spcBef>
                  <a:spcPct val="50000"/>
                </a:spcBef>
                <a:defRPr/>
              </a:pPr>
              <a:r>
                <a:rPr lang="zh-CN" altLang="en-US" sz="1600" dirty="0"/>
                <a:t>这里输入文本</a:t>
              </a:r>
              <a:endParaRPr lang="en-US" altLang="zh-CN" sz="1600" dirty="0"/>
            </a:p>
          </p:txBody>
        </p:sp>
        <p:sp>
          <p:nvSpPr>
            <p:cNvPr id="24" name="Text Box 21"/>
            <p:cNvSpPr txBox="1">
              <a:spLocks noChangeArrowheads="1"/>
            </p:cNvSpPr>
            <p:nvPr/>
          </p:nvSpPr>
          <p:spPr bwMode="gray">
            <a:xfrm>
              <a:off x="5725864" y="4785636"/>
              <a:ext cx="2301875" cy="338554"/>
            </a:xfrm>
            <a:prstGeom prst="rect">
              <a:avLst/>
            </a:prstGeom>
            <a:noFill/>
            <a:ln w="9525" algn="ctr">
              <a:noFill/>
              <a:miter lim="800000"/>
            </a:ln>
          </p:spPr>
          <p:txBody>
            <a:bodyPr>
              <a:spAutoFit/>
            </a:bodyPr>
            <a:lstStyle/>
            <a:p>
              <a:pPr>
                <a:spcBef>
                  <a:spcPct val="50000"/>
                </a:spcBef>
                <a:defRPr/>
              </a:pPr>
              <a:r>
                <a:rPr lang="zh-CN" altLang="en-US" sz="1600" dirty="0"/>
                <a:t>这里输入文本</a:t>
              </a:r>
              <a:endParaRPr lang="en-US" altLang="zh-CN" sz="1600" dirty="0"/>
            </a:p>
          </p:txBody>
        </p:sp>
        <p:sp>
          <p:nvSpPr>
            <p:cNvPr id="25" name="Line 22"/>
            <p:cNvSpPr>
              <a:spLocks noChangeShapeType="1"/>
            </p:cNvSpPr>
            <p:nvPr/>
          </p:nvSpPr>
          <p:spPr bwMode="auto">
            <a:xfrm rot="16200000" flipH="1">
              <a:off x="6325954" y="1460522"/>
              <a:ext cx="0" cy="2384449"/>
            </a:xfrm>
            <a:prstGeom prst="line">
              <a:avLst/>
            </a:prstGeom>
            <a:noFill/>
            <a:ln w="9525">
              <a:solidFill>
                <a:schemeClr val="tx1"/>
              </a:solidFill>
              <a:prstDash val="dash"/>
              <a:round/>
            </a:ln>
          </p:spPr>
          <p:txBody>
            <a:bodyPr wrap="none" anchor="ctr"/>
            <a:lstStyle/>
            <a:p>
              <a:endParaRPr lang="zh-CN" altLang="en-US"/>
            </a:p>
          </p:txBody>
        </p:sp>
      </p:grpSp>
      <p:grpSp>
        <p:nvGrpSpPr>
          <p:cNvPr id="26" name="Group 20"/>
          <p:cNvGrpSpPr/>
          <p:nvPr/>
        </p:nvGrpSpPr>
        <p:grpSpPr bwMode="auto">
          <a:xfrm>
            <a:off x="3141643" y="2440863"/>
            <a:ext cx="2362200" cy="2286000"/>
            <a:chOff x="2457" y="2000"/>
            <a:chExt cx="901" cy="888"/>
          </a:xfrm>
        </p:grpSpPr>
        <p:pic>
          <p:nvPicPr>
            <p:cNvPr id="27" name="Picture 21" descr="circuler_1"/>
            <p:cNvPicPr>
              <a:picLocks noChangeAspect="1" noChangeArrowheads="1"/>
            </p:cNvPicPr>
            <p:nvPr/>
          </p:nvPicPr>
          <p:blipFill>
            <a:blip r:embed="rId3" cstate="email"/>
            <a:srcRect/>
            <a:stretch>
              <a:fillRect/>
            </a:stretch>
          </p:blipFill>
          <p:spPr bwMode="ltGray">
            <a:xfrm>
              <a:off x="2457" y="2000"/>
              <a:ext cx="901" cy="886"/>
            </a:xfrm>
            <a:prstGeom prst="rect">
              <a:avLst/>
            </a:prstGeom>
            <a:noFill/>
            <a:ln w="9525">
              <a:noFill/>
              <a:miter lim="800000"/>
              <a:headEnd/>
              <a:tailEnd/>
            </a:ln>
          </p:spPr>
        </p:pic>
        <p:sp>
          <p:nvSpPr>
            <p:cNvPr id="28" name="Oval 22"/>
            <p:cNvSpPr>
              <a:spLocks noChangeArrowheads="1"/>
            </p:cNvSpPr>
            <p:nvPr/>
          </p:nvSpPr>
          <p:spPr bwMode="ltGray">
            <a:xfrm>
              <a:off x="2457" y="2000"/>
              <a:ext cx="895" cy="888"/>
            </a:xfrm>
            <a:prstGeom prst="ellipse">
              <a:avLst/>
            </a:prstGeom>
            <a:gradFill rotWithShape="1">
              <a:gsLst>
                <a:gs pos="0">
                  <a:srgbClr val="F8F8F8">
                    <a:gamma/>
                    <a:shade val="26275"/>
                    <a:invGamma/>
                    <a:alpha val="89999"/>
                  </a:srgbClr>
                </a:gs>
                <a:gs pos="50000">
                  <a:srgbClr val="F8F8F8">
                    <a:alpha val="45000"/>
                  </a:srgbClr>
                </a:gs>
                <a:gs pos="100000">
                  <a:srgbClr val="F8F8F8">
                    <a:gamma/>
                    <a:shade val="26275"/>
                    <a:invGamma/>
                    <a:alpha val="89999"/>
                  </a:srgbClr>
                </a:gs>
              </a:gsLst>
              <a:lin ang="5400000" scaled="1"/>
            </a:gradFill>
            <a:ln w="9525" algn="ctr">
              <a:noFill/>
              <a:round/>
            </a:ln>
            <a:effectLst/>
          </p:spPr>
          <p:txBody>
            <a:bodyPr wrap="none" anchor="ctr"/>
            <a:lstStyle/>
            <a:p>
              <a:pPr>
                <a:defRPr/>
              </a:pPr>
              <a:endParaRPr lang="zh-CN" altLang="en-US"/>
            </a:p>
          </p:txBody>
        </p:sp>
        <p:sp>
          <p:nvSpPr>
            <p:cNvPr id="29" name="Freeform 23"/>
            <p:cNvSpPr/>
            <p:nvPr/>
          </p:nvSpPr>
          <p:spPr bwMode="ltGray">
            <a:xfrm>
              <a:off x="2550" y="2018"/>
              <a:ext cx="703" cy="308"/>
            </a:xfrm>
            <a:custGeom>
              <a:avLst/>
              <a:gdLst>
                <a:gd name="T0" fmla="*/ 368 w 1321"/>
                <a:gd name="T1" fmla="*/ 75 h 712"/>
                <a:gd name="T2" fmla="*/ 373 w 1321"/>
                <a:gd name="T3" fmla="*/ 83 h 712"/>
                <a:gd name="T4" fmla="*/ 374 w 1321"/>
                <a:gd name="T5" fmla="*/ 90 h 712"/>
                <a:gd name="T6" fmla="*/ 373 w 1321"/>
                <a:gd name="T7" fmla="*/ 96 h 712"/>
                <a:gd name="T8" fmla="*/ 368 w 1321"/>
                <a:gd name="T9" fmla="*/ 103 h 712"/>
                <a:gd name="T10" fmla="*/ 360 w 1321"/>
                <a:gd name="T11" fmla="*/ 108 h 712"/>
                <a:gd name="T12" fmla="*/ 351 w 1321"/>
                <a:gd name="T13" fmla="*/ 113 h 712"/>
                <a:gd name="T14" fmla="*/ 338 w 1321"/>
                <a:gd name="T15" fmla="*/ 118 h 712"/>
                <a:gd name="T16" fmla="*/ 325 w 1321"/>
                <a:gd name="T17" fmla="*/ 122 h 712"/>
                <a:gd name="T18" fmla="*/ 309 w 1321"/>
                <a:gd name="T19" fmla="*/ 125 h 712"/>
                <a:gd name="T20" fmla="*/ 292 w 1321"/>
                <a:gd name="T21" fmla="*/ 128 h 712"/>
                <a:gd name="T22" fmla="*/ 274 w 1321"/>
                <a:gd name="T23" fmla="*/ 130 h 712"/>
                <a:gd name="T24" fmla="*/ 254 w 1321"/>
                <a:gd name="T25" fmla="*/ 132 h 712"/>
                <a:gd name="T26" fmla="*/ 234 w 1321"/>
                <a:gd name="T27" fmla="*/ 133 h 712"/>
                <a:gd name="T28" fmla="*/ 225 w 1321"/>
                <a:gd name="T29" fmla="*/ 133 h 712"/>
                <a:gd name="T30" fmla="*/ 135 w 1321"/>
                <a:gd name="T31" fmla="*/ 133 h 712"/>
                <a:gd name="T32" fmla="*/ 134 w 1321"/>
                <a:gd name="T33" fmla="*/ 133 h 712"/>
                <a:gd name="T34" fmla="*/ 116 w 1321"/>
                <a:gd name="T35" fmla="*/ 132 h 712"/>
                <a:gd name="T36" fmla="*/ 98 w 1321"/>
                <a:gd name="T37" fmla="*/ 132 h 712"/>
                <a:gd name="T38" fmla="*/ 82 w 1321"/>
                <a:gd name="T39" fmla="*/ 130 h 712"/>
                <a:gd name="T40" fmla="*/ 67 w 1321"/>
                <a:gd name="T41" fmla="*/ 129 h 712"/>
                <a:gd name="T42" fmla="*/ 53 w 1321"/>
                <a:gd name="T43" fmla="*/ 127 h 712"/>
                <a:gd name="T44" fmla="*/ 40 w 1321"/>
                <a:gd name="T45" fmla="*/ 124 h 712"/>
                <a:gd name="T46" fmla="*/ 29 w 1321"/>
                <a:gd name="T47" fmla="*/ 121 h 712"/>
                <a:gd name="T48" fmla="*/ 19 w 1321"/>
                <a:gd name="T49" fmla="*/ 118 h 712"/>
                <a:gd name="T50" fmla="*/ 11 w 1321"/>
                <a:gd name="T51" fmla="*/ 114 h 712"/>
                <a:gd name="T52" fmla="*/ 5 w 1321"/>
                <a:gd name="T53" fmla="*/ 109 h 712"/>
                <a:gd name="T54" fmla="*/ 2 w 1321"/>
                <a:gd name="T55" fmla="*/ 104 h 712"/>
                <a:gd name="T56" fmla="*/ 0 w 1321"/>
                <a:gd name="T57" fmla="*/ 98 h 712"/>
                <a:gd name="T58" fmla="*/ 0 w 1321"/>
                <a:gd name="T59" fmla="*/ 97 h 712"/>
                <a:gd name="T60" fmla="*/ 1 w 1321"/>
                <a:gd name="T61" fmla="*/ 91 h 712"/>
                <a:gd name="T62" fmla="*/ 5 w 1321"/>
                <a:gd name="T63" fmla="*/ 83 h 712"/>
                <a:gd name="T64" fmla="*/ 14 w 1321"/>
                <a:gd name="T65" fmla="*/ 69 h 712"/>
                <a:gd name="T66" fmla="*/ 27 w 1321"/>
                <a:gd name="T67" fmla="*/ 56 h 712"/>
                <a:gd name="T68" fmla="*/ 42 w 1321"/>
                <a:gd name="T69" fmla="*/ 44 h 712"/>
                <a:gd name="T70" fmla="*/ 58 w 1321"/>
                <a:gd name="T71" fmla="*/ 33 h 712"/>
                <a:gd name="T72" fmla="*/ 77 w 1321"/>
                <a:gd name="T73" fmla="*/ 23 h 712"/>
                <a:gd name="T74" fmla="*/ 96 w 1321"/>
                <a:gd name="T75" fmla="*/ 15 h 712"/>
                <a:gd name="T76" fmla="*/ 118 w 1321"/>
                <a:gd name="T77" fmla="*/ 9 h 712"/>
                <a:gd name="T78" fmla="*/ 140 w 1321"/>
                <a:gd name="T79" fmla="*/ 4 h 712"/>
                <a:gd name="T80" fmla="*/ 164 w 1321"/>
                <a:gd name="T81" fmla="*/ 1 h 712"/>
                <a:gd name="T82" fmla="*/ 189 w 1321"/>
                <a:gd name="T83" fmla="*/ 0 h 712"/>
                <a:gd name="T84" fmla="*/ 189 w 1321"/>
                <a:gd name="T85" fmla="*/ 0 h 712"/>
                <a:gd name="T86" fmla="*/ 215 w 1321"/>
                <a:gd name="T87" fmla="*/ 1 h 712"/>
                <a:gd name="T88" fmla="*/ 240 w 1321"/>
                <a:gd name="T89" fmla="*/ 4 h 712"/>
                <a:gd name="T90" fmla="*/ 264 w 1321"/>
                <a:gd name="T91" fmla="*/ 10 h 712"/>
                <a:gd name="T92" fmla="*/ 286 w 1321"/>
                <a:gd name="T93" fmla="*/ 17 h 712"/>
                <a:gd name="T94" fmla="*/ 307 w 1321"/>
                <a:gd name="T95" fmla="*/ 26 h 712"/>
                <a:gd name="T96" fmla="*/ 325 w 1321"/>
                <a:gd name="T97" fmla="*/ 36 h 712"/>
                <a:gd name="T98" fmla="*/ 342 w 1321"/>
                <a:gd name="T99" fmla="*/ 48 h 712"/>
                <a:gd name="T100" fmla="*/ 356 w 1321"/>
                <a:gd name="T101" fmla="*/ 61 h 712"/>
                <a:gd name="T102" fmla="*/ 368 w 1321"/>
                <a:gd name="T103" fmla="*/ 75 h 712"/>
                <a:gd name="T104" fmla="*/ 368 w 1321"/>
                <a:gd name="T105" fmla="*/ 7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DDDDDD"/>
                </a:gs>
              </a:gsLst>
              <a:lin ang="5400000" scaled="1"/>
            </a:gradFill>
            <a:ln w="0">
              <a:noFill/>
              <a:round/>
            </a:ln>
          </p:spPr>
          <p:txBody>
            <a:bodyPr/>
            <a:lstStyle/>
            <a:p>
              <a:endParaRPr lang="zh-CN" altLang="en-US"/>
            </a:p>
          </p:txBody>
        </p:sp>
        <p:grpSp>
          <p:nvGrpSpPr>
            <p:cNvPr id="30" name="Group 24"/>
            <p:cNvGrpSpPr/>
            <p:nvPr/>
          </p:nvGrpSpPr>
          <p:grpSpPr bwMode="auto">
            <a:xfrm rot="-1297425" flipH="1" flipV="1">
              <a:off x="2521" y="2687"/>
              <a:ext cx="785" cy="182"/>
              <a:chOff x="2526" y="1060"/>
              <a:chExt cx="896" cy="236"/>
            </a:xfrm>
          </p:grpSpPr>
          <p:grpSp>
            <p:nvGrpSpPr>
              <p:cNvPr id="31" name="Group 25"/>
              <p:cNvGrpSpPr/>
              <p:nvPr/>
            </p:nvGrpSpPr>
            <p:grpSpPr bwMode="auto">
              <a:xfrm>
                <a:off x="2526" y="1060"/>
                <a:ext cx="742" cy="186"/>
                <a:chOff x="1565" y="2568"/>
                <a:chExt cx="1118" cy="279"/>
              </a:xfrm>
            </p:grpSpPr>
            <p:sp>
              <p:nvSpPr>
                <p:cNvPr id="37" name="AutoShape 26"/>
                <p:cNvSpPr>
                  <a:spLocks noChangeArrowheads="1"/>
                </p:cNvSpPr>
                <p:nvPr/>
              </p:nvSpPr>
              <p:spPr bwMode="ltGray">
                <a:xfrm rot="5263130">
                  <a:off x="1859" y="2274"/>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sp>
              <p:nvSpPr>
                <p:cNvPr id="38" name="AutoShape 27"/>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sp>
              <p:nvSpPr>
                <p:cNvPr id="39" name="AutoShape 28"/>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sp>
              <p:nvSpPr>
                <p:cNvPr id="40" name="AutoShape 29"/>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grpSp>
          <p:grpSp>
            <p:nvGrpSpPr>
              <p:cNvPr id="32" name="Group 30"/>
              <p:cNvGrpSpPr/>
              <p:nvPr/>
            </p:nvGrpSpPr>
            <p:grpSpPr bwMode="auto">
              <a:xfrm rot="1353540">
                <a:off x="2680" y="1110"/>
                <a:ext cx="742" cy="186"/>
                <a:chOff x="1565" y="2568"/>
                <a:chExt cx="1118" cy="279"/>
              </a:xfrm>
            </p:grpSpPr>
            <p:sp>
              <p:nvSpPr>
                <p:cNvPr id="33" name="AutoShape 31"/>
                <p:cNvSpPr>
                  <a:spLocks noChangeArrowheads="1"/>
                </p:cNvSpPr>
                <p:nvPr/>
              </p:nvSpPr>
              <p:spPr bwMode="ltGray">
                <a:xfrm rot="5263130">
                  <a:off x="1859" y="2274"/>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sp>
              <p:nvSpPr>
                <p:cNvPr id="34" name="AutoShape 32"/>
                <p:cNvSpPr>
                  <a:spLocks noChangeArrowheads="1"/>
                </p:cNvSpPr>
                <p:nvPr/>
              </p:nvSpPr>
              <p:spPr bwMode="ltGray">
                <a:xfrm rot="6078281">
                  <a:off x="1995" y="2274"/>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sp>
              <p:nvSpPr>
                <p:cNvPr id="35" name="AutoShape 33"/>
                <p:cNvSpPr>
                  <a:spLocks noChangeArrowheads="1"/>
                </p:cNvSpPr>
                <p:nvPr/>
              </p:nvSpPr>
              <p:spPr bwMode="ltGray">
                <a:xfrm rot="6373927">
                  <a:off x="2071" y="229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sp>
              <p:nvSpPr>
                <p:cNvPr id="36" name="AutoShape 34"/>
                <p:cNvSpPr>
                  <a:spLocks noChangeArrowheads="1"/>
                </p:cNvSpPr>
                <p:nvPr/>
              </p:nvSpPr>
              <p:spPr bwMode="ltGray">
                <a:xfrm rot="6906312">
                  <a:off x="2161" y="2326"/>
                  <a:ext cx="227" cy="816"/>
                </a:xfrm>
                <a:prstGeom prst="moon">
                  <a:avLst>
                    <a:gd name="adj" fmla="val 49773"/>
                  </a:avLst>
                </a:prstGeom>
                <a:solidFill>
                  <a:srgbClr val="F8F8F8">
                    <a:alpha val="3922"/>
                  </a:srgbClr>
                </a:solidFill>
                <a:ln w="9525">
                  <a:noFill/>
                  <a:miter lim="800000"/>
                </a:ln>
              </p:spPr>
              <p:txBody>
                <a:bodyPr wrap="none" anchor="ctr"/>
                <a:lstStyle/>
                <a:p>
                  <a:endParaRPr lang="zh-CN" altLang="en-US"/>
                </a:p>
              </p:txBody>
            </p:sp>
          </p:grpSp>
        </p:grpSp>
      </p:grpSp>
      <p:sp>
        <p:nvSpPr>
          <p:cNvPr id="41" name="Text Box 35"/>
          <p:cNvSpPr txBox="1">
            <a:spLocks noChangeArrowheads="1"/>
          </p:cNvSpPr>
          <p:nvPr/>
        </p:nvSpPr>
        <p:spPr bwMode="gray">
          <a:xfrm>
            <a:off x="3106718" y="3360738"/>
            <a:ext cx="2473325" cy="461665"/>
          </a:xfrm>
          <a:prstGeom prst="rect">
            <a:avLst/>
          </a:prstGeom>
          <a:noFill/>
          <a:ln w="9525" algn="ctr">
            <a:noFill/>
            <a:miter lim="800000"/>
          </a:ln>
        </p:spPr>
        <p:txBody>
          <a:bodyPr>
            <a:spAutoFit/>
          </a:bodyPr>
          <a:lstStyle/>
          <a:p>
            <a:pPr algn="ctr">
              <a:spcBef>
                <a:spcPct val="50000"/>
              </a:spcBef>
              <a:defRPr/>
            </a:pPr>
            <a:r>
              <a:rPr lang="zh-CN" altLang="en-US" sz="2400" b="1" dirty="0"/>
              <a:t>这里输入文本</a:t>
            </a:r>
            <a:endParaRPr lang="en-US" altLang="zh-CN"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4)">
                                      <p:cBhvr>
                                        <p:cTn id="11" dur="2000"/>
                                        <p:tgtEl>
                                          <p:spTgt spid="9"/>
                                        </p:tgtEl>
                                      </p:cBhvr>
                                    </p:animEffect>
                                  </p:childTnLst>
                                </p:cTn>
                              </p:par>
                            </p:childTnLst>
                          </p:cTn>
                        </p:par>
                        <p:par>
                          <p:cTn id="12" fill="hold">
                            <p:stCondLst>
                              <p:cond delay="4000"/>
                            </p:stCondLst>
                            <p:childTnLst>
                              <p:par>
                                <p:cTn id="13" presetID="2" presetClass="entr" presetSubtype="2"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1+#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矩形 3"/>
          <p:cNvSpPr/>
          <p:nvPr/>
        </p:nvSpPr>
        <p:spPr>
          <a:xfrm rot="1625585">
            <a:off x="3460732" y="3756732"/>
            <a:ext cx="1000132"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5" name="矩形 4"/>
          <p:cNvSpPr/>
          <p:nvPr/>
        </p:nvSpPr>
        <p:spPr>
          <a:xfrm rot="1625585">
            <a:off x="7702549" y="3767658"/>
            <a:ext cx="1000132"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6" name="矩形 5"/>
          <p:cNvSpPr/>
          <p:nvPr/>
        </p:nvSpPr>
        <p:spPr>
          <a:xfrm rot="19675378">
            <a:off x="5648856" y="3638761"/>
            <a:ext cx="1000132"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a:off x="2103410" y="2327972"/>
            <a:ext cx="1643074" cy="1643074"/>
            <a:chOff x="3242564" y="2599630"/>
            <a:chExt cx="2444558" cy="2444558"/>
          </a:xfrm>
        </p:grpSpPr>
        <p:sp>
          <p:nvSpPr>
            <p:cNvPr id="8" name="椭圆 7"/>
            <p:cNvSpPr/>
            <p:nvPr/>
          </p:nvSpPr>
          <p:spPr>
            <a:xfrm>
              <a:off x="3242564" y="2599630"/>
              <a:ext cx="2444558" cy="2444558"/>
            </a:xfrm>
            <a:prstGeom prst="ellipse">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9" name="椭圆 8"/>
            <p:cNvSpPr/>
            <p:nvPr/>
          </p:nvSpPr>
          <p:spPr>
            <a:xfrm>
              <a:off x="3286116" y="2643182"/>
              <a:ext cx="2357454" cy="2357454"/>
            </a:xfrm>
            <a:prstGeom prst="ellipse">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10" name="椭圆 9"/>
            <p:cNvSpPr/>
            <p:nvPr/>
          </p:nvSpPr>
          <p:spPr>
            <a:xfrm>
              <a:off x="3357554" y="2714620"/>
              <a:ext cx="2227452" cy="222745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zh-CN" altLang="en-US" dirty="0"/>
                <a:t>双击输入内容</a:t>
              </a:r>
            </a:p>
          </p:txBody>
        </p:sp>
      </p:grpSp>
      <p:grpSp>
        <p:nvGrpSpPr>
          <p:cNvPr id="11" name="组合 10"/>
          <p:cNvGrpSpPr/>
          <p:nvPr/>
        </p:nvGrpSpPr>
        <p:grpSpPr>
          <a:xfrm>
            <a:off x="6389690" y="2256534"/>
            <a:ext cx="1643074" cy="1643074"/>
            <a:chOff x="3242564" y="2599630"/>
            <a:chExt cx="2444558" cy="2444558"/>
          </a:xfrm>
        </p:grpSpPr>
        <p:sp>
          <p:nvSpPr>
            <p:cNvPr id="12" name="椭圆 11"/>
            <p:cNvSpPr/>
            <p:nvPr/>
          </p:nvSpPr>
          <p:spPr>
            <a:xfrm>
              <a:off x="3242564" y="2599630"/>
              <a:ext cx="2444558" cy="2444558"/>
            </a:xfrm>
            <a:prstGeom prst="ellipse">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13" name="椭圆 12"/>
            <p:cNvSpPr/>
            <p:nvPr/>
          </p:nvSpPr>
          <p:spPr>
            <a:xfrm>
              <a:off x="3286116" y="2643182"/>
              <a:ext cx="2357454" cy="2357454"/>
            </a:xfrm>
            <a:prstGeom prst="ellipse">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14" name="椭圆 13"/>
            <p:cNvSpPr/>
            <p:nvPr/>
          </p:nvSpPr>
          <p:spPr>
            <a:xfrm>
              <a:off x="3357554" y="2714620"/>
              <a:ext cx="2227452" cy="222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dirty="0"/>
                <a:t>双击输入内容</a:t>
              </a:r>
            </a:p>
          </p:txBody>
        </p:sp>
      </p:grpSp>
      <p:grpSp>
        <p:nvGrpSpPr>
          <p:cNvPr id="15" name="组合 14"/>
          <p:cNvGrpSpPr/>
          <p:nvPr/>
        </p:nvGrpSpPr>
        <p:grpSpPr>
          <a:xfrm>
            <a:off x="4246550" y="3399542"/>
            <a:ext cx="1643074" cy="1643074"/>
            <a:chOff x="3242564" y="2599630"/>
            <a:chExt cx="2444558" cy="2444558"/>
          </a:xfrm>
        </p:grpSpPr>
        <p:sp>
          <p:nvSpPr>
            <p:cNvPr id="16" name="椭圆 15"/>
            <p:cNvSpPr/>
            <p:nvPr/>
          </p:nvSpPr>
          <p:spPr>
            <a:xfrm>
              <a:off x="3242564" y="2599630"/>
              <a:ext cx="2444558" cy="2444558"/>
            </a:xfrm>
            <a:prstGeom prst="ellipse">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17" name="椭圆 16"/>
            <p:cNvSpPr/>
            <p:nvPr/>
          </p:nvSpPr>
          <p:spPr>
            <a:xfrm>
              <a:off x="3286116" y="2643182"/>
              <a:ext cx="2357454" cy="2357454"/>
            </a:xfrm>
            <a:prstGeom prst="ellipse">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18" name="椭圆 17"/>
            <p:cNvSpPr/>
            <p:nvPr/>
          </p:nvSpPr>
          <p:spPr>
            <a:xfrm>
              <a:off x="3357554" y="2714620"/>
              <a:ext cx="2227451" cy="2227451"/>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dirty="0"/>
                <a:t>双击输入内容</a:t>
              </a:r>
            </a:p>
          </p:txBody>
        </p:sp>
      </p:grpSp>
      <p:grpSp>
        <p:nvGrpSpPr>
          <p:cNvPr id="19" name="组合 18"/>
          <p:cNvGrpSpPr/>
          <p:nvPr/>
        </p:nvGrpSpPr>
        <p:grpSpPr>
          <a:xfrm>
            <a:off x="8318516" y="3613856"/>
            <a:ext cx="1643074" cy="1643074"/>
            <a:chOff x="3242564" y="2599630"/>
            <a:chExt cx="2444558" cy="2444558"/>
          </a:xfrm>
        </p:grpSpPr>
        <p:sp>
          <p:nvSpPr>
            <p:cNvPr id="20" name="椭圆 19"/>
            <p:cNvSpPr/>
            <p:nvPr/>
          </p:nvSpPr>
          <p:spPr>
            <a:xfrm>
              <a:off x="3242564" y="2599630"/>
              <a:ext cx="2444558" cy="2444558"/>
            </a:xfrm>
            <a:prstGeom prst="ellipse">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21" name="椭圆 20"/>
            <p:cNvSpPr/>
            <p:nvPr/>
          </p:nvSpPr>
          <p:spPr>
            <a:xfrm>
              <a:off x="3286116" y="2643182"/>
              <a:ext cx="2357454" cy="2357454"/>
            </a:xfrm>
            <a:prstGeom prst="ellipse">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dirty="0"/>
                <a:t>+</a:t>
              </a:r>
              <a:endParaRPr lang="zh-CN" altLang="en-US" dirty="0"/>
            </a:p>
          </p:txBody>
        </p:sp>
        <p:sp>
          <p:nvSpPr>
            <p:cNvPr id="22" name="椭圆 21"/>
            <p:cNvSpPr/>
            <p:nvPr/>
          </p:nvSpPr>
          <p:spPr>
            <a:xfrm>
              <a:off x="3357554" y="2714620"/>
              <a:ext cx="2227452" cy="222745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dirty="0"/>
                <a:t>双击输入内容</a:t>
              </a:r>
            </a:p>
          </p:txBody>
        </p:sp>
      </p:grpSp>
      <p:sp>
        <p:nvSpPr>
          <p:cNvPr id="23" name="椭圆 22"/>
          <p:cNvSpPr/>
          <p:nvPr/>
        </p:nvSpPr>
        <p:spPr>
          <a:xfrm>
            <a:off x="2246286" y="4185360"/>
            <a:ext cx="1428760" cy="142876"/>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4317988" y="5185492"/>
            <a:ext cx="1428760" cy="142876"/>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6532566" y="4042484"/>
            <a:ext cx="1428760" cy="142876"/>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8532830" y="5399806"/>
            <a:ext cx="1428760" cy="142876"/>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7"/>
          <p:cNvSpPr txBox="1"/>
          <p:nvPr/>
        </p:nvSpPr>
        <p:spPr>
          <a:xfrm>
            <a:off x="1960534" y="4542550"/>
            <a:ext cx="1826141" cy="1077218"/>
          </a:xfrm>
          <a:prstGeom prst="rect">
            <a:avLst/>
          </a:prstGeom>
          <a:noFill/>
        </p:spPr>
        <p:txBody>
          <a:bodyPr wrap="none" rtlCol="0">
            <a:spAutoFit/>
          </a:bodyPr>
          <a:lstStyle/>
          <a:p>
            <a:r>
              <a:rPr lang="zh-CN" altLang="en-US" sz="1600" dirty="0"/>
              <a:t>双击输入文本内容</a:t>
            </a:r>
            <a:endParaRPr lang="en-US" altLang="zh-CN" sz="1600" dirty="0"/>
          </a:p>
          <a:p>
            <a:r>
              <a:rPr lang="zh-CN" altLang="en-US" sz="1600" dirty="0"/>
              <a:t>双击输入文本内容</a:t>
            </a:r>
          </a:p>
          <a:p>
            <a:r>
              <a:rPr lang="zh-CN" altLang="en-US" sz="1600" dirty="0"/>
              <a:t>双击输入文本内容</a:t>
            </a:r>
          </a:p>
          <a:p>
            <a:r>
              <a:rPr lang="zh-CN" altLang="en-US" sz="1600" dirty="0"/>
              <a:t>双击输入文本内容</a:t>
            </a:r>
          </a:p>
        </p:txBody>
      </p:sp>
      <p:sp>
        <p:nvSpPr>
          <p:cNvPr id="28" name="TextBox 28"/>
          <p:cNvSpPr txBox="1"/>
          <p:nvPr/>
        </p:nvSpPr>
        <p:spPr>
          <a:xfrm>
            <a:off x="4032236" y="2042220"/>
            <a:ext cx="1826141" cy="1077218"/>
          </a:xfrm>
          <a:prstGeom prst="rect">
            <a:avLst/>
          </a:prstGeom>
          <a:noFill/>
        </p:spPr>
        <p:txBody>
          <a:bodyPr wrap="none" rtlCol="0">
            <a:spAutoFit/>
          </a:bodyPr>
          <a:lstStyle/>
          <a:p>
            <a:r>
              <a:rPr lang="zh-CN" altLang="en-US" sz="1600" dirty="0"/>
              <a:t>双击输入文本内容</a:t>
            </a:r>
            <a:endParaRPr lang="en-US" altLang="zh-CN" sz="1600" dirty="0"/>
          </a:p>
          <a:p>
            <a:r>
              <a:rPr lang="zh-CN" altLang="en-US" sz="1600" dirty="0"/>
              <a:t>双击输入文本内容</a:t>
            </a:r>
          </a:p>
          <a:p>
            <a:r>
              <a:rPr lang="zh-CN" altLang="en-US" sz="1600" dirty="0"/>
              <a:t>双击输入文本内容</a:t>
            </a:r>
          </a:p>
          <a:p>
            <a:r>
              <a:rPr lang="zh-CN" altLang="en-US" sz="1600" dirty="0"/>
              <a:t>双击输入文本内容</a:t>
            </a:r>
          </a:p>
        </p:txBody>
      </p:sp>
      <p:sp>
        <p:nvSpPr>
          <p:cNvPr id="29" name="TextBox 29"/>
          <p:cNvSpPr txBox="1"/>
          <p:nvPr/>
        </p:nvSpPr>
        <p:spPr>
          <a:xfrm>
            <a:off x="6175376" y="4542550"/>
            <a:ext cx="1826141" cy="1077218"/>
          </a:xfrm>
          <a:prstGeom prst="rect">
            <a:avLst/>
          </a:prstGeom>
          <a:noFill/>
        </p:spPr>
        <p:txBody>
          <a:bodyPr wrap="none" rtlCol="0">
            <a:spAutoFit/>
          </a:bodyPr>
          <a:lstStyle/>
          <a:p>
            <a:r>
              <a:rPr lang="zh-CN" altLang="en-US" sz="1600" dirty="0"/>
              <a:t>双击输入文本内容</a:t>
            </a:r>
            <a:endParaRPr lang="en-US" altLang="zh-CN" sz="1600" dirty="0"/>
          </a:p>
          <a:p>
            <a:r>
              <a:rPr lang="zh-CN" altLang="en-US" sz="1600" dirty="0"/>
              <a:t>双击输入文本内容</a:t>
            </a:r>
          </a:p>
          <a:p>
            <a:r>
              <a:rPr lang="zh-CN" altLang="en-US" sz="1600" dirty="0"/>
              <a:t>双击输入文本内容</a:t>
            </a:r>
          </a:p>
          <a:p>
            <a:r>
              <a:rPr lang="zh-CN" altLang="en-US" sz="1600" dirty="0"/>
              <a:t>双击输入文本内容</a:t>
            </a:r>
          </a:p>
        </p:txBody>
      </p:sp>
      <p:sp>
        <p:nvSpPr>
          <p:cNvPr id="30" name="TextBox 30"/>
          <p:cNvSpPr txBox="1"/>
          <p:nvPr/>
        </p:nvSpPr>
        <p:spPr>
          <a:xfrm>
            <a:off x="8318516" y="1970782"/>
            <a:ext cx="1826141" cy="1077218"/>
          </a:xfrm>
          <a:prstGeom prst="rect">
            <a:avLst/>
          </a:prstGeom>
          <a:noFill/>
        </p:spPr>
        <p:txBody>
          <a:bodyPr wrap="none" rtlCol="0">
            <a:spAutoFit/>
          </a:bodyPr>
          <a:lstStyle/>
          <a:p>
            <a:r>
              <a:rPr lang="zh-CN" altLang="en-US" sz="1600" dirty="0"/>
              <a:t>双击输入文本内容</a:t>
            </a:r>
            <a:endParaRPr lang="en-US" altLang="zh-CN" sz="1600" dirty="0"/>
          </a:p>
          <a:p>
            <a:r>
              <a:rPr lang="zh-CN" altLang="en-US" sz="1600" dirty="0"/>
              <a:t>双击输入文本内容</a:t>
            </a:r>
          </a:p>
          <a:p>
            <a:r>
              <a:rPr lang="zh-CN" altLang="en-US" sz="1600" dirty="0"/>
              <a:t>双击输入文本内容</a:t>
            </a:r>
          </a:p>
          <a:p>
            <a:r>
              <a:rPr lang="zh-CN" altLang="en-US" sz="1600" dirty="0"/>
              <a:t>双击输入文本内容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linds(horizont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p:cTn id="46" dur="500" fill="hold"/>
                                        <p:tgtEl>
                                          <p:spTgt spid="25"/>
                                        </p:tgtEl>
                                        <p:attrNameLst>
                                          <p:attrName>ppt_w</p:attrName>
                                        </p:attrNameLst>
                                      </p:cBhvr>
                                      <p:tavLst>
                                        <p:tav tm="0">
                                          <p:val>
                                            <p:fltVal val="0"/>
                                          </p:val>
                                        </p:tav>
                                        <p:tav tm="100000">
                                          <p:val>
                                            <p:strVal val="#ppt_w"/>
                                          </p:val>
                                        </p:tav>
                                      </p:tavLst>
                                    </p:anim>
                                    <p:anim calcmode="lin" valueType="num">
                                      <p:cBhvr>
                                        <p:cTn id="47" dur="500" fill="hold"/>
                                        <p:tgtEl>
                                          <p:spTgt spid="25"/>
                                        </p:tgtEl>
                                        <p:attrNameLst>
                                          <p:attrName>ppt_h</p:attrName>
                                        </p:attrNameLst>
                                      </p:cBhvr>
                                      <p:tavLst>
                                        <p:tav tm="0">
                                          <p:val>
                                            <p:fltVal val="0"/>
                                          </p:val>
                                        </p:tav>
                                        <p:tav tm="100000">
                                          <p:val>
                                            <p:strVal val="#ppt_h"/>
                                          </p:val>
                                        </p:tav>
                                      </p:tavLst>
                                    </p:anim>
                                    <p:animEffect transition="in" filter="fade">
                                      <p:cBhvr>
                                        <p:cTn id="48" dur="500"/>
                                        <p:tgtEl>
                                          <p:spTgt spid="25"/>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500" fill="hold"/>
                                        <p:tgtEl>
                                          <p:spTgt spid="5"/>
                                        </p:tgtEl>
                                        <p:attrNameLst>
                                          <p:attrName>ppt_w</p:attrName>
                                        </p:attrNameLst>
                                      </p:cBhvr>
                                      <p:tavLst>
                                        <p:tav tm="0">
                                          <p:val>
                                            <p:fltVal val="0"/>
                                          </p:val>
                                        </p:tav>
                                        <p:tav tm="100000">
                                          <p:val>
                                            <p:strVal val="#ppt_w"/>
                                          </p:val>
                                        </p:tav>
                                      </p:tavLst>
                                    </p:anim>
                                    <p:anim calcmode="lin" valueType="num">
                                      <p:cBhvr>
                                        <p:cTn id="54" dur="500" fill="hold"/>
                                        <p:tgtEl>
                                          <p:spTgt spid="5"/>
                                        </p:tgtEl>
                                        <p:attrNameLst>
                                          <p:attrName>ppt_h</p:attrName>
                                        </p:attrNameLst>
                                      </p:cBhvr>
                                      <p:tavLst>
                                        <p:tav tm="0">
                                          <p:val>
                                            <p:fltVal val="0"/>
                                          </p:val>
                                        </p:tav>
                                        <p:tav tm="100000">
                                          <p:val>
                                            <p:strVal val="#ppt_h"/>
                                          </p:val>
                                        </p:tav>
                                      </p:tavLst>
                                    </p:anim>
                                    <p:animEffect transition="in" filter="fade">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p:cTn id="60" dur="500" fill="hold"/>
                                        <p:tgtEl>
                                          <p:spTgt spid="19"/>
                                        </p:tgtEl>
                                        <p:attrNameLst>
                                          <p:attrName>ppt_w</p:attrName>
                                        </p:attrNameLst>
                                      </p:cBhvr>
                                      <p:tavLst>
                                        <p:tav tm="0">
                                          <p:val>
                                            <p:fltVal val="0"/>
                                          </p:val>
                                        </p:tav>
                                        <p:tav tm="100000">
                                          <p:val>
                                            <p:strVal val="#ppt_w"/>
                                          </p:val>
                                        </p:tav>
                                      </p:tavLst>
                                    </p:anim>
                                    <p:anim calcmode="lin" valueType="num">
                                      <p:cBhvr>
                                        <p:cTn id="61" dur="500" fill="hold"/>
                                        <p:tgtEl>
                                          <p:spTgt spid="19"/>
                                        </p:tgtEl>
                                        <p:attrNameLst>
                                          <p:attrName>ppt_h</p:attrName>
                                        </p:attrNameLst>
                                      </p:cBhvr>
                                      <p:tavLst>
                                        <p:tav tm="0">
                                          <p:val>
                                            <p:fltVal val="0"/>
                                          </p:val>
                                        </p:tav>
                                        <p:tav tm="100000">
                                          <p:val>
                                            <p:strVal val="#ppt_h"/>
                                          </p:val>
                                        </p:tav>
                                      </p:tavLst>
                                    </p:anim>
                                    <p:animEffect transition="in" filter="fade">
                                      <p:cBhvr>
                                        <p:cTn id="62" dur="500"/>
                                        <p:tgtEl>
                                          <p:spTgt spid="19"/>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500" fill="hold"/>
                                        <p:tgtEl>
                                          <p:spTgt spid="26"/>
                                        </p:tgtEl>
                                        <p:attrNameLst>
                                          <p:attrName>ppt_w</p:attrName>
                                        </p:attrNameLst>
                                      </p:cBhvr>
                                      <p:tavLst>
                                        <p:tav tm="0">
                                          <p:val>
                                            <p:fltVal val="0"/>
                                          </p:val>
                                        </p:tav>
                                        <p:tav tm="100000">
                                          <p:val>
                                            <p:strVal val="#ppt_w"/>
                                          </p:val>
                                        </p:tav>
                                      </p:tavLst>
                                    </p:anim>
                                    <p:anim calcmode="lin" valueType="num">
                                      <p:cBhvr>
                                        <p:cTn id="66" dur="500" fill="hold"/>
                                        <p:tgtEl>
                                          <p:spTgt spid="26"/>
                                        </p:tgtEl>
                                        <p:attrNameLst>
                                          <p:attrName>ppt_h</p:attrName>
                                        </p:attrNameLst>
                                      </p:cBhvr>
                                      <p:tavLst>
                                        <p:tav tm="0">
                                          <p:val>
                                            <p:fltVal val="0"/>
                                          </p:val>
                                        </p:tav>
                                        <p:tav tm="100000">
                                          <p:val>
                                            <p:strVal val="#ppt_h"/>
                                          </p:val>
                                        </p:tav>
                                      </p:tavLst>
                                    </p:anim>
                                    <p:animEffect transition="in" filter="fad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49" presetClass="entr" presetSubtype="0" decel="10000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 calcmode="lin" valueType="num">
                                      <p:cBhvr>
                                        <p:cTn id="74" dur="500" fill="hold"/>
                                        <p:tgtEl>
                                          <p:spTgt spid="27"/>
                                        </p:tgtEl>
                                        <p:attrNameLst>
                                          <p:attrName>style.rotation</p:attrName>
                                        </p:attrNameLst>
                                      </p:cBhvr>
                                      <p:tavLst>
                                        <p:tav tm="0">
                                          <p:val>
                                            <p:fltVal val="360"/>
                                          </p:val>
                                        </p:tav>
                                        <p:tav tm="100000">
                                          <p:val>
                                            <p:fltVal val="0"/>
                                          </p:val>
                                        </p:tav>
                                      </p:tavLst>
                                    </p:anim>
                                    <p:animEffect transition="in" filter="fade">
                                      <p:cBhvr>
                                        <p:cTn id="75" dur="500"/>
                                        <p:tgtEl>
                                          <p:spTgt spid="27"/>
                                        </p:tgtEl>
                                      </p:cBhvr>
                                    </p:animEffect>
                                  </p:childTnLst>
                                </p:cTn>
                              </p:par>
                            </p:childTnLst>
                          </p:cTn>
                        </p:par>
                      </p:childTnLst>
                    </p:cTn>
                  </p:par>
                  <p:par>
                    <p:cTn id="76" fill="hold">
                      <p:stCondLst>
                        <p:cond delay="indefinite"/>
                      </p:stCondLst>
                      <p:childTnLst>
                        <p:par>
                          <p:cTn id="77" fill="hold">
                            <p:stCondLst>
                              <p:cond delay="0"/>
                            </p:stCondLst>
                            <p:childTnLst>
                              <p:par>
                                <p:cTn id="78" presetID="49" presetClass="entr" presetSubtype="0" decel="100000" fill="hold" grpId="0" nodeType="click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 calcmode="lin" valueType="num">
                                      <p:cBhvr>
                                        <p:cTn id="82" dur="500" fill="hold"/>
                                        <p:tgtEl>
                                          <p:spTgt spid="28"/>
                                        </p:tgtEl>
                                        <p:attrNameLst>
                                          <p:attrName>style.rotation</p:attrName>
                                        </p:attrNameLst>
                                      </p:cBhvr>
                                      <p:tavLst>
                                        <p:tav tm="0">
                                          <p:val>
                                            <p:fltVal val="360"/>
                                          </p:val>
                                        </p:tav>
                                        <p:tav tm="100000">
                                          <p:val>
                                            <p:fltVal val="0"/>
                                          </p:val>
                                        </p:tav>
                                      </p:tavLst>
                                    </p:anim>
                                    <p:animEffect transition="in" filter="fade">
                                      <p:cBhvr>
                                        <p:cTn id="83" dur="500"/>
                                        <p:tgtEl>
                                          <p:spTgt spid="28"/>
                                        </p:tgtEl>
                                      </p:cBhvr>
                                    </p:animEffect>
                                  </p:childTnLst>
                                </p:cTn>
                              </p:par>
                            </p:childTnLst>
                          </p:cTn>
                        </p:par>
                      </p:childTnLst>
                    </p:cTn>
                  </p:par>
                  <p:par>
                    <p:cTn id="84" fill="hold">
                      <p:stCondLst>
                        <p:cond delay="indefinite"/>
                      </p:stCondLst>
                      <p:childTnLst>
                        <p:par>
                          <p:cTn id="85" fill="hold">
                            <p:stCondLst>
                              <p:cond delay="0"/>
                            </p:stCondLst>
                            <p:childTnLst>
                              <p:par>
                                <p:cTn id="86" presetID="49" presetClass="entr" presetSubtype="0" decel="100000" fill="hold" grpId="0" nodeType="click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p:cTn id="88" dur="500" fill="hold"/>
                                        <p:tgtEl>
                                          <p:spTgt spid="29"/>
                                        </p:tgtEl>
                                        <p:attrNameLst>
                                          <p:attrName>ppt_w</p:attrName>
                                        </p:attrNameLst>
                                      </p:cBhvr>
                                      <p:tavLst>
                                        <p:tav tm="0">
                                          <p:val>
                                            <p:fltVal val="0"/>
                                          </p:val>
                                        </p:tav>
                                        <p:tav tm="100000">
                                          <p:val>
                                            <p:strVal val="#ppt_w"/>
                                          </p:val>
                                        </p:tav>
                                      </p:tavLst>
                                    </p:anim>
                                    <p:anim calcmode="lin" valueType="num">
                                      <p:cBhvr>
                                        <p:cTn id="89" dur="500" fill="hold"/>
                                        <p:tgtEl>
                                          <p:spTgt spid="29"/>
                                        </p:tgtEl>
                                        <p:attrNameLst>
                                          <p:attrName>ppt_h</p:attrName>
                                        </p:attrNameLst>
                                      </p:cBhvr>
                                      <p:tavLst>
                                        <p:tav tm="0">
                                          <p:val>
                                            <p:fltVal val="0"/>
                                          </p:val>
                                        </p:tav>
                                        <p:tav tm="100000">
                                          <p:val>
                                            <p:strVal val="#ppt_h"/>
                                          </p:val>
                                        </p:tav>
                                      </p:tavLst>
                                    </p:anim>
                                    <p:anim calcmode="lin" valueType="num">
                                      <p:cBhvr>
                                        <p:cTn id="90" dur="500" fill="hold"/>
                                        <p:tgtEl>
                                          <p:spTgt spid="29"/>
                                        </p:tgtEl>
                                        <p:attrNameLst>
                                          <p:attrName>style.rotation</p:attrName>
                                        </p:attrNameLst>
                                      </p:cBhvr>
                                      <p:tavLst>
                                        <p:tav tm="0">
                                          <p:val>
                                            <p:fltVal val="360"/>
                                          </p:val>
                                        </p:tav>
                                        <p:tav tm="100000">
                                          <p:val>
                                            <p:fltVal val="0"/>
                                          </p:val>
                                        </p:tav>
                                      </p:tavLst>
                                    </p:anim>
                                    <p:animEffect transition="in" filter="fade">
                                      <p:cBhvr>
                                        <p:cTn id="91" dur="500"/>
                                        <p:tgtEl>
                                          <p:spTgt spid="29"/>
                                        </p:tgtEl>
                                      </p:cBhvr>
                                    </p:animEffect>
                                  </p:childTnLst>
                                </p:cTn>
                              </p:par>
                            </p:childTnLst>
                          </p:cTn>
                        </p:par>
                      </p:childTnLst>
                    </p:cTn>
                  </p:par>
                  <p:par>
                    <p:cTn id="92" fill="hold">
                      <p:stCondLst>
                        <p:cond delay="indefinite"/>
                      </p:stCondLst>
                      <p:childTnLst>
                        <p:par>
                          <p:cTn id="93" fill="hold">
                            <p:stCondLst>
                              <p:cond delay="0"/>
                            </p:stCondLst>
                            <p:childTnLst>
                              <p:par>
                                <p:cTn id="94" presetID="49" presetClass="entr" presetSubtype="0" decel="100000" fill="hold" grpId="0" nodeType="click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p:cTn id="96" dur="500" fill="hold"/>
                                        <p:tgtEl>
                                          <p:spTgt spid="30"/>
                                        </p:tgtEl>
                                        <p:attrNameLst>
                                          <p:attrName>ppt_w</p:attrName>
                                        </p:attrNameLst>
                                      </p:cBhvr>
                                      <p:tavLst>
                                        <p:tav tm="0">
                                          <p:val>
                                            <p:fltVal val="0"/>
                                          </p:val>
                                        </p:tav>
                                        <p:tav tm="100000">
                                          <p:val>
                                            <p:strVal val="#ppt_w"/>
                                          </p:val>
                                        </p:tav>
                                      </p:tavLst>
                                    </p:anim>
                                    <p:anim calcmode="lin" valueType="num">
                                      <p:cBhvr>
                                        <p:cTn id="97" dur="500" fill="hold"/>
                                        <p:tgtEl>
                                          <p:spTgt spid="30"/>
                                        </p:tgtEl>
                                        <p:attrNameLst>
                                          <p:attrName>ppt_h</p:attrName>
                                        </p:attrNameLst>
                                      </p:cBhvr>
                                      <p:tavLst>
                                        <p:tav tm="0">
                                          <p:val>
                                            <p:fltVal val="0"/>
                                          </p:val>
                                        </p:tav>
                                        <p:tav tm="100000">
                                          <p:val>
                                            <p:strVal val="#ppt_h"/>
                                          </p:val>
                                        </p:tav>
                                      </p:tavLst>
                                    </p:anim>
                                    <p:anim calcmode="lin" valueType="num">
                                      <p:cBhvr>
                                        <p:cTn id="98" dur="500" fill="hold"/>
                                        <p:tgtEl>
                                          <p:spTgt spid="30"/>
                                        </p:tgtEl>
                                        <p:attrNameLst>
                                          <p:attrName>style.rotation</p:attrName>
                                        </p:attrNameLst>
                                      </p:cBhvr>
                                      <p:tavLst>
                                        <p:tav tm="0">
                                          <p:val>
                                            <p:fltVal val="360"/>
                                          </p:val>
                                        </p:tav>
                                        <p:tav tm="100000">
                                          <p:val>
                                            <p:fltVal val="0"/>
                                          </p:val>
                                        </p:tav>
                                      </p:tavLst>
                                    </p:anim>
                                    <p:animEffect transition="in" filter="fade">
                                      <p:cBhvr>
                                        <p:cTn id="9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3" grpId="0" animBg="1"/>
      <p:bldP spid="24" grpId="0" animBg="1"/>
      <p:bldP spid="25" grpId="0" animBg="1"/>
      <p:bldP spid="26" grpId="0" animBg="1"/>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原创设计师QQ598969553            _1"/>
          <p:cNvGrpSpPr/>
          <p:nvPr/>
        </p:nvGrpSpPr>
        <p:grpSpPr>
          <a:xfrm>
            <a:off x="3443533" y="1989634"/>
            <a:ext cx="2482703" cy="2955923"/>
            <a:chOff x="1827008" y="2120901"/>
            <a:chExt cx="2298700" cy="2736849"/>
          </a:xfrm>
        </p:grpSpPr>
        <p:sp>
          <p:nvSpPr>
            <p:cNvPr id="5" name="矩形 4"/>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ysClr val="windowText" lastClr="000000"/>
                </a:solidFill>
              </a:endParaRPr>
            </a:p>
          </p:txBody>
        </p:sp>
        <p:sp>
          <p:nvSpPr>
            <p:cNvPr id="6" name="矩形 5"/>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ysClr val="windowText" lastClr="000000"/>
                </a:solidFill>
              </a:endParaRPr>
            </a:p>
          </p:txBody>
        </p:sp>
      </p:grpSp>
      <p:grpSp>
        <p:nvGrpSpPr>
          <p:cNvPr id="7" name="原创设计师QQ598969553            _2"/>
          <p:cNvGrpSpPr/>
          <p:nvPr/>
        </p:nvGrpSpPr>
        <p:grpSpPr>
          <a:xfrm>
            <a:off x="6265764" y="1989634"/>
            <a:ext cx="2482703" cy="2955923"/>
            <a:chOff x="1827008" y="2120901"/>
            <a:chExt cx="2298700" cy="2736849"/>
          </a:xfrm>
        </p:grpSpPr>
        <p:sp>
          <p:nvSpPr>
            <p:cNvPr id="8" name="矩形 7"/>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9" name="矩形 8"/>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grpSp>
        <p:nvGrpSpPr>
          <p:cNvPr id="10" name="原创设计师QQ598969553            _3"/>
          <p:cNvGrpSpPr/>
          <p:nvPr/>
        </p:nvGrpSpPr>
        <p:grpSpPr>
          <a:xfrm>
            <a:off x="9087995" y="1989634"/>
            <a:ext cx="2482703" cy="2955923"/>
            <a:chOff x="1827008" y="2120901"/>
            <a:chExt cx="2298700" cy="2736849"/>
          </a:xfrm>
        </p:grpSpPr>
        <p:sp>
          <p:nvSpPr>
            <p:cNvPr id="11" name="矩形 10"/>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 name="矩形 11"/>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grpSp>
        <p:nvGrpSpPr>
          <p:cNvPr id="13" name="原创设计师QQ598969553            _4"/>
          <p:cNvGrpSpPr/>
          <p:nvPr/>
        </p:nvGrpSpPr>
        <p:grpSpPr>
          <a:xfrm>
            <a:off x="621302" y="1989634"/>
            <a:ext cx="2482703" cy="2955923"/>
            <a:chOff x="1827008" y="2120901"/>
            <a:chExt cx="2298700" cy="2736849"/>
          </a:xfrm>
        </p:grpSpPr>
        <p:sp>
          <p:nvSpPr>
            <p:cNvPr id="14" name="矩形 13"/>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15" name="矩形 14"/>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grpSp>
      <p:sp>
        <p:nvSpPr>
          <p:cNvPr id="16" name="原创设计师QQ598969553            _5"/>
          <p:cNvSpPr txBox="1"/>
          <p:nvPr/>
        </p:nvSpPr>
        <p:spPr>
          <a:xfrm>
            <a:off x="1028082" y="2017313"/>
            <a:ext cx="1669143"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项目一</a:t>
            </a:r>
          </a:p>
        </p:txBody>
      </p:sp>
      <p:sp>
        <p:nvSpPr>
          <p:cNvPr id="17" name="原创设计师QQ598969553            _6"/>
          <p:cNvSpPr txBox="1"/>
          <p:nvPr/>
        </p:nvSpPr>
        <p:spPr>
          <a:xfrm>
            <a:off x="6672544" y="2017313"/>
            <a:ext cx="1669143"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项目三</a:t>
            </a:r>
          </a:p>
        </p:txBody>
      </p:sp>
      <p:sp>
        <p:nvSpPr>
          <p:cNvPr id="18" name="原创设计师QQ598969553            _7"/>
          <p:cNvSpPr txBox="1"/>
          <p:nvPr/>
        </p:nvSpPr>
        <p:spPr>
          <a:xfrm>
            <a:off x="3850313" y="2017313"/>
            <a:ext cx="1669143"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项目二</a:t>
            </a:r>
          </a:p>
        </p:txBody>
      </p:sp>
      <p:sp>
        <p:nvSpPr>
          <p:cNvPr id="19" name="原创设计师QQ598969553            _8"/>
          <p:cNvSpPr txBox="1"/>
          <p:nvPr/>
        </p:nvSpPr>
        <p:spPr>
          <a:xfrm>
            <a:off x="9494775" y="2017313"/>
            <a:ext cx="1669143"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项目四</a:t>
            </a:r>
          </a:p>
        </p:txBody>
      </p:sp>
      <p:sp>
        <p:nvSpPr>
          <p:cNvPr id="20" name="原创设计师QQ598969553            _9"/>
          <p:cNvSpPr txBox="1"/>
          <p:nvPr/>
        </p:nvSpPr>
        <p:spPr>
          <a:xfrm>
            <a:off x="1028081" y="2888002"/>
            <a:ext cx="1669143" cy="1569660"/>
          </a:xfrm>
          <a:prstGeom prst="rect">
            <a:avLst/>
          </a:prstGeom>
          <a:noFill/>
        </p:spPr>
        <p:txBody>
          <a:bodyPr wrap="square" rtlCol="0">
            <a:spAutoFit/>
          </a:bodyPr>
          <a:lstStyle/>
          <a:p>
            <a:pPr algn="just"/>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1" name="原创设计师QQ598969553            _10"/>
          <p:cNvSpPr txBox="1"/>
          <p:nvPr/>
        </p:nvSpPr>
        <p:spPr>
          <a:xfrm>
            <a:off x="3856855" y="2888002"/>
            <a:ext cx="1669143" cy="1569660"/>
          </a:xfrm>
          <a:prstGeom prst="rect">
            <a:avLst/>
          </a:prstGeom>
          <a:noFill/>
        </p:spPr>
        <p:txBody>
          <a:bodyPr wrap="square" rtlCol="0">
            <a:spAutoFit/>
          </a:bodyPr>
          <a:lstStyle/>
          <a:p>
            <a:pPr algn="just"/>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2" name="原创设计师QQ598969553            _11"/>
          <p:cNvSpPr txBox="1"/>
          <p:nvPr/>
        </p:nvSpPr>
        <p:spPr>
          <a:xfrm>
            <a:off x="6685629" y="2888002"/>
            <a:ext cx="1669143" cy="1569660"/>
          </a:xfrm>
          <a:prstGeom prst="rect">
            <a:avLst/>
          </a:prstGeom>
          <a:noFill/>
        </p:spPr>
        <p:txBody>
          <a:bodyPr wrap="square" rtlCol="0">
            <a:spAutoFit/>
          </a:bodyPr>
          <a:lstStyle/>
          <a:p>
            <a:pPr algn="just"/>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3" name="原创设计师QQ598969553            _12"/>
          <p:cNvSpPr txBox="1"/>
          <p:nvPr/>
        </p:nvSpPr>
        <p:spPr>
          <a:xfrm>
            <a:off x="9514402" y="2888002"/>
            <a:ext cx="1669143" cy="1569660"/>
          </a:xfrm>
          <a:prstGeom prst="rect">
            <a:avLst/>
          </a:prstGeom>
          <a:noFill/>
        </p:spPr>
        <p:txBody>
          <a:bodyPr wrap="square" rtlCol="0">
            <a:spAutoFit/>
          </a:bodyPr>
          <a:lstStyle/>
          <a:p>
            <a:pPr algn="just"/>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left)">
                                      <p:cBhvr>
                                        <p:cTn id="39" dur="500"/>
                                        <p:tgtEl>
                                          <p:spTgt spid="22"/>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up)">
                                      <p:cBhvr>
                                        <p:cTn id="43" dur="500"/>
                                        <p:tgtEl>
                                          <p:spTgt spid="10"/>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文本框 3"/>
          <p:cNvSpPr txBox="1"/>
          <p:nvPr/>
        </p:nvSpPr>
        <p:spPr>
          <a:xfrm>
            <a:off x="1734269" y="4314790"/>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5" name="KSO_Shape"/>
          <p:cNvSpPr>
            <a:spLocks noChangeAspect="1"/>
          </p:cNvSpPr>
          <p:nvPr/>
        </p:nvSpPr>
        <p:spPr>
          <a:xfrm>
            <a:off x="8054467" y="2467883"/>
            <a:ext cx="321675" cy="431780"/>
          </a:xfrm>
          <a:custGeom>
            <a:avLst/>
            <a:gdLst/>
            <a:ahLst/>
            <a:cxnLst/>
            <a:rect l="l" t="t" r="r" b="b"/>
            <a:pathLst>
              <a:path w="1171576" h="1571810">
                <a:moveTo>
                  <a:pt x="662070" y="927911"/>
                </a:moveTo>
                <a:lnTo>
                  <a:pt x="795754" y="1040206"/>
                </a:lnTo>
                <a:lnTo>
                  <a:pt x="662070" y="1184585"/>
                </a:lnTo>
                <a:close/>
                <a:moveTo>
                  <a:pt x="662070" y="398563"/>
                </a:moveTo>
                <a:lnTo>
                  <a:pt x="795754" y="510858"/>
                </a:lnTo>
                <a:lnTo>
                  <a:pt x="662070" y="655237"/>
                </a:lnTo>
                <a:close/>
                <a:moveTo>
                  <a:pt x="539081" y="115152"/>
                </a:moveTo>
                <a:cubicBezTo>
                  <a:pt x="540863" y="298745"/>
                  <a:pt x="542646" y="482338"/>
                  <a:pt x="544428" y="665931"/>
                </a:cubicBezTo>
                <a:lnTo>
                  <a:pt x="325186" y="430647"/>
                </a:lnTo>
                <a:lnTo>
                  <a:pt x="250323" y="510858"/>
                </a:lnTo>
                <a:lnTo>
                  <a:pt x="533733" y="788921"/>
                </a:lnTo>
                <a:lnTo>
                  <a:pt x="234281" y="1077679"/>
                </a:lnTo>
                <a:lnTo>
                  <a:pt x="309144" y="1152542"/>
                </a:lnTo>
                <a:lnTo>
                  <a:pt x="549775" y="922605"/>
                </a:lnTo>
                <a:cubicBezTo>
                  <a:pt x="547993" y="1102633"/>
                  <a:pt x="546210" y="1282661"/>
                  <a:pt x="544428" y="1462689"/>
                </a:cubicBezTo>
                <a:lnTo>
                  <a:pt x="950828" y="1066984"/>
                </a:lnTo>
                <a:lnTo>
                  <a:pt x="683460" y="783573"/>
                </a:lnTo>
                <a:lnTo>
                  <a:pt x="945481" y="516205"/>
                </a:lnTo>
                <a:close/>
                <a:moveTo>
                  <a:pt x="585788" y="184"/>
                </a:moveTo>
                <a:cubicBezTo>
                  <a:pt x="1023610" y="9709"/>
                  <a:pt x="1171576" y="352004"/>
                  <a:pt x="1171576" y="785997"/>
                </a:cubicBezTo>
                <a:cubicBezTo>
                  <a:pt x="1171576" y="1219990"/>
                  <a:pt x="1080760" y="1571810"/>
                  <a:pt x="585788" y="1571810"/>
                </a:cubicBezTo>
                <a:cubicBezTo>
                  <a:pt x="90816" y="1571810"/>
                  <a:pt x="0" y="1219990"/>
                  <a:pt x="0" y="785997"/>
                </a:cubicBezTo>
                <a:cubicBezTo>
                  <a:pt x="0" y="352004"/>
                  <a:pt x="147966" y="-9341"/>
                  <a:pt x="585788" y="184"/>
                </a:cubicBezTo>
                <a:close/>
              </a:path>
            </a:pathLst>
          </a:custGeom>
          <a:solidFill>
            <a:schemeClr val="accent5"/>
          </a:solidFill>
          <a:ln w="12700">
            <a:noFill/>
          </a:ln>
          <a:effectLst>
            <a:innerShdw blurRad="25400" dist="12700" dir="13500000">
              <a:prstClr val="black">
                <a:alpha val="50000"/>
              </a:prstClr>
            </a:innerShdw>
            <a:reflection blurRad="6350" stA="52000" endA="300" endPos="35000" dist="381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6" name="文本框 5"/>
          <p:cNvSpPr txBox="1"/>
          <p:nvPr/>
        </p:nvSpPr>
        <p:spPr>
          <a:xfrm>
            <a:off x="1734269" y="2456831"/>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7" name="KSO_Shape"/>
          <p:cNvSpPr>
            <a:spLocks noChangeAspect="1"/>
          </p:cNvSpPr>
          <p:nvPr/>
        </p:nvSpPr>
        <p:spPr>
          <a:xfrm>
            <a:off x="3879750" y="2599691"/>
            <a:ext cx="376291" cy="360610"/>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accent1"/>
          </a:solidFill>
          <a:ln w="12700">
            <a:noFill/>
          </a:ln>
          <a:effectLst>
            <a:innerShdw blurRad="25400" dist="12700" dir="13500000">
              <a:prstClr val="black">
                <a:alpha val="50000"/>
              </a:prstClr>
            </a:innerShdw>
            <a:reflection blurRad="6350" stA="52000" endA="300" endPos="35000" dist="635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8" name="文本框 7"/>
          <p:cNvSpPr txBox="1"/>
          <p:nvPr/>
        </p:nvSpPr>
        <p:spPr>
          <a:xfrm flipH="1">
            <a:off x="8522073" y="5022293"/>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9" name="KSO_Shape"/>
          <p:cNvSpPr>
            <a:spLocks noChangeAspect="1"/>
          </p:cNvSpPr>
          <p:nvPr/>
        </p:nvSpPr>
        <p:spPr>
          <a:xfrm>
            <a:off x="8002253" y="3821205"/>
            <a:ext cx="426103" cy="284779"/>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4"/>
          </a:solidFill>
          <a:ln w="12700">
            <a:noFill/>
          </a:ln>
          <a:effectLst>
            <a:innerShdw blurRad="25400" dist="12700" dir="13500000">
              <a:prstClr val="black">
                <a:alpha val="50000"/>
              </a:prstClr>
            </a:innerShdw>
            <a:reflection blurRad="6350" stA="52000" endA="300" endPos="35000" dist="762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latin typeface="+mj-ea"/>
              <a:ea typeface="+mj-ea"/>
              <a:sym typeface="+mn-lt"/>
            </a:endParaRPr>
          </a:p>
        </p:txBody>
      </p:sp>
      <p:sp>
        <p:nvSpPr>
          <p:cNvPr id="10" name="KSO_Shape"/>
          <p:cNvSpPr>
            <a:spLocks noChangeAspect="1"/>
          </p:cNvSpPr>
          <p:nvPr/>
        </p:nvSpPr>
        <p:spPr>
          <a:xfrm>
            <a:off x="3865585" y="4428668"/>
            <a:ext cx="404620" cy="418574"/>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accent2"/>
          </a:solidFill>
          <a:ln w="12700">
            <a:noFill/>
          </a:ln>
          <a:effectLst>
            <a:innerShdw blurRad="25400" dist="12700" dir="13500000">
              <a:prstClr val="black">
                <a:alpha val="50000"/>
              </a:prstClr>
            </a:inn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11" name="文本框 10"/>
          <p:cNvSpPr txBox="1"/>
          <p:nvPr/>
        </p:nvSpPr>
        <p:spPr>
          <a:xfrm flipH="1">
            <a:off x="8522073" y="2360608"/>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12" name="KSO_Shape"/>
          <p:cNvSpPr>
            <a:spLocks noChangeAspect="1"/>
          </p:cNvSpPr>
          <p:nvPr/>
        </p:nvSpPr>
        <p:spPr>
          <a:xfrm flipH="1">
            <a:off x="8026076" y="5171053"/>
            <a:ext cx="378456" cy="348810"/>
          </a:xfrm>
          <a:custGeom>
            <a:avLst/>
            <a:gdLst/>
            <a:ahLst/>
            <a:cxnLst/>
            <a:rect l="l" t="t" r="r" b="b"/>
            <a:pathLst>
              <a:path w="2922576" h="2692126">
                <a:moveTo>
                  <a:pt x="553896" y="1279436"/>
                </a:moveTo>
                <a:cubicBezTo>
                  <a:pt x="792021" y="1473111"/>
                  <a:pt x="992046" y="1742986"/>
                  <a:pt x="1211121" y="1974761"/>
                </a:cubicBezTo>
                <a:lnTo>
                  <a:pt x="1201596" y="2431961"/>
                </a:lnTo>
                <a:cubicBezTo>
                  <a:pt x="947596" y="2384336"/>
                  <a:pt x="769796" y="2336711"/>
                  <a:pt x="639621" y="2117636"/>
                </a:cubicBezTo>
                <a:cubicBezTo>
                  <a:pt x="509446" y="1898561"/>
                  <a:pt x="582471" y="1558836"/>
                  <a:pt x="553896" y="1279436"/>
                </a:cubicBezTo>
                <a:close/>
                <a:moveTo>
                  <a:pt x="1414250" y="349940"/>
                </a:moveTo>
                <a:lnTo>
                  <a:pt x="1576175" y="702365"/>
                </a:lnTo>
                <a:lnTo>
                  <a:pt x="1840671" y="351223"/>
                </a:lnTo>
                <a:cubicBezTo>
                  <a:pt x="1946050" y="474823"/>
                  <a:pt x="2011221" y="645739"/>
                  <a:pt x="2011221" y="834547"/>
                </a:cubicBezTo>
                <a:cubicBezTo>
                  <a:pt x="2019964" y="1198269"/>
                  <a:pt x="1873746" y="1469720"/>
                  <a:pt x="1527496" y="1508764"/>
                </a:cubicBezTo>
                <a:lnTo>
                  <a:pt x="1534971" y="2136686"/>
                </a:lnTo>
                <a:cubicBezTo>
                  <a:pt x="1804846" y="1854111"/>
                  <a:pt x="2036621" y="1552486"/>
                  <a:pt x="2344596" y="1288961"/>
                </a:cubicBezTo>
                <a:cubicBezTo>
                  <a:pt x="2347771" y="1504861"/>
                  <a:pt x="2350946" y="1939836"/>
                  <a:pt x="2192196" y="2193836"/>
                </a:cubicBezTo>
                <a:cubicBezTo>
                  <a:pt x="1995346" y="2466886"/>
                  <a:pt x="1623871" y="2444661"/>
                  <a:pt x="1344471" y="2441486"/>
                </a:cubicBezTo>
                <a:lnTo>
                  <a:pt x="1353780" y="1510652"/>
                </a:lnTo>
                <a:cubicBezTo>
                  <a:pt x="992542" y="1480514"/>
                  <a:pt x="840254" y="1205525"/>
                  <a:pt x="849171" y="834547"/>
                </a:cubicBezTo>
                <a:cubicBezTo>
                  <a:pt x="853745" y="644286"/>
                  <a:pt x="913894" y="479273"/>
                  <a:pt x="1011904" y="360081"/>
                </a:cubicBezTo>
                <a:lnTo>
                  <a:pt x="1014200" y="359465"/>
                </a:lnTo>
                <a:lnTo>
                  <a:pt x="1214225" y="683315"/>
                </a:lnTo>
                <a:close/>
                <a:moveTo>
                  <a:pt x="480281" y="174535"/>
                </a:moveTo>
                <a:cubicBezTo>
                  <a:pt x="324175" y="174535"/>
                  <a:pt x="197626" y="319405"/>
                  <a:pt x="197626" y="498111"/>
                </a:cubicBezTo>
                <a:lnTo>
                  <a:pt x="197626" y="2194015"/>
                </a:lnTo>
                <a:cubicBezTo>
                  <a:pt x="197626" y="2372721"/>
                  <a:pt x="324175" y="2517591"/>
                  <a:pt x="480281" y="2517591"/>
                </a:cubicBezTo>
                <a:lnTo>
                  <a:pt x="2458598" y="2517591"/>
                </a:lnTo>
                <a:cubicBezTo>
                  <a:pt x="2614704" y="2517591"/>
                  <a:pt x="2741253" y="2372721"/>
                  <a:pt x="2741253" y="2194015"/>
                </a:cubicBezTo>
                <a:lnTo>
                  <a:pt x="2741253" y="498111"/>
                </a:lnTo>
                <a:cubicBezTo>
                  <a:pt x="2741253" y="319405"/>
                  <a:pt x="2614704" y="174535"/>
                  <a:pt x="2458598" y="174535"/>
                </a:cubicBezTo>
                <a:close/>
                <a:moveTo>
                  <a:pt x="324765" y="0"/>
                </a:moveTo>
                <a:lnTo>
                  <a:pt x="2597811" y="0"/>
                </a:lnTo>
                <a:cubicBezTo>
                  <a:pt x="2777173" y="0"/>
                  <a:pt x="2922576" y="166453"/>
                  <a:pt x="2922576" y="371783"/>
                </a:cubicBezTo>
                <a:lnTo>
                  <a:pt x="2922576" y="2320344"/>
                </a:lnTo>
                <a:cubicBezTo>
                  <a:pt x="2922576" y="2525673"/>
                  <a:pt x="2777173" y="2692126"/>
                  <a:pt x="2597811" y="2692126"/>
                </a:cubicBezTo>
                <a:lnTo>
                  <a:pt x="324765" y="2692126"/>
                </a:lnTo>
                <a:cubicBezTo>
                  <a:pt x="145402" y="2692126"/>
                  <a:pt x="0" y="2525673"/>
                  <a:pt x="0" y="2320344"/>
                </a:cubicBezTo>
                <a:lnTo>
                  <a:pt x="0" y="371783"/>
                </a:lnTo>
                <a:cubicBezTo>
                  <a:pt x="0" y="166453"/>
                  <a:pt x="145402" y="0"/>
                  <a:pt x="324765" y="0"/>
                </a:cubicBezTo>
                <a:close/>
              </a:path>
            </a:pathLst>
          </a:custGeom>
          <a:solidFill>
            <a:schemeClr val="accent1"/>
          </a:solidFill>
          <a:ln w="12700">
            <a:noFill/>
          </a:ln>
          <a:effectLst>
            <a:innerShdw blurRad="25400" dist="12700" dir="13500000">
              <a:prstClr val="black">
                <a:alpha val="50000"/>
              </a:prstClr>
            </a:innerShdw>
            <a:reflection blurRad="6350" stA="52000" endA="300" endPos="35000" dist="381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latin typeface="+mj-ea"/>
              <a:ea typeface="+mj-ea"/>
              <a:sym typeface="+mn-lt"/>
            </a:endParaRPr>
          </a:p>
        </p:txBody>
      </p:sp>
      <p:sp>
        <p:nvSpPr>
          <p:cNvPr id="13" name="文本框 12"/>
          <p:cNvSpPr txBox="1"/>
          <p:nvPr/>
        </p:nvSpPr>
        <p:spPr>
          <a:xfrm flipH="1">
            <a:off x="8522073" y="3668421"/>
            <a:ext cx="2031325" cy="6463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sym typeface="+mn-lt"/>
              </a:rPr>
              <a:t>点击添加标题文字</a:t>
            </a:r>
            <a:endParaRPr lang="en-US" altLang="zh-CN" dirty="0">
              <a:solidFill>
                <a:schemeClr val="tx1">
                  <a:lumMod val="75000"/>
                  <a:lumOff val="25000"/>
                </a:schemeClr>
              </a:solidFill>
              <a:latin typeface="+mj-ea"/>
              <a:ea typeface="+mj-ea"/>
              <a:sym typeface="+mn-lt"/>
            </a:endParaRPr>
          </a:p>
          <a:p>
            <a:r>
              <a:rPr lang="zh-CN" altLang="en-US" dirty="0">
                <a:solidFill>
                  <a:schemeClr val="tx1">
                    <a:lumMod val="75000"/>
                    <a:lumOff val="25000"/>
                  </a:schemeClr>
                </a:solidFill>
                <a:latin typeface="+mj-ea"/>
                <a:ea typeface="+mj-ea"/>
                <a:sym typeface="+mn-lt"/>
              </a:rPr>
              <a:t>点击添加标题文字</a:t>
            </a:r>
          </a:p>
        </p:txBody>
      </p:sp>
      <p:sp>
        <p:nvSpPr>
          <p:cNvPr id="14" name="椭圆 13"/>
          <p:cNvSpPr/>
          <p:nvPr/>
        </p:nvSpPr>
        <p:spPr bwMode="auto">
          <a:xfrm>
            <a:off x="4590514" y="5522373"/>
            <a:ext cx="3013054" cy="94296"/>
          </a:xfrm>
          <a:prstGeom prst="ellipse">
            <a:avLst/>
          </a:prstGeom>
          <a:gradFill flip="none" rotWithShape="1">
            <a:gsLst>
              <a:gs pos="100000">
                <a:schemeClr val="tx1">
                  <a:lumMod val="85000"/>
                  <a:lumOff val="15000"/>
                  <a:alpha val="0"/>
                </a:schemeClr>
              </a:gs>
              <a:gs pos="0">
                <a:schemeClr val="tx1">
                  <a:lumMod val="85000"/>
                  <a:lumOff val="15000"/>
                  <a:alpha val="7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mj-ea"/>
              <a:ea typeface="+mj-ea"/>
              <a:sym typeface="+mn-lt"/>
            </a:endParaRPr>
          </a:p>
        </p:txBody>
      </p:sp>
      <p:grpSp>
        <p:nvGrpSpPr>
          <p:cNvPr id="15" name="组合 14"/>
          <p:cNvGrpSpPr/>
          <p:nvPr/>
        </p:nvGrpSpPr>
        <p:grpSpPr>
          <a:xfrm>
            <a:off x="4366237" y="2301496"/>
            <a:ext cx="1731274" cy="1710088"/>
            <a:chOff x="4281488" y="1830388"/>
            <a:chExt cx="1816100" cy="1793875"/>
          </a:xfrm>
        </p:grpSpPr>
        <p:sp>
          <p:nvSpPr>
            <p:cNvPr id="16" name="Freeform 5"/>
            <p:cNvSpPr/>
            <p:nvPr/>
          </p:nvSpPr>
          <p:spPr bwMode="auto">
            <a:xfrm>
              <a:off x="4281488" y="1830388"/>
              <a:ext cx="1816100" cy="1793875"/>
            </a:xfrm>
            <a:custGeom>
              <a:avLst/>
              <a:gdLst>
                <a:gd name="T0" fmla="*/ 195 w 483"/>
                <a:gd name="T1" fmla="*/ 294 h 477"/>
                <a:gd name="T2" fmla="*/ 196 w 483"/>
                <a:gd name="T3" fmla="*/ 294 h 477"/>
                <a:gd name="T4" fmla="*/ 298 w 483"/>
                <a:gd name="T5" fmla="*/ 279 h 477"/>
                <a:gd name="T6" fmla="*/ 396 w 483"/>
                <a:gd name="T7" fmla="*/ 208 h 477"/>
                <a:gd name="T8" fmla="*/ 443 w 483"/>
                <a:gd name="T9" fmla="*/ 115 h 477"/>
                <a:gd name="T10" fmla="*/ 483 w 483"/>
                <a:gd name="T11" fmla="*/ 84 h 477"/>
                <a:gd name="T12" fmla="*/ 483 w 483"/>
                <a:gd name="T13" fmla="*/ 84 h 477"/>
                <a:gd name="T14" fmla="*/ 382 w 483"/>
                <a:gd name="T15" fmla="*/ 12 h 477"/>
                <a:gd name="T16" fmla="*/ 309 w 483"/>
                <a:gd name="T17" fmla="*/ 0 h 477"/>
                <a:gd name="T18" fmla="*/ 221 w 483"/>
                <a:gd name="T19" fmla="*/ 19 h 477"/>
                <a:gd name="T20" fmla="*/ 0 w 483"/>
                <a:gd name="T21" fmla="*/ 425 h 477"/>
                <a:gd name="T22" fmla="*/ 3 w 483"/>
                <a:gd name="T23" fmla="*/ 477 h 477"/>
                <a:gd name="T24" fmla="*/ 46 w 483"/>
                <a:gd name="T25" fmla="*/ 383 h 477"/>
                <a:gd name="T26" fmla="*/ 195 w 483"/>
                <a:gd name="T27" fmla="*/ 294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77">
                  <a:moveTo>
                    <a:pt x="195" y="294"/>
                  </a:moveTo>
                  <a:cubicBezTo>
                    <a:pt x="196" y="294"/>
                    <a:pt x="196" y="294"/>
                    <a:pt x="196" y="294"/>
                  </a:cubicBezTo>
                  <a:cubicBezTo>
                    <a:pt x="298" y="279"/>
                    <a:pt x="298" y="279"/>
                    <a:pt x="298" y="279"/>
                  </a:cubicBezTo>
                  <a:cubicBezTo>
                    <a:pt x="335" y="273"/>
                    <a:pt x="380" y="241"/>
                    <a:pt x="396" y="208"/>
                  </a:cubicBezTo>
                  <a:cubicBezTo>
                    <a:pt x="443" y="115"/>
                    <a:pt x="443" y="115"/>
                    <a:pt x="443" y="115"/>
                  </a:cubicBezTo>
                  <a:cubicBezTo>
                    <a:pt x="453" y="95"/>
                    <a:pt x="467" y="84"/>
                    <a:pt x="483" y="84"/>
                  </a:cubicBezTo>
                  <a:cubicBezTo>
                    <a:pt x="483" y="84"/>
                    <a:pt x="483" y="84"/>
                    <a:pt x="483" y="84"/>
                  </a:cubicBezTo>
                  <a:cubicBezTo>
                    <a:pt x="463" y="59"/>
                    <a:pt x="431" y="28"/>
                    <a:pt x="382" y="12"/>
                  </a:cubicBezTo>
                  <a:cubicBezTo>
                    <a:pt x="358" y="4"/>
                    <a:pt x="333" y="0"/>
                    <a:pt x="309" y="0"/>
                  </a:cubicBezTo>
                  <a:cubicBezTo>
                    <a:pt x="258" y="0"/>
                    <a:pt x="225" y="17"/>
                    <a:pt x="221" y="19"/>
                  </a:cubicBezTo>
                  <a:cubicBezTo>
                    <a:pt x="83" y="108"/>
                    <a:pt x="0" y="260"/>
                    <a:pt x="0" y="425"/>
                  </a:cubicBezTo>
                  <a:cubicBezTo>
                    <a:pt x="0" y="442"/>
                    <a:pt x="1" y="460"/>
                    <a:pt x="3" y="477"/>
                  </a:cubicBezTo>
                  <a:cubicBezTo>
                    <a:pt x="10" y="444"/>
                    <a:pt x="24" y="412"/>
                    <a:pt x="46" y="383"/>
                  </a:cubicBezTo>
                  <a:cubicBezTo>
                    <a:pt x="102" y="307"/>
                    <a:pt x="191" y="295"/>
                    <a:pt x="195" y="294"/>
                  </a:cubicBezTo>
                  <a:close/>
                </a:path>
              </a:pathLst>
            </a:custGeom>
            <a:gradFill flip="none" rotWithShape="1">
              <a:gsLst>
                <a:gs pos="50000">
                  <a:schemeClr val="accent1"/>
                </a:gs>
                <a:gs pos="0">
                  <a:schemeClr val="accent1">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17" name="Freeform 5"/>
            <p:cNvSpPr/>
            <p:nvPr/>
          </p:nvSpPr>
          <p:spPr bwMode="auto">
            <a:xfrm>
              <a:off x="4281488" y="1830388"/>
              <a:ext cx="1816100" cy="1793875"/>
            </a:xfrm>
            <a:custGeom>
              <a:avLst/>
              <a:gdLst>
                <a:gd name="T0" fmla="*/ 195 w 483"/>
                <a:gd name="T1" fmla="*/ 294 h 477"/>
                <a:gd name="T2" fmla="*/ 196 w 483"/>
                <a:gd name="T3" fmla="*/ 294 h 477"/>
                <a:gd name="T4" fmla="*/ 298 w 483"/>
                <a:gd name="T5" fmla="*/ 279 h 477"/>
                <a:gd name="T6" fmla="*/ 396 w 483"/>
                <a:gd name="T7" fmla="*/ 208 h 477"/>
                <a:gd name="T8" fmla="*/ 443 w 483"/>
                <a:gd name="T9" fmla="*/ 115 h 477"/>
                <a:gd name="T10" fmla="*/ 483 w 483"/>
                <a:gd name="T11" fmla="*/ 84 h 477"/>
                <a:gd name="T12" fmla="*/ 483 w 483"/>
                <a:gd name="T13" fmla="*/ 84 h 477"/>
                <a:gd name="T14" fmla="*/ 382 w 483"/>
                <a:gd name="T15" fmla="*/ 12 h 477"/>
                <a:gd name="T16" fmla="*/ 309 w 483"/>
                <a:gd name="T17" fmla="*/ 0 h 477"/>
                <a:gd name="T18" fmla="*/ 221 w 483"/>
                <a:gd name="T19" fmla="*/ 19 h 477"/>
                <a:gd name="T20" fmla="*/ 0 w 483"/>
                <a:gd name="T21" fmla="*/ 425 h 477"/>
                <a:gd name="T22" fmla="*/ 3 w 483"/>
                <a:gd name="T23" fmla="*/ 477 h 477"/>
                <a:gd name="T24" fmla="*/ 46 w 483"/>
                <a:gd name="T25" fmla="*/ 383 h 477"/>
                <a:gd name="T26" fmla="*/ 195 w 483"/>
                <a:gd name="T27" fmla="*/ 294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77">
                  <a:moveTo>
                    <a:pt x="195" y="294"/>
                  </a:moveTo>
                  <a:cubicBezTo>
                    <a:pt x="196" y="294"/>
                    <a:pt x="196" y="294"/>
                    <a:pt x="196" y="294"/>
                  </a:cubicBezTo>
                  <a:cubicBezTo>
                    <a:pt x="298" y="279"/>
                    <a:pt x="298" y="279"/>
                    <a:pt x="298" y="279"/>
                  </a:cubicBezTo>
                  <a:cubicBezTo>
                    <a:pt x="335" y="273"/>
                    <a:pt x="380" y="241"/>
                    <a:pt x="396" y="208"/>
                  </a:cubicBezTo>
                  <a:cubicBezTo>
                    <a:pt x="443" y="115"/>
                    <a:pt x="443" y="115"/>
                    <a:pt x="443" y="115"/>
                  </a:cubicBezTo>
                  <a:cubicBezTo>
                    <a:pt x="453" y="95"/>
                    <a:pt x="467" y="84"/>
                    <a:pt x="483" y="84"/>
                  </a:cubicBezTo>
                  <a:cubicBezTo>
                    <a:pt x="483" y="84"/>
                    <a:pt x="483" y="84"/>
                    <a:pt x="483" y="84"/>
                  </a:cubicBezTo>
                  <a:cubicBezTo>
                    <a:pt x="463" y="59"/>
                    <a:pt x="431" y="28"/>
                    <a:pt x="382" y="12"/>
                  </a:cubicBezTo>
                  <a:cubicBezTo>
                    <a:pt x="358" y="4"/>
                    <a:pt x="333" y="0"/>
                    <a:pt x="309" y="0"/>
                  </a:cubicBezTo>
                  <a:cubicBezTo>
                    <a:pt x="258" y="0"/>
                    <a:pt x="225" y="17"/>
                    <a:pt x="221" y="19"/>
                  </a:cubicBezTo>
                  <a:cubicBezTo>
                    <a:pt x="83" y="108"/>
                    <a:pt x="0" y="260"/>
                    <a:pt x="0" y="425"/>
                  </a:cubicBezTo>
                  <a:cubicBezTo>
                    <a:pt x="0" y="442"/>
                    <a:pt x="1" y="460"/>
                    <a:pt x="3" y="477"/>
                  </a:cubicBezTo>
                  <a:cubicBezTo>
                    <a:pt x="10" y="444"/>
                    <a:pt x="24" y="412"/>
                    <a:pt x="46" y="383"/>
                  </a:cubicBezTo>
                  <a:cubicBezTo>
                    <a:pt x="102" y="307"/>
                    <a:pt x="191" y="295"/>
                    <a:pt x="195" y="294"/>
                  </a:cubicBezTo>
                  <a:close/>
                </a:path>
              </a:pathLst>
            </a:custGeom>
            <a:gradFill flip="none" rotWithShape="1">
              <a:gsLst>
                <a:gs pos="50000">
                  <a:schemeClr val="accent1"/>
                </a:gs>
                <a:gs pos="100000">
                  <a:schemeClr val="accent1">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18" name="组合 17"/>
          <p:cNvGrpSpPr/>
          <p:nvPr/>
        </p:nvGrpSpPr>
        <p:grpSpPr>
          <a:xfrm>
            <a:off x="5384723" y="2094166"/>
            <a:ext cx="2011245" cy="1354451"/>
            <a:chOff x="5349876" y="1612900"/>
            <a:chExt cx="2109788" cy="1420813"/>
          </a:xfrm>
        </p:grpSpPr>
        <p:sp>
          <p:nvSpPr>
            <p:cNvPr id="19" name="Freeform 6"/>
            <p:cNvSpPr/>
            <p:nvPr/>
          </p:nvSpPr>
          <p:spPr bwMode="auto">
            <a:xfrm>
              <a:off x="5349876" y="1612900"/>
              <a:ext cx="2109788" cy="1420813"/>
            </a:xfrm>
            <a:custGeom>
              <a:avLst/>
              <a:gdLst>
                <a:gd name="T0" fmla="*/ 103 w 561"/>
                <a:gd name="T1" fmla="*/ 54 h 378"/>
                <a:gd name="T2" fmla="*/ 232 w 561"/>
                <a:gd name="T3" fmla="*/ 162 h 378"/>
                <a:gd name="T4" fmla="*/ 238 w 561"/>
                <a:gd name="T5" fmla="*/ 173 h 378"/>
                <a:gd name="T6" fmla="*/ 285 w 561"/>
                <a:gd name="T7" fmla="*/ 266 h 378"/>
                <a:gd name="T8" fmla="*/ 383 w 561"/>
                <a:gd name="T9" fmla="*/ 337 h 378"/>
                <a:gd name="T10" fmla="*/ 485 w 561"/>
                <a:gd name="T11" fmla="*/ 352 h 378"/>
                <a:gd name="T12" fmla="*/ 526 w 561"/>
                <a:gd name="T13" fmla="*/ 378 h 378"/>
                <a:gd name="T14" fmla="*/ 560 w 561"/>
                <a:gd name="T15" fmla="*/ 260 h 378"/>
                <a:gd name="T16" fmla="*/ 504 w 561"/>
                <a:gd name="T17" fmla="*/ 110 h 378"/>
                <a:gd name="T18" fmla="*/ 199 w 561"/>
                <a:gd name="T19" fmla="*/ 0 h 378"/>
                <a:gd name="T20" fmla="*/ 0 w 561"/>
                <a:gd name="T21" fmla="*/ 43 h 378"/>
                <a:gd name="T22" fmla="*/ 25 w 561"/>
                <a:gd name="T23" fmla="*/ 42 h 378"/>
                <a:gd name="T24" fmla="*/ 103 w 561"/>
                <a:gd name="T25" fmla="*/ 54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1" h="378">
                  <a:moveTo>
                    <a:pt x="103" y="54"/>
                  </a:moveTo>
                  <a:cubicBezTo>
                    <a:pt x="190" y="83"/>
                    <a:pt x="228" y="153"/>
                    <a:pt x="232" y="162"/>
                  </a:cubicBezTo>
                  <a:cubicBezTo>
                    <a:pt x="234" y="165"/>
                    <a:pt x="236" y="169"/>
                    <a:pt x="238" y="173"/>
                  </a:cubicBezTo>
                  <a:cubicBezTo>
                    <a:pt x="285" y="266"/>
                    <a:pt x="285" y="266"/>
                    <a:pt x="285" y="266"/>
                  </a:cubicBezTo>
                  <a:cubicBezTo>
                    <a:pt x="301" y="299"/>
                    <a:pt x="346" y="331"/>
                    <a:pt x="383" y="337"/>
                  </a:cubicBezTo>
                  <a:cubicBezTo>
                    <a:pt x="485" y="352"/>
                    <a:pt x="485" y="352"/>
                    <a:pt x="485" y="352"/>
                  </a:cubicBezTo>
                  <a:cubicBezTo>
                    <a:pt x="506" y="355"/>
                    <a:pt x="521" y="364"/>
                    <a:pt x="526" y="378"/>
                  </a:cubicBezTo>
                  <a:cubicBezTo>
                    <a:pt x="542" y="351"/>
                    <a:pt x="560" y="309"/>
                    <a:pt x="560" y="260"/>
                  </a:cubicBezTo>
                  <a:cubicBezTo>
                    <a:pt x="561" y="168"/>
                    <a:pt x="511" y="116"/>
                    <a:pt x="504" y="110"/>
                  </a:cubicBezTo>
                  <a:cubicBezTo>
                    <a:pt x="419" y="39"/>
                    <a:pt x="310" y="0"/>
                    <a:pt x="199" y="0"/>
                  </a:cubicBezTo>
                  <a:cubicBezTo>
                    <a:pt x="129" y="0"/>
                    <a:pt x="63" y="15"/>
                    <a:pt x="0" y="43"/>
                  </a:cubicBezTo>
                  <a:cubicBezTo>
                    <a:pt x="8" y="42"/>
                    <a:pt x="16" y="42"/>
                    <a:pt x="25" y="42"/>
                  </a:cubicBezTo>
                  <a:cubicBezTo>
                    <a:pt x="51" y="42"/>
                    <a:pt x="77" y="46"/>
                    <a:pt x="103" y="54"/>
                  </a:cubicBezTo>
                  <a:close/>
                </a:path>
              </a:pathLst>
            </a:custGeom>
            <a:gradFill flip="none" rotWithShape="1">
              <a:gsLst>
                <a:gs pos="50000">
                  <a:schemeClr val="accent5"/>
                </a:gs>
                <a:gs pos="0">
                  <a:schemeClr val="accent5">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0" name="Freeform 6"/>
            <p:cNvSpPr/>
            <p:nvPr/>
          </p:nvSpPr>
          <p:spPr bwMode="auto">
            <a:xfrm>
              <a:off x="5349876" y="1612900"/>
              <a:ext cx="2109788" cy="1420813"/>
            </a:xfrm>
            <a:custGeom>
              <a:avLst/>
              <a:gdLst>
                <a:gd name="T0" fmla="*/ 103 w 561"/>
                <a:gd name="T1" fmla="*/ 54 h 378"/>
                <a:gd name="T2" fmla="*/ 232 w 561"/>
                <a:gd name="T3" fmla="*/ 162 h 378"/>
                <a:gd name="T4" fmla="*/ 238 w 561"/>
                <a:gd name="T5" fmla="*/ 173 h 378"/>
                <a:gd name="T6" fmla="*/ 285 w 561"/>
                <a:gd name="T7" fmla="*/ 266 h 378"/>
                <a:gd name="T8" fmla="*/ 383 w 561"/>
                <a:gd name="T9" fmla="*/ 337 h 378"/>
                <a:gd name="T10" fmla="*/ 485 w 561"/>
                <a:gd name="T11" fmla="*/ 352 h 378"/>
                <a:gd name="T12" fmla="*/ 526 w 561"/>
                <a:gd name="T13" fmla="*/ 378 h 378"/>
                <a:gd name="T14" fmla="*/ 560 w 561"/>
                <a:gd name="T15" fmla="*/ 260 h 378"/>
                <a:gd name="T16" fmla="*/ 504 w 561"/>
                <a:gd name="T17" fmla="*/ 110 h 378"/>
                <a:gd name="T18" fmla="*/ 199 w 561"/>
                <a:gd name="T19" fmla="*/ 0 h 378"/>
                <a:gd name="T20" fmla="*/ 0 w 561"/>
                <a:gd name="T21" fmla="*/ 43 h 378"/>
                <a:gd name="T22" fmla="*/ 25 w 561"/>
                <a:gd name="T23" fmla="*/ 42 h 378"/>
                <a:gd name="T24" fmla="*/ 103 w 561"/>
                <a:gd name="T25" fmla="*/ 54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1" h="378">
                  <a:moveTo>
                    <a:pt x="103" y="54"/>
                  </a:moveTo>
                  <a:cubicBezTo>
                    <a:pt x="190" y="83"/>
                    <a:pt x="228" y="153"/>
                    <a:pt x="232" y="162"/>
                  </a:cubicBezTo>
                  <a:cubicBezTo>
                    <a:pt x="234" y="165"/>
                    <a:pt x="236" y="169"/>
                    <a:pt x="238" y="173"/>
                  </a:cubicBezTo>
                  <a:cubicBezTo>
                    <a:pt x="285" y="266"/>
                    <a:pt x="285" y="266"/>
                    <a:pt x="285" y="266"/>
                  </a:cubicBezTo>
                  <a:cubicBezTo>
                    <a:pt x="301" y="299"/>
                    <a:pt x="346" y="331"/>
                    <a:pt x="383" y="337"/>
                  </a:cubicBezTo>
                  <a:cubicBezTo>
                    <a:pt x="485" y="352"/>
                    <a:pt x="485" y="352"/>
                    <a:pt x="485" y="352"/>
                  </a:cubicBezTo>
                  <a:cubicBezTo>
                    <a:pt x="506" y="355"/>
                    <a:pt x="521" y="364"/>
                    <a:pt x="526" y="378"/>
                  </a:cubicBezTo>
                  <a:cubicBezTo>
                    <a:pt x="542" y="351"/>
                    <a:pt x="560" y="309"/>
                    <a:pt x="560" y="260"/>
                  </a:cubicBezTo>
                  <a:cubicBezTo>
                    <a:pt x="561" y="168"/>
                    <a:pt x="511" y="116"/>
                    <a:pt x="504" y="110"/>
                  </a:cubicBezTo>
                  <a:cubicBezTo>
                    <a:pt x="419" y="39"/>
                    <a:pt x="310" y="0"/>
                    <a:pt x="199" y="0"/>
                  </a:cubicBezTo>
                  <a:cubicBezTo>
                    <a:pt x="129" y="0"/>
                    <a:pt x="63" y="15"/>
                    <a:pt x="0" y="43"/>
                  </a:cubicBezTo>
                  <a:cubicBezTo>
                    <a:pt x="8" y="42"/>
                    <a:pt x="16" y="42"/>
                    <a:pt x="25" y="42"/>
                  </a:cubicBezTo>
                  <a:cubicBezTo>
                    <a:pt x="51" y="42"/>
                    <a:pt x="77" y="46"/>
                    <a:pt x="103" y="54"/>
                  </a:cubicBezTo>
                  <a:close/>
                </a:path>
              </a:pathLst>
            </a:custGeom>
            <a:gradFill flip="none" rotWithShape="1">
              <a:gsLst>
                <a:gs pos="50000">
                  <a:schemeClr val="accent5"/>
                </a:gs>
                <a:gs pos="100000">
                  <a:schemeClr val="accent5">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1" name="组合 20"/>
          <p:cNvGrpSpPr/>
          <p:nvPr/>
        </p:nvGrpSpPr>
        <p:grpSpPr>
          <a:xfrm>
            <a:off x="5374129" y="4616924"/>
            <a:ext cx="2194360" cy="939792"/>
            <a:chOff x="5338763" y="4259263"/>
            <a:chExt cx="2301875" cy="985838"/>
          </a:xfrm>
        </p:grpSpPr>
        <p:sp>
          <p:nvSpPr>
            <p:cNvPr id="22" name="Freeform 7"/>
            <p:cNvSpPr/>
            <p:nvPr/>
          </p:nvSpPr>
          <p:spPr bwMode="auto">
            <a:xfrm>
              <a:off x="5338763" y="4259263"/>
              <a:ext cx="2301875" cy="985838"/>
            </a:xfrm>
            <a:custGeom>
              <a:avLst/>
              <a:gdLst>
                <a:gd name="T0" fmla="*/ 612 w 612"/>
                <a:gd name="T1" fmla="*/ 33 h 262"/>
                <a:gd name="T2" fmla="*/ 520 w 612"/>
                <a:gd name="T3" fmla="*/ 81 h 262"/>
                <a:gd name="T4" fmla="*/ 463 w 612"/>
                <a:gd name="T5" fmla="*/ 89 h 262"/>
                <a:gd name="T6" fmla="*/ 353 w 612"/>
                <a:gd name="T7" fmla="*/ 60 h 262"/>
                <a:gd name="T8" fmla="*/ 262 w 612"/>
                <a:gd name="T9" fmla="*/ 13 h 262"/>
                <a:gd name="T10" fmla="*/ 202 w 612"/>
                <a:gd name="T11" fmla="*/ 0 h 262"/>
                <a:gd name="T12" fmla="*/ 141 w 612"/>
                <a:gd name="T13" fmla="*/ 13 h 262"/>
                <a:gd name="T14" fmla="*/ 49 w 612"/>
                <a:gd name="T15" fmla="*/ 61 h 262"/>
                <a:gd name="T16" fmla="*/ 19 w 612"/>
                <a:gd name="T17" fmla="*/ 69 h 262"/>
                <a:gd name="T18" fmla="*/ 0 w 612"/>
                <a:gd name="T19" fmla="*/ 64 h 262"/>
                <a:gd name="T20" fmla="*/ 40 w 612"/>
                <a:gd name="T21" fmla="*/ 172 h 262"/>
                <a:gd name="T22" fmla="*/ 173 w 612"/>
                <a:gd name="T23" fmla="*/ 261 h 262"/>
                <a:gd name="T24" fmla="*/ 202 w 612"/>
                <a:gd name="T25" fmla="*/ 262 h 262"/>
                <a:gd name="T26" fmla="*/ 443 w 612"/>
                <a:gd name="T27" fmla="*/ 197 h 262"/>
                <a:gd name="T28" fmla="*/ 612 w 612"/>
                <a:gd name="T29" fmla="*/ 33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2" h="262">
                  <a:moveTo>
                    <a:pt x="612" y="33"/>
                  </a:moveTo>
                  <a:cubicBezTo>
                    <a:pt x="586" y="55"/>
                    <a:pt x="555" y="71"/>
                    <a:pt x="520" y="81"/>
                  </a:cubicBezTo>
                  <a:cubicBezTo>
                    <a:pt x="501" y="86"/>
                    <a:pt x="482" y="89"/>
                    <a:pt x="463" y="89"/>
                  </a:cubicBezTo>
                  <a:cubicBezTo>
                    <a:pt x="401" y="89"/>
                    <a:pt x="358" y="63"/>
                    <a:pt x="353" y="60"/>
                  </a:cubicBezTo>
                  <a:cubicBezTo>
                    <a:pt x="262" y="13"/>
                    <a:pt x="262" y="13"/>
                    <a:pt x="262" y="13"/>
                  </a:cubicBezTo>
                  <a:cubicBezTo>
                    <a:pt x="246" y="5"/>
                    <a:pt x="225" y="0"/>
                    <a:pt x="202" y="0"/>
                  </a:cubicBezTo>
                  <a:cubicBezTo>
                    <a:pt x="179" y="0"/>
                    <a:pt x="157" y="5"/>
                    <a:pt x="141" y="13"/>
                  </a:cubicBezTo>
                  <a:cubicBezTo>
                    <a:pt x="49" y="61"/>
                    <a:pt x="49" y="61"/>
                    <a:pt x="49" y="61"/>
                  </a:cubicBezTo>
                  <a:cubicBezTo>
                    <a:pt x="38" y="66"/>
                    <a:pt x="28" y="69"/>
                    <a:pt x="19" y="69"/>
                  </a:cubicBezTo>
                  <a:cubicBezTo>
                    <a:pt x="12" y="69"/>
                    <a:pt x="6" y="67"/>
                    <a:pt x="0" y="64"/>
                  </a:cubicBezTo>
                  <a:cubicBezTo>
                    <a:pt x="3" y="92"/>
                    <a:pt x="12" y="133"/>
                    <a:pt x="40" y="172"/>
                  </a:cubicBezTo>
                  <a:cubicBezTo>
                    <a:pt x="94" y="246"/>
                    <a:pt x="165" y="260"/>
                    <a:pt x="173" y="261"/>
                  </a:cubicBezTo>
                  <a:cubicBezTo>
                    <a:pt x="183" y="261"/>
                    <a:pt x="193" y="262"/>
                    <a:pt x="202" y="262"/>
                  </a:cubicBezTo>
                  <a:cubicBezTo>
                    <a:pt x="286" y="262"/>
                    <a:pt x="370" y="239"/>
                    <a:pt x="443" y="197"/>
                  </a:cubicBezTo>
                  <a:cubicBezTo>
                    <a:pt x="512" y="157"/>
                    <a:pt x="570" y="101"/>
                    <a:pt x="612" y="33"/>
                  </a:cubicBezTo>
                  <a:close/>
                </a:path>
              </a:pathLst>
            </a:custGeom>
            <a:gradFill flip="none" rotWithShape="1">
              <a:gsLst>
                <a:gs pos="50000">
                  <a:schemeClr val="accent3"/>
                </a:gs>
                <a:gs pos="0">
                  <a:schemeClr val="accent3">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3" name="Freeform 7"/>
            <p:cNvSpPr/>
            <p:nvPr/>
          </p:nvSpPr>
          <p:spPr bwMode="auto">
            <a:xfrm>
              <a:off x="5338763" y="4259263"/>
              <a:ext cx="2301875" cy="985838"/>
            </a:xfrm>
            <a:custGeom>
              <a:avLst/>
              <a:gdLst>
                <a:gd name="T0" fmla="*/ 612 w 612"/>
                <a:gd name="T1" fmla="*/ 33 h 262"/>
                <a:gd name="T2" fmla="*/ 520 w 612"/>
                <a:gd name="T3" fmla="*/ 81 h 262"/>
                <a:gd name="T4" fmla="*/ 463 w 612"/>
                <a:gd name="T5" fmla="*/ 89 h 262"/>
                <a:gd name="T6" fmla="*/ 353 w 612"/>
                <a:gd name="T7" fmla="*/ 60 h 262"/>
                <a:gd name="T8" fmla="*/ 262 w 612"/>
                <a:gd name="T9" fmla="*/ 13 h 262"/>
                <a:gd name="T10" fmla="*/ 202 w 612"/>
                <a:gd name="T11" fmla="*/ 0 h 262"/>
                <a:gd name="T12" fmla="*/ 141 w 612"/>
                <a:gd name="T13" fmla="*/ 13 h 262"/>
                <a:gd name="T14" fmla="*/ 49 w 612"/>
                <a:gd name="T15" fmla="*/ 61 h 262"/>
                <a:gd name="T16" fmla="*/ 19 w 612"/>
                <a:gd name="T17" fmla="*/ 69 h 262"/>
                <a:gd name="T18" fmla="*/ 0 w 612"/>
                <a:gd name="T19" fmla="*/ 64 h 262"/>
                <a:gd name="T20" fmla="*/ 40 w 612"/>
                <a:gd name="T21" fmla="*/ 172 h 262"/>
                <a:gd name="T22" fmla="*/ 173 w 612"/>
                <a:gd name="T23" fmla="*/ 261 h 262"/>
                <a:gd name="T24" fmla="*/ 202 w 612"/>
                <a:gd name="T25" fmla="*/ 262 h 262"/>
                <a:gd name="T26" fmla="*/ 443 w 612"/>
                <a:gd name="T27" fmla="*/ 197 h 262"/>
                <a:gd name="T28" fmla="*/ 612 w 612"/>
                <a:gd name="T29" fmla="*/ 33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2" h="262">
                  <a:moveTo>
                    <a:pt x="612" y="33"/>
                  </a:moveTo>
                  <a:cubicBezTo>
                    <a:pt x="586" y="55"/>
                    <a:pt x="555" y="71"/>
                    <a:pt x="520" y="81"/>
                  </a:cubicBezTo>
                  <a:cubicBezTo>
                    <a:pt x="501" y="86"/>
                    <a:pt x="482" y="89"/>
                    <a:pt x="463" y="89"/>
                  </a:cubicBezTo>
                  <a:cubicBezTo>
                    <a:pt x="401" y="89"/>
                    <a:pt x="358" y="63"/>
                    <a:pt x="353" y="60"/>
                  </a:cubicBezTo>
                  <a:cubicBezTo>
                    <a:pt x="262" y="13"/>
                    <a:pt x="262" y="13"/>
                    <a:pt x="262" y="13"/>
                  </a:cubicBezTo>
                  <a:cubicBezTo>
                    <a:pt x="246" y="5"/>
                    <a:pt x="225" y="0"/>
                    <a:pt x="202" y="0"/>
                  </a:cubicBezTo>
                  <a:cubicBezTo>
                    <a:pt x="179" y="0"/>
                    <a:pt x="157" y="5"/>
                    <a:pt x="141" y="13"/>
                  </a:cubicBezTo>
                  <a:cubicBezTo>
                    <a:pt x="49" y="61"/>
                    <a:pt x="49" y="61"/>
                    <a:pt x="49" y="61"/>
                  </a:cubicBezTo>
                  <a:cubicBezTo>
                    <a:pt x="38" y="66"/>
                    <a:pt x="28" y="69"/>
                    <a:pt x="19" y="69"/>
                  </a:cubicBezTo>
                  <a:cubicBezTo>
                    <a:pt x="12" y="69"/>
                    <a:pt x="6" y="67"/>
                    <a:pt x="0" y="64"/>
                  </a:cubicBezTo>
                  <a:cubicBezTo>
                    <a:pt x="3" y="92"/>
                    <a:pt x="12" y="133"/>
                    <a:pt x="40" y="172"/>
                  </a:cubicBezTo>
                  <a:cubicBezTo>
                    <a:pt x="94" y="246"/>
                    <a:pt x="165" y="260"/>
                    <a:pt x="173" y="261"/>
                  </a:cubicBezTo>
                  <a:cubicBezTo>
                    <a:pt x="183" y="261"/>
                    <a:pt x="193" y="262"/>
                    <a:pt x="202" y="262"/>
                  </a:cubicBezTo>
                  <a:cubicBezTo>
                    <a:pt x="286" y="262"/>
                    <a:pt x="370" y="239"/>
                    <a:pt x="443" y="197"/>
                  </a:cubicBezTo>
                  <a:cubicBezTo>
                    <a:pt x="512" y="157"/>
                    <a:pt x="570" y="101"/>
                    <a:pt x="612" y="33"/>
                  </a:cubicBezTo>
                  <a:close/>
                </a:path>
              </a:pathLst>
            </a:custGeom>
            <a:gradFill flip="none" rotWithShape="1">
              <a:gsLst>
                <a:gs pos="50000">
                  <a:schemeClr val="accent3"/>
                </a:gs>
                <a:gs pos="100000">
                  <a:schemeClr val="accent3">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4" name="组合 23"/>
          <p:cNvGrpSpPr/>
          <p:nvPr/>
        </p:nvGrpSpPr>
        <p:grpSpPr>
          <a:xfrm>
            <a:off x="4372292" y="3459210"/>
            <a:ext cx="1374123" cy="2061185"/>
            <a:chOff x="4287838" y="3044825"/>
            <a:chExt cx="1441450" cy="2162175"/>
          </a:xfrm>
        </p:grpSpPr>
        <p:sp>
          <p:nvSpPr>
            <p:cNvPr id="25" name="Freeform 8"/>
            <p:cNvSpPr/>
            <p:nvPr/>
          </p:nvSpPr>
          <p:spPr bwMode="auto">
            <a:xfrm>
              <a:off x="4287838" y="3044825"/>
              <a:ext cx="1441450" cy="2162175"/>
            </a:xfrm>
            <a:custGeom>
              <a:avLst/>
              <a:gdLst>
                <a:gd name="T0" fmla="*/ 154 w 383"/>
                <a:gd name="T1" fmla="*/ 458 h 575"/>
                <a:gd name="T2" fmla="*/ 383 w 383"/>
                <a:gd name="T3" fmla="*/ 575 h 575"/>
                <a:gd name="T4" fmla="*/ 306 w 383"/>
                <a:gd name="T5" fmla="*/ 505 h 575"/>
                <a:gd name="T6" fmla="*/ 263 w 383"/>
                <a:gd name="T7" fmla="*/ 344 h 575"/>
                <a:gd name="T8" fmla="*/ 264 w 383"/>
                <a:gd name="T9" fmla="*/ 337 h 575"/>
                <a:gd name="T10" fmla="*/ 281 w 383"/>
                <a:gd name="T11" fmla="*/ 235 h 575"/>
                <a:gd name="T12" fmla="*/ 243 w 383"/>
                <a:gd name="T13" fmla="*/ 120 h 575"/>
                <a:gd name="T14" fmla="*/ 169 w 383"/>
                <a:gd name="T15" fmla="*/ 47 h 575"/>
                <a:gd name="T16" fmla="*/ 152 w 383"/>
                <a:gd name="T17" fmla="*/ 0 h 575"/>
                <a:gd name="T18" fmla="*/ 57 w 383"/>
                <a:gd name="T19" fmla="*/ 70 h 575"/>
                <a:gd name="T20" fmla="*/ 14 w 383"/>
                <a:gd name="T21" fmla="*/ 225 h 575"/>
                <a:gd name="T22" fmla="*/ 14 w 383"/>
                <a:gd name="T23" fmla="*/ 225 h 575"/>
                <a:gd name="T24" fmla="*/ 154 w 383"/>
                <a:gd name="T25" fmla="*/ 458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75">
                  <a:moveTo>
                    <a:pt x="154" y="458"/>
                  </a:moveTo>
                  <a:cubicBezTo>
                    <a:pt x="218" y="517"/>
                    <a:pt x="297" y="557"/>
                    <a:pt x="383" y="575"/>
                  </a:cubicBezTo>
                  <a:cubicBezTo>
                    <a:pt x="353" y="557"/>
                    <a:pt x="327" y="534"/>
                    <a:pt x="306" y="505"/>
                  </a:cubicBezTo>
                  <a:cubicBezTo>
                    <a:pt x="251" y="428"/>
                    <a:pt x="262" y="348"/>
                    <a:pt x="263" y="344"/>
                  </a:cubicBezTo>
                  <a:cubicBezTo>
                    <a:pt x="263" y="342"/>
                    <a:pt x="263" y="339"/>
                    <a:pt x="264" y="337"/>
                  </a:cubicBezTo>
                  <a:cubicBezTo>
                    <a:pt x="281" y="235"/>
                    <a:pt x="281" y="235"/>
                    <a:pt x="281" y="235"/>
                  </a:cubicBezTo>
                  <a:cubicBezTo>
                    <a:pt x="287" y="198"/>
                    <a:pt x="269" y="146"/>
                    <a:pt x="243" y="120"/>
                  </a:cubicBezTo>
                  <a:cubicBezTo>
                    <a:pt x="169" y="47"/>
                    <a:pt x="169" y="47"/>
                    <a:pt x="169" y="47"/>
                  </a:cubicBezTo>
                  <a:cubicBezTo>
                    <a:pt x="153" y="31"/>
                    <a:pt x="147" y="14"/>
                    <a:pt x="152" y="0"/>
                  </a:cubicBezTo>
                  <a:cubicBezTo>
                    <a:pt x="123" y="11"/>
                    <a:pt x="85" y="32"/>
                    <a:pt x="57" y="70"/>
                  </a:cubicBezTo>
                  <a:cubicBezTo>
                    <a:pt x="0" y="148"/>
                    <a:pt x="14" y="224"/>
                    <a:pt x="14" y="225"/>
                  </a:cubicBezTo>
                  <a:cubicBezTo>
                    <a:pt x="14" y="225"/>
                    <a:pt x="14" y="225"/>
                    <a:pt x="14" y="225"/>
                  </a:cubicBezTo>
                  <a:cubicBezTo>
                    <a:pt x="38" y="315"/>
                    <a:pt x="86" y="396"/>
                    <a:pt x="154" y="458"/>
                  </a:cubicBezTo>
                  <a:close/>
                </a:path>
              </a:pathLst>
            </a:custGeom>
            <a:gradFill flip="none" rotWithShape="1">
              <a:gsLst>
                <a:gs pos="50000">
                  <a:schemeClr val="accent2"/>
                </a:gs>
                <a:gs pos="0">
                  <a:schemeClr val="accent2">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6" name="Freeform 8"/>
            <p:cNvSpPr/>
            <p:nvPr/>
          </p:nvSpPr>
          <p:spPr bwMode="auto">
            <a:xfrm>
              <a:off x="4287838" y="3044825"/>
              <a:ext cx="1441450" cy="2162175"/>
            </a:xfrm>
            <a:custGeom>
              <a:avLst/>
              <a:gdLst>
                <a:gd name="T0" fmla="*/ 154 w 383"/>
                <a:gd name="T1" fmla="*/ 458 h 575"/>
                <a:gd name="T2" fmla="*/ 383 w 383"/>
                <a:gd name="T3" fmla="*/ 575 h 575"/>
                <a:gd name="T4" fmla="*/ 306 w 383"/>
                <a:gd name="T5" fmla="*/ 505 h 575"/>
                <a:gd name="T6" fmla="*/ 263 w 383"/>
                <a:gd name="T7" fmla="*/ 344 h 575"/>
                <a:gd name="T8" fmla="*/ 264 w 383"/>
                <a:gd name="T9" fmla="*/ 337 h 575"/>
                <a:gd name="T10" fmla="*/ 281 w 383"/>
                <a:gd name="T11" fmla="*/ 235 h 575"/>
                <a:gd name="T12" fmla="*/ 243 w 383"/>
                <a:gd name="T13" fmla="*/ 120 h 575"/>
                <a:gd name="T14" fmla="*/ 169 w 383"/>
                <a:gd name="T15" fmla="*/ 47 h 575"/>
                <a:gd name="T16" fmla="*/ 152 w 383"/>
                <a:gd name="T17" fmla="*/ 0 h 575"/>
                <a:gd name="T18" fmla="*/ 57 w 383"/>
                <a:gd name="T19" fmla="*/ 70 h 575"/>
                <a:gd name="T20" fmla="*/ 14 w 383"/>
                <a:gd name="T21" fmla="*/ 225 h 575"/>
                <a:gd name="T22" fmla="*/ 14 w 383"/>
                <a:gd name="T23" fmla="*/ 225 h 575"/>
                <a:gd name="T24" fmla="*/ 154 w 383"/>
                <a:gd name="T25" fmla="*/ 458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75">
                  <a:moveTo>
                    <a:pt x="154" y="458"/>
                  </a:moveTo>
                  <a:cubicBezTo>
                    <a:pt x="218" y="517"/>
                    <a:pt x="297" y="557"/>
                    <a:pt x="383" y="575"/>
                  </a:cubicBezTo>
                  <a:cubicBezTo>
                    <a:pt x="353" y="557"/>
                    <a:pt x="327" y="534"/>
                    <a:pt x="306" y="505"/>
                  </a:cubicBezTo>
                  <a:cubicBezTo>
                    <a:pt x="251" y="428"/>
                    <a:pt x="262" y="348"/>
                    <a:pt x="263" y="344"/>
                  </a:cubicBezTo>
                  <a:cubicBezTo>
                    <a:pt x="263" y="342"/>
                    <a:pt x="263" y="339"/>
                    <a:pt x="264" y="337"/>
                  </a:cubicBezTo>
                  <a:cubicBezTo>
                    <a:pt x="281" y="235"/>
                    <a:pt x="281" y="235"/>
                    <a:pt x="281" y="235"/>
                  </a:cubicBezTo>
                  <a:cubicBezTo>
                    <a:pt x="287" y="198"/>
                    <a:pt x="269" y="146"/>
                    <a:pt x="243" y="120"/>
                  </a:cubicBezTo>
                  <a:cubicBezTo>
                    <a:pt x="169" y="47"/>
                    <a:pt x="169" y="47"/>
                    <a:pt x="169" y="47"/>
                  </a:cubicBezTo>
                  <a:cubicBezTo>
                    <a:pt x="153" y="31"/>
                    <a:pt x="147" y="14"/>
                    <a:pt x="152" y="0"/>
                  </a:cubicBezTo>
                  <a:cubicBezTo>
                    <a:pt x="123" y="11"/>
                    <a:pt x="85" y="32"/>
                    <a:pt x="57" y="70"/>
                  </a:cubicBezTo>
                  <a:cubicBezTo>
                    <a:pt x="0" y="148"/>
                    <a:pt x="14" y="224"/>
                    <a:pt x="14" y="225"/>
                  </a:cubicBezTo>
                  <a:cubicBezTo>
                    <a:pt x="14" y="225"/>
                    <a:pt x="14" y="225"/>
                    <a:pt x="14" y="225"/>
                  </a:cubicBezTo>
                  <a:cubicBezTo>
                    <a:pt x="38" y="315"/>
                    <a:pt x="86" y="396"/>
                    <a:pt x="154" y="458"/>
                  </a:cubicBezTo>
                  <a:close/>
                </a:path>
              </a:pathLst>
            </a:custGeom>
            <a:gradFill flip="none" rotWithShape="1">
              <a:gsLst>
                <a:gs pos="50000">
                  <a:schemeClr val="accent2"/>
                </a:gs>
                <a:gs pos="100000">
                  <a:schemeClr val="accent2">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7" name="组合 26"/>
          <p:cNvGrpSpPr/>
          <p:nvPr/>
        </p:nvGrpSpPr>
        <p:grpSpPr>
          <a:xfrm>
            <a:off x="6793655" y="2660160"/>
            <a:ext cx="1032106" cy="2215546"/>
            <a:chOff x="6827838" y="2206625"/>
            <a:chExt cx="1082675" cy="2324100"/>
          </a:xfrm>
        </p:grpSpPr>
        <p:sp>
          <p:nvSpPr>
            <p:cNvPr id="28" name="Freeform 9"/>
            <p:cNvSpPr/>
            <p:nvPr/>
          </p:nvSpPr>
          <p:spPr bwMode="auto">
            <a:xfrm>
              <a:off x="6827838" y="2206625"/>
              <a:ext cx="1082675" cy="2324100"/>
            </a:xfrm>
            <a:custGeom>
              <a:avLst/>
              <a:gdLst>
                <a:gd name="T0" fmla="*/ 163 w 288"/>
                <a:gd name="T1" fmla="*/ 0 h 618"/>
                <a:gd name="T2" fmla="*/ 184 w 288"/>
                <a:gd name="T3" fmla="*/ 102 h 618"/>
                <a:gd name="T4" fmla="*/ 122 w 288"/>
                <a:gd name="T5" fmla="*/ 264 h 618"/>
                <a:gd name="T6" fmla="*/ 117 w 288"/>
                <a:gd name="T7" fmla="*/ 270 h 618"/>
                <a:gd name="T8" fmla="*/ 43 w 288"/>
                <a:gd name="T9" fmla="*/ 343 h 618"/>
                <a:gd name="T10" fmla="*/ 6 w 288"/>
                <a:gd name="T11" fmla="*/ 458 h 618"/>
                <a:gd name="T12" fmla="*/ 23 w 288"/>
                <a:gd name="T13" fmla="*/ 560 h 618"/>
                <a:gd name="T14" fmla="*/ 14 w 288"/>
                <a:gd name="T15" fmla="*/ 604 h 618"/>
                <a:gd name="T16" fmla="*/ 8 w 288"/>
                <a:gd name="T17" fmla="*/ 610 h 618"/>
                <a:gd name="T18" fmla="*/ 67 w 288"/>
                <a:gd name="T19" fmla="*/ 618 h 618"/>
                <a:gd name="T20" fmla="*/ 120 w 288"/>
                <a:gd name="T21" fmla="*/ 611 h 618"/>
                <a:gd name="T22" fmla="*/ 249 w 288"/>
                <a:gd name="T23" fmla="*/ 515 h 618"/>
                <a:gd name="T24" fmla="*/ 249 w 288"/>
                <a:gd name="T25" fmla="*/ 515 h 618"/>
                <a:gd name="T26" fmla="*/ 288 w 288"/>
                <a:gd name="T27" fmla="*/ 325 h 618"/>
                <a:gd name="T28" fmla="*/ 163 w 288"/>
                <a:gd name="T29"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618">
                  <a:moveTo>
                    <a:pt x="163" y="0"/>
                  </a:moveTo>
                  <a:cubicBezTo>
                    <a:pt x="177" y="32"/>
                    <a:pt x="184" y="66"/>
                    <a:pt x="184" y="102"/>
                  </a:cubicBezTo>
                  <a:cubicBezTo>
                    <a:pt x="183" y="195"/>
                    <a:pt x="125" y="261"/>
                    <a:pt x="122" y="264"/>
                  </a:cubicBezTo>
                  <a:cubicBezTo>
                    <a:pt x="121" y="266"/>
                    <a:pt x="119" y="268"/>
                    <a:pt x="117" y="270"/>
                  </a:cubicBezTo>
                  <a:cubicBezTo>
                    <a:pt x="43" y="343"/>
                    <a:pt x="43" y="343"/>
                    <a:pt x="43" y="343"/>
                  </a:cubicBezTo>
                  <a:cubicBezTo>
                    <a:pt x="17" y="369"/>
                    <a:pt x="0" y="421"/>
                    <a:pt x="6" y="458"/>
                  </a:cubicBezTo>
                  <a:cubicBezTo>
                    <a:pt x="23" y="560"/>
                    <a:pt x="23" y="560"/>
                    <a:pt x="23" y="560"/>
                  </a:cubicBezTo>
                  <a:cubicBezTo>
                    <a:pt x="26" y="579"/>
                    <a:pt x="23" y="594"/>
                    <a:pt x="14" y="604"/>
                  </a:cubicBezTo>
                  <a:cubicBezTo>
                    <a:pt x="12" y="606"/>
                    <a:pt x="10" y="608"/>
                    <a:pt x="8" y="610"/>
                  </a:cubicBezTo>
                  <a:cubicBezTo>
                    <a:pt x="27" y="615"/>
                    <a:pt x="47" y="618"/>
                    <a:pt x="67" y="618"/>
                  </a:cubicBezTo>
                  <a:cubicBezTo>
                    <a:pt x="85" y="618"/>
                    <a:pt x="102" y="616"/>
                    <a:pt x="120" y="611"/>
                  </a:cubicBezTo>
                  <a:cubicBezTo>
                    <a:pt x="213" y="585"/>
                    <a:pt x="249" y="516"/>
                    <a:pt x="249" y="515"/>
                  </a:cubicBezTo>
                  <a:cubicBezTo>
                    <a:pt x="249" y="515"/>
                    <a:pt x="249" y="515"/>
                    <a:pt x="249" y="515"/>
                  </a:cubicBezTo>
                  <a:cubicBezTo>
                    <a:pt x="275" y="455"/>
                    <a:pt x="288" y="391"/>
                    <a:pt x="288" y="325"/>
                  </a:cubicBezTo>
                  <a:cubicBezTo>
                    <a:pt x="288" y="204"/>
                    <a:pt x="244" y="89"/>
                    <a:pt x="163" y="0"/>
                  </a:cubicBezTo>
                  <a:close/>
                </a:path>
              </a:pathLst>
            </a:custGeom>
            <a:gradFill flip="none" rotWithShape="1">
              <a:gsLst>
                <a:gs pos="50000">
                  <a:schemeClr val="accent4"/>
                </a:gs>
                <a:gs pos="0">
                  <a:schemeClr val="accent4">
                    <a:lumMod val="60000"/>
                    <a:lumOff val="4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mj-ea"/>
                <a:ea typeface="+mj-ea"/>
              </a:endParaRPr>
            </a:p>
          </p:txBody>
        </p:sp>
        <p:sp>
          <p:nvSpPr>
            <p:cNvPr id="29" name="Freeform 9"/>
            <p:cNvSpPr/>
            <p:nvPr/>
          </p:nvSpPr>
          <p:spPr bwMode="auto">
            <a:xfrm>
              <a:off x="6827838" y="2206625"/>
              <a:ext cx="1082675" cy="2324100"/>
            </a:xfrm>
            <a:custGeom>
              <a:avLst/>
              <a:gdLst>
                <a:gd name="T0" fmla="*/ 163 w 288"/>
                <a:gd name="T1" fmla="*/ 0 h 618"/>
                <a:gd name="T2" fmla="*/ 184 w 288"/>
                <a:gd name="T3" fmla="*/ 102 h 618"/>
                <a:gd name="T4" fmla="*/ 122 w 288"/>
                <a:gd name="T5" fmla="*/ 264 h 618"/>
                <a:gd name="T6" fmla="*/ 117 w 288"/>
                <a:gd name="T7" fmla="*/ 270 h 618"/>
                <a:gd name="T8" fmla="*/ 43 w 288"/>
                <a:gd name="T9" fmla="*/ 343 h 618"/>
                <a:gd name="T10" fmla="*/ 6 w 288"/>
                <a:gd name="T11" fmla="*/ 458 h 618"/>
                <a:gd name="T12" fmla="*/ 23 w 288"/>
                <a:gd name="T13" fmla="*/ 560 h 618"/>
                <a:gd name="T14" fmla="*/ 14 w 288"/>
                <a:gd name="T15" fmla="*/ 604 h 618"/>
                <a:gd name="T16" fmla="*/ 8 w 288"/>
                <a:gd name="T17" fmla="*/ 610 h 618"/>
                <a:gd name="T18" fmla="*/ 67 w 288"/>
                <a:gd name="T19" fmla="*/ 618 h 618"/>
                <a:gd name="T20" fmla="*/ 120 w 288"/>
                <a:gd name="T21" fmla="*/ 611 h 618"/>
                <a:gd name="T22" fmla="*/ 249 w 288"/>
                <a:gd name="T23" fmla="*/ 515 h 618"/>
                <a:gd name="T24" fmla="*/ 249 w 288"/>
                <a:gd name="T25" fmla="*/ 515 h 618"/>
                <a:gd name="T26" fmla="*/ 288 w 288"/>
                <a:gd name="T27" fmla="*/ 325 h 618"/>
                <a:gd name="T28" fmla="*/ 163 w 288"/>
                <a:gd name="T29"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618">
                  <a:moveTo>
                    <a:pt x="163" y="0"/>
                  </a:moveTo>
                  <a:cubicBezTo>
                    <a:pt x="177" y="32"/>
                    <a:pt x="184" y="66"/>
                    <a:pt x="184" y="102"/>
                  </a:cubicBezTo>
                  <a:cubicBezTo>
                    <a:pt x="183" y="195"/>
                    <a:pt x="125" y="261"/>
                    <a:pt x="122" y="264"/>
                  </a:cubicBezTo>
                  <a:cubicBezTo>
                    <a:pt x="121" y="266"/>
                    <a:pt x="119" y="268"/>
                    <a:pt x="117" y="270"/>
                  </a:cubicBezTo>
                  <a:cubicBezTo>
                    <a:pt x="43" y="343"/>
                    <a:pt x="43" y="343"/>
                    <a:pt x="43" y="343"/>
                  </a:cubicBezTo>
                  <a:cubicBezTo>
                    <a:pt x="17" y="369"/>
                    <a:pt x="0" y="421"/>
                    <a:pt x="6" y="458"/>
                  </a:cubicBezTo>
                  <a:cubicBezTo>
                    <a:pt x="23" y="560"/>
                    <a:pt x="23" y="560"/>
                    <a:pt x="23" y="560"/>
                  </a:cubicBezTo>
                  <a:cubicBezTo>
                    <a:pt x="26" y="579"/>
                    <a:pt x="23" y="594"/>
                    <a:pt x="14" y="604"/>
                  </a:cubicBezTo>
                  <a:cubicBezTo>
                    <a:pt x="12" y="606"/>
                    <a:pt x="10" y="608"/>
                    <a:pt x="8" y="610"/>
                  </a:cubicBezTo>
                  <a:cubicBezTo>
                    <a:pt x="27" y="615"/>
                    <a:pt x="47" y="618"/>
                    <a:pt x="67" y="618"/>
                  </a:cubicBezTo>
                  <a:cubicBezTo>
                    <a:pt x="85" y="618"/>
                    <a:pt x="102" y="616"/>
                    <a:pt x="120" y="611"/>
                  </a:cubicBezTo>
                  <a:cubicBezTo>
                    <a:pt x="213" y="585"/>
                    <a:pt x="249" y="516"/>
                    <a:pt x="249" y="515"/>
                  </a:cubicBezTo>
                  <a:cubicBezTo>
                    <a:pt x="249" y="515"/>
                    <a:pt x="249" y="515"/>
                    <a:pt x="249" y="515"/>
                  </a:cubicBezTo>
                  <a:cubicBezTo>
                    <a:pt x="275" y="455"/>
                    <a:pt x="288" y="391"/>
                    <a:pt x="288" y="325"/>
                  </a:cubicBezTo>
                  <a:cubicBezTo>
                    <a:pt x="288" y="204"/>
                    <a:pt x="244" y="89"/>
                    <a:pt x="163" y="0"/>
                  </a:cubicBezTo>
                  <a:close/>
                </a:path>
              </a:pathLst>
            </a:custGeom>
            <a:gradFill flip="none" rotWithShape="1">
              <a:gsLst>
                <a:gs pos="50000">
                  <a:schemeClr val="accent4"/>
                </a:gs>
                <a:gs pos="100000">
                  <a:schemeClr val="accent4">
                    <a:lumMod val="75000"/>
                    <a:lumOff val="25000"/>
                  </a:schemeClr>
                </a:gs>
              </a:gsLst>
              <a:path path="circle">
                <a:fillToRect r="100000" b="100000"/>
              </a:path>
              <a:tileRect l="-100000" t="-100000"/>
            </a:gra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30" name="文本框 29"/>
          <p:cNvSpPr txBox="1"/>
          <p:nvPr/>
        </p:nvSpPr>
        <p:spPr>
          <a:xfrm>
            <a:off x="4979095" y="2572525"/>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01</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1" name="矩形 30"/>
          <p:cNvSpPr/>
          <p:nvPr/>
        </p:nvSpPr>
        <p:spPr>
          <a:xfrm flipH="1">
            <a:off x="4957873" y="2951814"/>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2" name="文本框 31"/>
          <p:cNvSpPr txBox="1"/>
          <p:nvPr/>
        </p:nvSpPr>
        <p:spPr>
          <a:xfrm>
            <a:off x="4690112" y="4045846"/>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02</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3" name="矩形 32"/>
          <p:cNvSpPr/>
          <p:nvPr/>
        </p:nvSpPr>
        <p:spPr>
          <a:xfrm flipH="1">
            <a:off x="4668888" y="4425136"/>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4" name="文本框 33"/>
          <p:cNvSpPr txBox="1"/>
          <p:nvPr/>
        </p:nvSpPr>
        <p:spPr>
          <a:xfrm>
            <a:off x="6962830" y="3917510"/>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04</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5" name="矩形 34"/>
          <p:cNvSpPr/>
          <p:nvPr/>
        </p:nvSpPr>
        <p:spPr>
          <a:xfrm flipH="1">
            <a:off x="6941612" y="4296800"/>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6" name="文本框 35"/>
          <p:cNvSpPr txBox="1"/>
          <p:nvPr/>
        </p:nvSpPr>
        <p:spPr>
          <a:xfrm>
            <a:off x="6583087" y="2538470"/>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05</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7" name="矩形 36"/>
          <p:cNvSpPr/>
          <p:nvPr/>
        </p:nvSpPr>
        <p:spPr>
          <a:xfrm flipH="1">
            <a:off x="6561865" y="2917762"/>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38" name="文本框 37"/>
          <p:cNvSpPr txBox="1"/>
          <p:nvPr/>
        </p:nvSpPr>
        <p:spPr>
          <a:xfrm>
            <a:off x="5912568" y="4747356"/>
            <a:ext cx="543739"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latin typeface="+mj-ea"/>
                <a:ea typeface="+mj-ea"/>
              </a:rPr>
              <a:t>03</a:t>
            </a:r>
            <a:endParaRPr lang="zh-CN" altLang="en-US" sz="2800" dirty="0">
              <a:solidFill>
                <a:schemeClr val="bg1"/>
              </a:solidFill>
              <a:effectLst>
                <a:innerShdw blurRad="25400" dist="12700" dir="13500000">
                  <a:prstClr val="black">
                    <a:alpha val="50000"/>
                  </a:prstClr>
                </a:innerShdw>
              </a:effectLst>
              <a:latin typeface="+mj-ea"/>
              <a:ea typeface="+mj-ea"/>
            </a:endParaRPr>
          </a:p>
        </p:txBody>
      </p:sp>
      <p:sp>
        <p:nvSpPr>
          <p:cNvPr id="39" name="矩形 38"/>
          <p:cNvSpPr/>
          <p:nvPr/>
        </p:nvSpPr>
        <p:spPr>
          <a:xfrm flipH="1">
            <a:off x="5891344" y="5126647"/>
            <a:ext cx="604970" cy="267420"/>
          </a:xfrm>
          <a:prstGeom prst="rect">
            <a:avLst/>
          </a:prstGeom>
        </p:spPr>
        <p:txBody>
          <a:bodyPr wrap="none">
            <a:spAutoFit/>
          </a:bodyPr>
          <a:lstStyle/>
          <a:p>
            <a:r>
              <a:rPr lang="en-US" altLang="zh-CN" sz="1100" dirty="0">
                <a:solidFill>
                  <a:schemeClr val="bg1"/>
                </a:solidFill>
                <a:effectLst>
                  <a:innerShdw blurRad="25400" dist="12700" dir="13500000">
                    <a:prstClr val="black">
                      <a:alpha val="50000"/>
                    </a:prstClr>
                  </a:innerShdw>
                </a:effectLst>
                <a:latin typeface="+mj-ea"/>
                <a:ea typeface="+mj-ea"/>
                <a:sym typeface="+mn-lt"/>
              </a:rPr>
              <a:t>OPTION</a:t>
            </a:r>
            <a:endParaRPr lang="zh-CN" altLang="en-US" sz="1100" dirty="0">
              <a:solidFill>
                <a:schemeClr val="bg1"/>
              </a:solidFill>
              <a:effectLst>
                <a:innerShdw blurRad="25400" dist="12700" dir="13500000">
                  <a:prstClr val="black">
                    <a:alpha val="50000"/>
                  </a:prstClr>
                </a:innerShdw>
              </a:effectLst>
              <a:latin typeface="+mj-ea"/>
              <a:ea typeface="+mj-ea"/>
              <a:sym typeface="+mn-lt"/>
            </a:endParaRPr>
          </a:p>
        </p:txBody>
      </p:sp>
      <p:sp>
        <p:nvSpPr>
          <p:cNvPr id="40" name="文本框 39"/>
          <p:cNvSpPr txBox="1"/>
          <p:nvPr/>
        </p:nvSpPr>
        <p:spPr>
          <a:xfrm>
            <a:off x="5556796" y="3973526"/>
            <a:ext cx="1223412" cy="369332"/>
          </a:xfrm>
          <a:prstGeom prst="rect">
            <a:avLst/>
          </a:prstGeom>
          <a:noFill/>
        </p:spPr>
        <p:txBody>
          <a:bodyPr wrap="none" rtlCol="0">
            <a:spAutoFit/>
          </a:bodyPr>
          <a:lstStyle/>
          <a:p>
            <a:r>
              <a:rPr lang="en-US" altLang="zh-CN" dirty="0">
                <a:solidFill>
                  <a:schemeClr val="tx1">
                    <a:lumMod val="75000"/>
                    <a:lumOff val="25000"/>
                  </a:schemeClr>
                </a:solidFill>
                <a:latin typeface="+mj-ea"/>
                <a:ea typeface="+mj-ea"/>
                <a:sym typeface="+mn-lt"/>
              </a:rPr>
              <a:t>MAIN IDEA</a:t>
            </a:r>
            <a:endParaRPr lang="zh-CN" altLang="en-US" dirty="0">
              <a:solidFill>
                <a:schemeClr val="tx1">
                  <a:lumMod val="75000"/>
                  <a:lumOff val="25000"/>
                </a:schemeClr>
              </a:solidFill>
              <a:latin typeface="+mj-ea"/>
              <a:ea typeface="+mj-ea"/>
              <a:sym typeface="+mn-lt"/>
            </a:endParaRPr>
          </a:p>
        </p:txBody>
      </p:sp>
      <p:sp>
        <p:nvSpPr>
          <p:cNvPr id="41" name="KSO_Shape"/>
          <p:cNvSpPr>
            <a:spLocks noChangeAspect="1"/>
          </p:cNvSpPr>
          <p:nvPr/>
        </p:nvSpPr>
        <p:spPr>
          <a:xfrm>
            <a:off x="5671883" y="3561248"/>
            <a:ext cx="823015" cy="348410"/>
          </a:xfrm>
          <a:custGeom>
            <a:avLst/>
            <a:gdLst>
              <a:gd name="connsiteX0" fmla="*/ 430390 w 520647"/>
              <a:gd name="connsiteY0" fmla="*/ 89306 h 220357"/>
              <a:gd name="connsiteX1" fmla="*/ 430390 w 520647"/>
              <a:gd name="connsiteY1" fmla="*/ 168043 h 220357"/>
              <a:gd name="connsiteX2" fmla="*/ 458474 w 520647"/>
              <a:gd name="connsiteY2" fmla="*/ 168043 h 220357"/>
              <a:gd name="connsiteX3" fmla="*/ 458474 w 520647"/>
              <a:gd name="connsiteY3" fmla="*/ 89306 h 220357"/>
              <a:gd name="connsiteX4" fmla="*/ 200913 w 520647"/>
              <a:gd name="connsiteY4" fmla="*/ 88360 h 220357"/>
              <a:gd name="connsiteX5" fmla="*/ 228998 w 520647"/>
              <a:gd name="connsiteY5" fmla="*/ 88360 h 220357"/>
              <a:gd name="connsiteX6" fmla="*/ 228998 w 520647"/>
              <a:gd name="connsiteY6" fmla="*/ 167097 h 220357"/>
              <a:gd name="connsiteX7" fmla="*/ 200913 w 520647"/>
              <a:gd name="connsiteY7" fmla="*/ 167097 h 220357"/>
              <a:gd name="connsiteX8" fmla="*/ 314333 w 520647"/>
              <a:gd name="connsiteY8" fmla="*/ 63603 h 220357"/>
              <a:gd name="connsiteX9" fmla="*/ 314333 w 520647"/>
              <a:gd name="connsiteY9" fmla="*/ 168270 h 220357"/>
              <a:gd name="connsiteX10" fmla="*/ 342417 w 520647"/>
              <a:gd name="connsiteY10" fmla="*/ 168270 h 220357"/>
              <a:gd name="connsiteX11" fmla="*/ 343497 w 520647"/>
              <a:gd name="connsiteY11" fmla="*/ 133729 h 220357"/>
              <a:gd name="connsiteX12" fmla="*/ 403988 w 520647"/>
              <a:gd name="connsiteY12" fmla="*/ 133729 h 220357"/>
              <a:gd name="connsiteX13" fmla="*/ 403988 w 520647"/>
              <a:gd name="connsiteY13" fmla="*/ 111749 h 220357"/>
              <a:gd name="connsiteX14" fmla="*/ 343497 w 520647"/>
              <a:gd name="connsiteY14" fmla="*/ 111749 h 220357"/>
              <a:gd name="connsiteX15" fmla="*/ 343497 w 520647"/>
              <a:gd name="connsiteY15" fmla="*/ 86629 h 220357"/>
              <a:gd name="connsiteX16" fmla="*/ 407228 w 520647"/>
              <a:gd name="connsiteY16" fmla="*/ 86629 h 220357"/>
              <a:gd name="connsiteX17" fmla="*/ 407228 w 520647"/>
              <a:gd name="connsiteY17" fmla="*/ 63603 h 220357"/>
              <a:gd name="connsiteX18" fmla="*/ 47878 w 520647"/>
              <a:gd name="connsiteY18" fmla="*/ 62543 h 220357"/>
              <a:gd name="connsiteX19" fmla="*/ 81509 w 520647"/>
              <a:gd name="connsiteY19" fmla="*/ 62543 h 220357"/>
              <a:gd name="connsiteX20" fmla="*/ 92720 w 520647"/>
              <a:gd name="connsiteY20" fmla="*/ 112783 h 220357"/>
              <a:gd name="connsiteX21" fmla="*/ 106733 w 520647"/>
              <a:gd name="connsiteY21" fmla="*/ 62543 h 220357"/>
              <a:gd name="connsiteX22" fmla="*/ 130555 w 520647"/>
              <a:gd name="connsiteY22" fmla="*/ 62543 h 220357"/>
              <a:gd name="connsiteX23" fmla="*/ 144569 w 520647"/>
              <a:gd name="connsiteY23" fmla="*/ 114141 h 220357"/>
              <a:gd name="connsiteX24" fmla="*/ 158582 w 520647"/>
              <a:gd name="connsiteY24" fmla="*/ 62543 h 220357"/>
              <a:gd name="connsiteX25" fmla="*/ 188009 w 520647"/>
              <a:gd name="connsiteY25" fmla="*/ 62543 h 220357"/>
              <a:gd name="connsiteX26" fmla="*/ 158582 w 520647"/>
              <a:gd name="connsiteY26" fmla="*/ 166786 h 220357"/>
              <a:gd name="connsiteX27" fmla="*/ 130555 w 520647"/>
              <a:gd name="connsiteY27" fmla="*/ 167097 h 220357"/>
              <a:gd name="connsiteX28" fmla="*/ 119345 w 520647"/>
              <a:gd name="connsiteY28" fmla="*/ 108710 h 220357"/>
              <a:gd name="connsiteX29" fmla="*/ 108134 w 520647"/>
              <a:gd name="connsiteY29" fmla="*/ 166786 h 220357"/>
              <a:gd name="connsiteX30" fmla="*/ 75904 w 520647"/>
              <a:gd name="connsiteY30" fmla="*/ 167097 h 220357"/>
              <a:gd name="connsiteX31" fmla="*/ 445129 w 520647"/>
              <a:gd name="connsiteY31" fmla="*/ 55732 h 220357"/>
              <a:gd name="connsiteX32" fmla="*/ 431784 w 520647"/>
              <a:gd name="connsiteY32" fmla="*/ 68663 h 220357"/>
              <a:gd name="connsiteX33" fmla="*/ 445129 w 520647"/>
              <a:gd name="connsiteY33" fmla="*/ 81594 h 220357"/>
              <a:gd name="connsiteX34" fmla="*/ 458474 w 520647"/>
              <a:gd name="connsiteY34" fmla="*/ 68663 h 220357"/>
              <a:gd name="connsiteX35" fmla="*/ 445129 w 520647"/>
              <a:gd name="connsiteY35" fmla="*/ 55732 h 220357"/>
              <a:gd name="connsiteX36" fmla="*/ 215653 w 520647"/>
              <a:gd name="connsiteY36" fmla="*/ 54786 h 220357"/>
              <a:gd name="connsiteX37" fmla="*/ 228998 w 520647"/>
              <a:gd name="connsiteY37" fmla="*/ 67717 h 220357"/>
              <a:gd name="connsiteX38" fmla="*/ 215653 w 520647"/>
              <a:gd name="connsiteY38" fmla="*/ 80648 h 220357"/>
              <a:gd name="connsiteX39" fmla="*/ 202308 w 520647"/>
              <a:gd name="connsiteY39" fmla="*/ 67717 h 220357"/>
              <a:gd name="connsiteX40" fmla="*/ 215653 w 520647"/>
              <a:gd name="connsiteY40" fmla="*/ 54786 h 220357"/>
              <a:gd name="connsiteX41" fmla="*/ 405451 w 520647"/>
              <a:gd name="connsiteY41" fmla="*/ 23682 h 220357"/>
              <a:gd name="connsiteX42" fmla="*/ 434092 w 520647"/>
              <a:gd name="connsiteY42" fmla="*/ 23829 h 220357"/>
              <a:gd name="connsiteX43" fmla="*/ 495663 w 520647"/>
              <a:gd name="connsiteY43" fmla="*/ 84536 h 220357"/>
              <a:gd name="connsiteX44" fmla="*/ 495663 w 520647"/>
              <a:gd name="connsiteY44" fmla="*/ 144196 h 220357"/>
              <a:gd name="connsiteX45" fmla="*/ 426531 w 520647"/>
              <a:gd name="connsiteY45" fmla="*/ 197576 h 220357"/>
              <a:gd name="connsiteX46" fmla="*/ 233179 w 520647"/>
              <a:gd name="connsiteY46" fmla="*/ 197576 h 220357"/>
              <a:gd name="connsiteX47" fmla="*/ 267745 w 520647"/>
              <a:gd name="connsiteY47" fmla="*/ 135823 h 220357"/>
              <a:gd name="connsiteX48" fmla="*/ 266665 w 520647"/>
              <a:gd name="connsiteY48" fmla="*/ 74069 h 220357"/>
              <a:gd name="connsiteX49" fmla="*/ 321754 w 520647"/>
              <a:gd name="connsiteY49" fmla="*/ 23829 h 220357"/>
              <a:gd name="connsiteX50" fmla="*/ 405451 w 520647"/>
              <a:gd name="connsiteY50" fmla="*/ 23682 h 220357"/>
              <a:gd name="connsiteX51" fmla="*/ 86856 w 520647"/>
              <a:gd name="connsiteY51" fmla="*/ 16233 h 220357"/>
              <a:gd name="connsiteX52" fmla="*/ 14590 w 520647"/>
              <a:gd name="connsiteY52" fmla="*/ 88500 h 220357"/>
              <a:gd name="connsiteX53" fmla="*/ 14590 w 520647"/>
              <a:gd name="connsiteY53" fmla="*/ 132968 h 220357"/>
              <a:gd name="connsiteX54" fmla="*/ 86856 w 520647"/>
              <a:gd name="connsiteY54" fmla="*/ 205235 h 220357"/>
              <a:gd name="connsiteX55" fmla="*/ 430588 w 520647"/>
              <a:gd name="connsiteY55" fmla="*/ 205235 h 220357"/>
              <a:gd name="connsiteX56" fmla="*/ 502855 w 520647"/>
              <a:gd name="connsiteY56" fmla="*/ 132968 h 220357"/>
              <a:gd name="connsiteX57" fmla="*/ 502855 w 520647"/>
              <a:gd name="connsiteY57" fmla="*/ 88500 h 220357"/>
              <a:gd name="connsiteX58" fmla="*/ 430588 w 520647"/>
              <a:gd name="connsiteY58" fmla="*/ 16233 h 220357"/>
              <a:gd name="connsiteX59" fmla="*/ 84256 w 520647"/>
              <a:gd name="connsiteY59" fmla="*/ 0 h 220357"/>
              <a:gd name="connsiteX60" fmla="*/ 436391 w 520647"/>
              <a:gd name="connsiteY60" fmla="*/ 0 h 220357"/>
              <a:gd name="connsiteX61" fmla="*/ 520647 w 520647"/>
              <a:gd name="connsiteY61" fmla="*/ 84256 h 220357"/>
              <a:gd name="connsiteX62" fmla="*/ 520647 w 520647"/>
              <a:gd name="connsiteY62" fmla="*/ 136101 h 220357"/>
              <a:gd name="connsiteX63" fmla="*/ 436391 w 520647"/>
              <a:gd name="connsiteY63" fmla="*/ 220357 h 220357"/>
              <a:gd name="connsiteX64" fmla="*/ 84256 w 520647"/>
              <a:gd name="connsiteY64" fmla="*/ 220357 h 220357"/>
              <a:gd name="connsiteX65" fmla="*/ 0 w 520647"/>
              <a:gd name="connsiteY65" fmla="*/ 136101 h 220357"/>
              <a:gd name="connsiteX66" fmla="*/ 0 w 520647"/>
              <a:gd name="connsiteY66" fmla="*/ 84256 h 220357"/>
              <a:gd name="connsiteX67" fmla="*/ 84256 w 520647"/>
              <a:gd name="connsiteY67" fmla="*/ 0 h 22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520647" h="220357">
                <a:moveTo>
                  <a:pt x="430390" y="89306"/>
                </a:moveTo>
                <a:lnTo>
                  <a:pt x="430390" y="168043"/>
                </a:lnTo>
                <a:lnTo>
                  <a:pt x="458474" y="168043"/>
                </a:lnTo>
                <a:lnTo>
                  <a:pt x="458474" y="89306"/>
                </a:lnTo>
                <a:close/>
                <a:moveTo>
                  <a:pt x="200913" y="88360"/>
                </a:moveTo>
                <a:lnTo>
                  <a:pt x="228998" y="88360"/>
                </a:lnTo>
                <a:lnTo>
                  <a:pt x="228998" y="167097"/>
                </a:lnTo>
                <a:lnTo>
                  <a:pt x="200913" y="167097"/>
                </a:lnTo>
                <a:close/>
                <a:moveTo>
                  <a:pt x="314333" y="63603"/>
                </a:moveTo>
                <a:lnTo>
                  <a:pt x="314333" y="168270"/>
                </a:lnTo>
                <a:lnTo>
                  <a:pt x="342417" y="168270"/>
                </a:lnTo>
                <a:lnTo>
                  <a:pt x="343497" y="133729"/>
                </a:lnTo>
                <a:lnTo>
                  <a:pt x="403988" y="133729"/>
                </a:lnTo>
                <a:lnTo>
                  <a:pt x="403988" y="111749"/>
                </a:lnTo>
                <a:lnTo>
                  <a:pt x="343497" y="111749"/>
                </a:lnTo>
                <a:lnTo>
                  <a:pt x="343497" y="86629"/>
                </a:lnTo>
                <a:lnTo>
                  <a:pt x="407228" y="86629"/>
                </a:lnTo>
                <a:lnTo>
                  <a:pt x="407228" y="63603"/>
                </a:lnTo>
                <a:close/>
                <a:moveTo>
                  <a:pt x="47878" y="62543"/>
                </a:moveTo>
                <a:lnTo>
                  <a:pt x="81509" y="62543"/>
                </a:lnTo>
                <a:lnTo>
                  <a:pt x="92720" y="112783"/>
                </a:lnTo>
                <a:lnTo>
                  <a:pt x="106733" y="62543"/>
                </a:lnTo>
                <a:lnTo>
                  <a:pt x="130555" y="62543"/>
                </a:lnTo>
                <a:lnTo>
                  <a:pt x="144569" y="114141"/>
                </a:lnTo>
                <a:lnTo>
                  <a:pt x="158582" y="62543"/>
                </a:lnTo>
                <a:lnTo>
                  <a:pt x="188009" y="62543"/>
                </a:lnTo>
                <a:lnTo>
                  <a:pt x="158582" y="166786"/>
                </a:lnTo>
                <a:lnTo>
                  <a:pt x="130555" y="167097"/>
                </a:lnTo>
                <a:lnTo>
                  <a:pt x="119345" y="108710"/>
                </a:lnTo>
                <a:lnTo>
                  <a:pt x="108134" y="166786"/>
                </a:lnTo>
                <a:lnTo>
                  <a:pt x="75904" y="167097"/>
                </a:lnTo>
                <a:close/>
                <a:moveTo>
                  <a:pt x="445129" y="55732"/>
                </a:moveTo>
                <a:cubicBezTo>
                  <a:pt x="437759" y="55732"/>
                  <a:pt x="431784" y="61522"/>
                  <a:pt x="431784" y="68663"/>
                </a:cubicBezTo>
                <a:cubicBezTo>
                  <a:pt x="431784" y="75805"/>
                  <a:pt x="437759" y="81594"/>
                  <a:pt x="445129" y="81594"/>
                </a:cubicBezTo>
                <a:cubicBezTo>
                  <a:pt x="452500" y="81594"/>
                  <a:pt x="458474" y="75805"/>
                  <a:pt x="458474" y="68663"/>
                </a:cubicBezTo>
                <a:cubicBezTo>
                  <a:pt x="458474" y="61522"/>
                  <a:pt x="452500" y="55732"/>
                  <a:pt x="445129" y="55732"/>
                </a:cubicBezTo>
                <a:close/>
                <a:moveTo>
                  <a:pt x="215653" y="54786"/>
                </a:moveTo>
                <a:cubicBezTo>
                  <a:pt x="223023" y="54786"/>
                  <a:pt x="228998" y="60576"/>
                  <a:pt x="228998" y="67717"/>
                </a:cubicBezTo>
                <a:cubicBezTo>
                  <a:pt x="228998" y="74859"/>
                  <a:pt x="223023" y="80648"/>
                  <a:pt x="215653" y="80648"/>
                </a:cubicBezTo>
                <a:cubicBezTo>
                  <a:pt x="208282" y="80648"/>
                  <a:pt x="202308" y="74859"/>
                  <a:pt x="202308" y="67717"/>
                </a:cubicBezTo>
                <a:cubicBezTo>
                  <a:pt x="202308" y="60576"/>
                  <a:pt x="208282" y="54786"/>
                  <a:pt x="215653" y="54786"/>
                </a:cubicBezTo>
                <a:close/>
                <a:moveTo>
                  <a:pt x="405451" y="23682"/>
                </a:moveTo>
                <a:cubicBezTo>
                  <a:pt x="415865" y="23698"/>
                  <a:pt x="425721" y="23742"/>
                  <a:pt x="434092" y="23829"/>
                </a:cubicBezTo>
                <a:cubicBezTo>
                  <a:pt x="467578" y="24178"/>
                  <a:pt x="494583" y="59067"/>
                  <a:pt x="495663" y="84536"/>
                </a:cubicBezTo>
                <a:cubicBezTo>
                  <a:pt x="496743" y="110005"/>
                  <a:pt x="496023" y="118029"/>
                  <a:pt x="495663" y="144196"/>
                </a:cubicBezTo>
                <a:cubicBezTo>
                  <a:pt x="495303" y="170363"/>
                  <a:pt x="463617" y="197576"/>
                  <a:pt x="426531" y="197576"/>
                </a:cubicBezTo>
                <a:lnTo>
                  <a:pt x="233179" y="197576"/>
                </a:lnTo>
                <a:cubicBezTo>
                  <a:pt x="267385" y="175945"/>
                  <a:pt x="268105" y="152220"/>
                  <a:pt x="267745" y="135823"/>
                </a:cubicBezTo>
                <a:cubicBezTo>
                  <a:pt x="267385" y="119425"/>
                  <a:pt x="267745" y="97096"/>
                  <a:pt x="266665" y="74069"/>
                </a:cubicBezTo>
                <a:cubicBezTo>
                  <a:pt x="265585" y="51043"/>
                  <a:pt x="300150" y="23829"/>
                  <a:pt x="321754" y="23829"/>
                </a:cubicBezTo>
                <a:cubicBezTo>
                  <a:pt x="337957" y="23829"/>
                  <a:pt x="374210" y="23633"/>
                  <a:pt x="405451" y="23682"/>
                </a:cubicBezTo>
                <a:close/>
                <a:moveTo>
                  <a:pt x="86856" y="16233"/>
                </a:moveTo>
                <a:cubicBezTo>
                  <a:pt x="46944" y="16233"/>
                  <a:pt x="14590" y="48588"/>
                  <a:pt x="14590" y="88500"/>
                </a:cubicBezTo>
                <a:lnTo>
                  <a:pt x="14590" y="132968"/>
                </a:lnTo>
                <a:cubicBezTo>
                  <a:pt x="14590" y="172880"/>
                  <a:pt x="46944" y="205235"/>
                  <a:pt x="86856" y="205235"/>
                </a:cubicBezTo>
                <a:lnTo>
                  <a:pt x="430588" y="205235"/>
                </a:lnTo>
                <a:cubicBezTo>
                  <a:pt x="470500" y="205235"/>
                  <a:pt x="502855" y="172880"/>
                  <a:pt x="502855" y="132968"/>
                </a:cubicBezTo>
                <a:lnTo>
                  <a:pt x="502855" y="88500"/>
                </a:lnTo>
                <a:cubicBezTo>
                  <a:pt x="502855" y="48588"/>
                  <a:pt x="470500" y="16233"/>
                  <a:pt x="430588" y="16233"/>
                </a:cubicBezTo>
                <a:close/>
                <a:moveTo>
                  <a:pt x="84256" y="0"/>
                </a:moveTo>
                <a:lnTo>
                  <a:pt x="436391" y="0"/>
                </a:lnTo>
                <a:cubicBezTo>
                  <a:pt x="482925" y="0"/>
                  <a:pt x="520647" y="37723"/>
                  <a:pt x="520647" y="84256"/>
                </a:cubicBezTo>
                <a:lnTo>
                  <a:pt x="520647" y="136101"/>
                </a:lnTo>
                <a:cubicBezTo>
                  <a:pt x="520647" y="182635"/>
                  <a:pt x="482925" y="220357"/>
                  <a:pt x="436391" y="220357"/>
                </a:cubicBezTo>
                <a:lnTo>
                  <a:pt x="84256" y="220357"/>
                </a:lnTo>
                <a:cubicBezTo>
                  <a:pt x="37722" y="220357"/>
                  <a:pt x="0" y="182635"/>
                  <a:pt x="0" y="136101"/>
                </a:cubicBezTo>
                <a:lnTo>
                  <a:pt x="0" y="84256"/>
                </a:lnTo>
                <a:cubicBezTo>
                  <a:pt x="0" y="37723"/>
                  <a:pt x="37722" y="0"/>
                  <a:pt x="84256" y="0"/>
                </a:cubicBezTo>
                <a:close/>
              </a:path>
            </a:pathLst>
          </a:custGeom>
          <a:solidFill>
            <a:schemeClr val="accent6"/>
          </a:solidFill>
          <a:ln>
            <a:noFill/>
          </a:ln>
          <a:effectLst>
            <a:innerShdw blurRad="25400" dist="12700" dir="13500000">
              <a:prstClr val="black">
                <a:alpha val="50000"/>
              </a:prstClr>
            </a:innerShdw>
          </a:effectLst>
        </p:spPr>
        <p:txBody>
          <a:bodyPr vert="horz" wrap="square" lIns="91440" tIns="45720" rIns="91440" bIns="45720" numCol="1" anchor="t" anchorCtr="0" compatLnSpc="1"/>
          <a:lstStyle/>
          <a:p>
            <a:endParaRPr lang="zh-CN" altLang="en-US" dirty="0">
              <a:solidFill>
                <a:schemeClr val="tx1"/>
              </a:solidFill>
              <a:latin typeface="+mj-ea"/>
              <a:ea typeface="+mj-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style.rotation</p:attrName>
                                        </p:attrNameLst>
                                      </p:cBhvr>
                                      <p:tavLst>
                                        <p:tav tm="0">
                                          <p:val>
                                            <p:fltVal val="720"/>
                                          </p:val>
                                        </p:tav>
                                        <p:tav tm="100000">
                                          <p:val>
                                            <p:fltVal val="0"/>
                                          </p:val>
                                        </p:tav>
                                      </p:tavLst>
                                    </p:anim>
                                    <p:anim calcmode="lin" valueType="num">
                                      <p:cBhvr>
                                        <p:cTn id="9" dur="2000" fill="hold"/>
                                        <p:tgtEl>
                                          <p:spTgt spid="15"/>
                                        </p:tgtEl>
                                        <p:attrNameLst>
                                          <p:attrName>ppt_h</p:attrName>
                                        </p:attrNameLst>
                                      </p:cBhvr>
                                      <p:tavLst>
                                        <p:tav tm="0">
                                          <p:val>
                                            <p:fltVal val="0"/>
                                          </p:val>
                                        </p:tav>
                                        <p:tav tm="100000">
                                          <p:val>
                                            <p:strVal val="#ppt_h"/>
                                          </p:val>
                                        </p:tav>
                                      </p:tavLst>
                                    </p:anim>
                                    <p:anim calcmode="lin" valueType="num">
                                      <p:cBhvr>
                                        <p:cTn id="10" dur="2000" fill="hold"/>
                                        <p:tgtEl>
                                          <p:spTgt spid="15"/>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2000"/>
                                        <p:tgtEl>
                                          <p:spTgt spid="24"/>
                                        </p:tgtEl>
                                      </p:cBhvr>
                                    </p:animEffect>
                                    <p:anim calcmode="lin" valueType="num">
                                      <p:cBhvr>
                                        <p:cTn id="14" dur="2000" fill="hold"/>
                                        <p:tgtEl>
                                          <p:spTgt spid="24"/>
                                        </p:tgtEl>
                                        <p:attrNameLst>
                                          <p:attrName>style.rotation</p:attrName>
                                        </p:attrNameLst>
                                      </p:cBhvr>
                                      <p:tavLst>
                                        <p:tav tm="0">
                                          <p:val>
                                            <p:fltVal val="720"/>
                                          </p:val>
                                        </p:tav>
                                        <p:tav tm="100000">
                                          <p:val>
                                            <p:fltVal val="0"/>
                                          </p:val>
                                        </p:tav>
                                      </p:tavLst>
                                    </p:anim>
                                    <p:anim calcmode="lin" valueType="num">
                                      <p:cBhvr>
                                        <p:cTn id="15" dur="2000" fill="hold"/>
                                        <p:tgtEl>
                                          <p:spTgt spid="24"/>
                                        </p:tgtEl>
                                        <p:attrNameLst>
                                          <p:attrName>ppt_h</p:attrName>
                                        </p:attrNameLst>
                                      </p:cBhvr>
                                      <p:tavLst>
                                        <p:tav tm="0">
                                          <p:val>
                                            <p:fltVal val="0"/>
                                          </p:val>
                                        </p:tav>
                                        <p:tav tm="100000">
                                          <p:val>
                                            <p:strVal val="#ppt_h"/>
                                          </p:val>
                                        </p:tav>
                                      </p:tavLst>
                                    </p:anim>
                                    <p:anim calcmode="lin" valueType="num">
                                      <p:cBhvr>
                                        <p:cTn id="16" dur="2000" fill="hold"/>
                                        <p:tgtEl>
                                          <p:spTgt spid="24"/>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2000"/>
                                        <p:tgtEl>
                                          <p:spTgt spid="21"/>
                                        </p:tgtEl>
                                      </p:cBhvr>
                                    </p:animEffect>
                                    <p:anim calcmode="lin" valueType="num">
                                      <p:cBhvr>
                                        <p:cTn id="20" dur="2000" fill="hold"/>
                                        <p:tgtEl>
                                          <p:spTgt spid="21"/>
                                        </p:tgtEl>
                                        <p:attrNameLst>
                                          <p:attrName>style.rotation</p:attrName>
                                        </p:attrNameLst>
                                      </p:cBhvr>
                                      <p:tavLst>
                                        <p:tav tm="0">
                                          <p:val>
                                            <p:fltVal val="720"/>
                                          </p:val>
                                        </p:tav>
                                        <p:tav tm="100000">
                                          <p:val>
                                            <p:fltVal val="0"/>
                                          </p:val>
                                        </p:tav>
                                      </p:tavLst>
                                    </p:anim>
                                    <p:anim calcmode="lin" valueType="num">
                                      <p:cBhvr>
                                        <p:cTn id="21" dur="2000" fill="hold"/>
                                        <p:tgtEl>
                                          <p:spTgt spid="21"/>
                                        </p:tgtEl>
                                        <p:attrNameLst>
                                          <p:attrName>ppt_h</p:attrName>
                                        </p:attrNameLst>
                                      </p:cBhvr>
                                      <p:tavLst>
                                        <p:tav tm="0">
                                          <p:val>
                                            <p:fltVal val="0"/>
                                          </p:val>
                                        </p:tav>
                                        <p:tav tm="100000">
                                          <p:val>
                                            <p:strVal val="#ppt_h"/>
                                          </p:val>
                                        </p:tav>
                                      </p:tavLst>
                                    </p:anim>
                                    <p:anim calcmode="lin" valueType="num">
                                      <p:cBhvr>
                                        <p:cTn id="22" dur="2000" fill="hold"/>
                                        <p:tgtEl>
                                          <p:spTgt spid="21"/>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2000"/>
                                        <p:tgtEl>
                                          <p:spTgt spid="27"/>
                                        </p:tgtEl>
                                      </p:cBhvr>
                                    </p:animEffect>
                                    <p:anim calcmode="lin" valueType="num">
                                      <p:cBhvr>
                                        <p:cTn id="26" dur="2000" fill="hold"/>
                                        <p:tgtEl>
                                          <p:spTgt spid="27"/>
                                        </p:tgtEl>
                                        <p:attrNameLst>
                                          <p:attrName>style.rotation</p:attrName>
                                        </p:attrNameLst>
                                      </p:cBhvr>
                                      <p:tavLst>
                                        <p:tav tm="0">
                                          <p:val>
                                            <p:fltVal val="720"/>
                                          </p:val>
                                        </p:tav>
                                        <p:tav tm="100000">
                                          <p:val>
                                            <p:fltVal val="0"/>
                                          </p:val>
                                        </p:tav>
                                      </p:tavLst>
                                    </p:anim>
                                    <p:anim calcmode="lin" valueType="num">
                                      <p:cBhvr>
                                        <p:cTn id="27" dur="2000" fill="hold"/>
                                        <p:tgtEl>
                                          <p:spTgt spid="27"/>
                                        </p:tgtEl>
                                        <p:attrNameLst>
                                          <p:attrName>ppt_h</p:attrName>
                                        </p:attrNameLst>
                                      </p:cBhvr>
                                      <p:tavLst>
                                        <p:tav tm="0">
                                          <p:val>
                                            <p:fltVal val="0"/>
                                          </p:val>
                                        </p:tav>
                                        <p:tav tm="100000">
                                          <p:val>
                                            <p:strVal val="#ppt_h"/>
                                          </p:val>
                                        </p:tav>
                                      </p:tavLst>
                                    </p:anim>
                                    <p:anim calcmode="lin" valueType="num">
                                      <p:cBhvr>
                                        <p:cTn id="28" dur="2000" fill="hold"/>
                                        <p:tgtEl>
                                          <p:spTgt spid="27"/>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2000"/>
                                        <p:tgtEl>
                                          <p:spTgt spid="18"/>
                                        </p:tgtEl>
                                      </p:cBhvr>
                                    </p:animEffect>
                                    <p:anim calcmode="lin" valueType="num">
                                      <p:cBhvr>
                                        <p:cTn id="32" dur="2000" fill="hold"/>
                                        <p:tgtEl>
                                          <p:spTgt spid="18"/>
                                        </p:tgtEl>
                                        <p:attrNameLst>
                                          <p:attrName>style.rotation</p:attrName>
                                        </p:attrNameLst>
                                      </p:cBhvr>
                                      <p:tavLst>
                                        <p:tav tm="0">
                                          <p:val>
                                            <p:fltVal val="720"/>
                                          </p:val>
                                        </p:tav>
                                        <p:tav tm="100000">
                                          <p:val>
                                            <p:fltVal val="0"/>
                                          </p:val>
                                        </p:tav>
                                      </p:tavLst>
                                    </p:anim>
                                    <p:anim calcmode="lin" valueType="num">
                                      <p:cBhvr>
                                        <p:cTn id="33" dur="2000" fill="hold"/>
                                        <p:tgtEl>
                                          <p:spTgt spid="18"/>
                                        </p:tgtEl>
                                        <p:attrNameLst>
                                          <p:attrName>ppt_h</p:attrName>
                                        </p:attrNameLst>
                                      </p:cBhvr>
                                      <p:tavLst>
                                        <p:tav tm="0">
                                          <p:val>
                                            <p:fltVal val="0"/>
                                          </p:val>
                                        </p:tav>
                                        <p:tav tm="100000">
                                          <p:val>
                                            <p:strVal val="#ppt_h"/>
                                          </p:val>
                                        </p:tav>
                                      </p:tavLst>
                                    </p:anim>
                                    <p:anim calcmode="lin" valueType="num">
                                      <p:cBhvr>
                                        <p:cTn id="34" dur="2000" fill="hold"/>
                                        <p:tgtEl>
                                          <p:spTgt spid="18"/>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2000"/>
                                        <p:tgtEl>
                                          <p:spTgt spid="36"/>
                                        </p:tgtEl>
                                      </p:cBhvr>
                                    </p:animEffect>
                                    <p:anim calcmode="lin" valueType="num">
                                      <p:cBhvr>
                                        <p:cTn id="38" dur="2000" fill="hold"/>
                                        <p:tgtEl>
                                          <p:spTgt spid="36"/>
                                        </p:tgtEl>
                                        <p:attrNameLst>
                                          <p:attrName>style.rotation</p:attrName>
                                        </p:attrNameLst>
                                      </p:cBhvr>
                                      <p:tavLst>
                                        <p:tav tm="0">
                                          <p:val>
                                            <p:fltVal val="720"/>
                                          </p:val>
                                        </p:tav>
                                        <p:tav tm="100000">
                                          <p:val>
                                            <p:fltVal val="0"/>
                                          </p:val>
                                        </p:tav>
                                      </p:tavLst>
                                    </p:anim>
                                    <p:anim calcmode="lin" valueType="num">
                                      <p:cBhvr>
                                        <p:cTn id="39" dur="2000" fill="hold"/>
                                        <p:tgtEl>
                                          <p:spTgt spid="36"/>
                                        </p:tgtEl>
                                        <p:attrNameLst>
                                          <p:attrName>ppt_h</p:attrName>
                                        </p:attrNameLst>
                                      </p:cBhvr>
                                      <p:tavLst>
                                        <p:tav tm="0">
                                          <p:val>
                                            <p:fltVal val="0"/>
                                          </p:val>
                                        </p:tav>
                                        <p:tav tm="100000">
                                          <p:val>
                                            <p:strVal val="#ppt_h"/>
                                          </p:val>
                                        </p:tav>
                                      </p:tavLst>
                                    </p:anim>
                                    <p:anim calcmode="lin" valueType="num">
                                      <p:cBhvr>
                                        <p:cTn id="40" dur="2000" fill="hold"/>
                                        <p:tgtEl>
                                          <p:spTgt spid="36"/>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2000"/>
                                        <p:tgtEl>
                                          <p:spTgt spid="37"/>
                                        </p:tgtEl>
                                      </p:cBhvr>
                                    </p:animEffect>
                                    <p:anim calcmode="lin" valueType="num">
                                      <p:cBhvr>
                                        <p:cTn id="44" dur="2000" fill="hold"/>
                                        <p:tgtEl>
                                          <p:spTgt spid="37"/>
                                        </p:tgtEl>
                                        <p:attrNameLst>
                                          <p:attrName>style.rotation</p:attrName>
                                        </p:attrNameLst>
                                      </p:cBhvr>
                                      <p:tavLst>
                                        <p:tav tm="0">
                                          <p:val>
                                            <p:fltVal val="720"/>
                                          </p:val>
                                        </p:tav>
                                        <p:tav tm="100000">
                                          <p:val>
                                            <p:fltVal val="0"/>
                                          </p:val>
                                        </p:tav>
                                      </p:tavLst>
                                    </p:anim>
                                    <p:anim calcmode="lin" valueType="num">
                                      <p:cBhvr>
                                        <p:cTn id="45" dur="2000" fill="hold"/>
                                        <p:tgtEl>
                                          <p:spTgt spid="37"/>
                                        </p:tgtEl>
                                        <p:attrNameLst>
                                          <p:attrName>ppt_h</p:attrName>
                                        </p:attrNameLst>
                                      </p:cBhvr>
                                      <p:tavLst>
                                        <p:tav tm="0">
                                          <p:val>
                                            <p:fltVal val="0"/>
                                          </p:val>
                                        </p:tav>
                                        <p:tav tm="100000">
                                          <p:val>
                                            <p:strVal val="#ppt_h"/>
                                          </p:val>
                                        </p:tav>
                                      </p:tavLst>
                                    </p:anim>
                                    <p:anim calcmode="lin" valueType="num">
                                      <p:cBhvr>
                                        <p:cTn id="46" dur="2000" fill="hold"/>
                                        <p:tgtEl>
                                          <p:spTgt spid="37"/>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2000"/>
                                        <p:tgtEl>
                                          <p:spTgt spid="30"/>
                                        </p:tgtEl>
                                      </p:cBhvr>
                                    </p:animEffect>
                                    <p:anim calcmode="lin" valueType="num">
                                      <p:cBhvr>
                                        <p:cTn id="50" dur="2000" fill="hold"/>
                                        <p:tgtEl>
                                          <p:spTgt spid="30"/>
                                        </p:tgtEl>
                                        <p:attrNameLst>
                                          <p:attrName>style.rotation</p:attrName>
                                        </p:attrNameLst>
                                      </p:cBhvr>
                                      <p:tavLst>
                                        <p:tav tm="0">
                                          <p:val>
                                            <p:fltVal val="720"/>
                                          </p:val>
                                        </p:tav>
                                        <p:tav tm="100000">
                                          <p:val>
                                            <p:fltVal val="0"/>
                                          </p:val>
                                        </p:tav>
                                      </p:tavLst>
                                    </p:anim>
                                    <p:anim calcmode="lin" valueType="num">
                                      <p:cBhvr>
                                        <p:cTn id="51" dur="2000" fill="hold"/>
                                        <p:tgtEl>
                                          <p:spTgt spid="30"/>
                                        </p:tgtEl>
                                        <p:attrNameLst>
                                          <p:attrName>ppt_h</p:attrName>
                                        </p:attrNameLst>
                                      </p:cBhvr>
                                      <p:tavLst>
                                        <p:tav tm="0">
                                          <p:val>
                                            <p:fltVal val="0"/>
                                          </p:val>
                                        </p:tav>
                                        <p:tav tm="100000">
                                          <p:val>
                                            <p:strVal val="#ppt_h"/>
                                          </p:val>
                                        </p:tav>
                                      </p:tavLst>
                                    </p:anim>
                                    <p:anim calcmode="lin" valueType="num">
                                      <p:cBhvr>
                                        <p:cTn id="52" dur="2000" fill="hold"/>
                                        <p:tgtEl>
                                          <p:spTgt spid="30"/>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2000"/>
                                        <p:tgtEl>
                                          <p:spTgt spid="31"/>
                                        </p:tgtEl>
                                      </p:cBhvr>
                                    </p:animEffect>
                                    <p:anim calcmode="lin" valueType="num">
                                      <p:cBhvr>
                                        <p:cTn id="56" dur="2000" fill="hold"/>
                                        <p:tgtEl>
                                          <p:spTgt spid="31"/>
                                        </p:tgtEl>
                                        <p:attrNameLst>
                                          <p:attrName>style.rotation</p:attrName>
                                        </p:attrNameLst>
                                      </p:cBhvr>
                                      <p:tavLst>
                                        <p:tav tm="0">
                                          <p:val>
                                            <p:fltVal val="720"/>
                                          </p:val>
                                        </p:tav>
                                        <p:tav tm="100000">
                                          <p:val>
                                            <p:fltVal val="0"/>
                                          </p:val>
                                        </p:tav>
                                      </p:tavLst>
                                    </p:anim>
                                    <p:anim calcmode="lin" valueType="num">
                                      <p:cBhvr>
                                        <p:cTn id="57" dur="2000" fill="hold"/>
                                        <p:tgtEl>
                                          <p:spTgt spid="31"/>
                                        </p:tgtEl>
                                        <p:attrNameLst>
                                          <p:attrName>ppt_h</p:attrName>
                                        </p:attrNameLst>
                                      </p:cBhvr>
                                      <p:tavLst>
                                        <p:tav tm="0">
                                          <p:val>
                                            <p:fltVal val="0"/>
                                          </p:val>
                                        </p:tav>
                                        <p:tav tm="100000">
                                          <p:val>
                                            <p:strVal val="#ppt_h"/>
                                          </p:val>
                                        </p:tav>
                                      </p:tavLst>
                                    </p:anim>
                                    <p:anim calcmode="lin" valueType="num">
                                      <p:cBhvr>
                                        <p:cTn id="58" dur="2000" fill="hold"/>
                                        <p:tgtEl>
                                          <p:spTgt spid="31"/>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2000"/>
                                        <p:tgtEl>
                                          <p:spTgt spid="33"/>
                                        </p:tgtEl>
                                      </p:cBhvr>
                                    </p:animEffect>
                                    <p:anim calcmode="lin" valueType="num">
                                      <p:cBhvr>
                                        <p:cTn id="62" dur="2000" fill="hold"/>
                                        <p:tgtEl>
                                          <p:spTgt spid="33"/>
                                        </p:tgtEl>
                                        <p:attrNameLst>
                                          <p:attrName>style.rotation</p:attrName>
                                        </p:attrNameLst>
                                      </p:cBhvr>
                                      <p:tavLst>
                                        <p:tav tm="0">
                                          <p:val>
                                            <p:fltVal val="720"/>
                                          </p:val>
                                        </p:tav>
                                        <p:tav tm="100000">
                                          <p:val>
                                            <p:fltVal val="0"/>
                                          </p:val>
                                        </p:tav>
                                      </p:tavLst>
                                    </p:anim>
                                    <p:anim calcmode="lin" valueType="num">
                                      <p:cBhvr>
                                        <p:cTn id="63" dur="2000" fill="hold"/>
                                        <p:tgtEl>
                                          <p:spTgt spid="33"/>
                                        </p:tgtEl>
                                        <p:attrNameLst>
                                          <p:attrName>ppt_h</p:attrName>
                                        </p:attrNameLst>
                                      </p:cBhvr>
                                      <p:tavLst>
                                        <p:tav tm="0">
                                          <p:val>
                                            <p:fltVal val="0"/>
                                          </p:val>
                                        </p:tav>
                                        <p:tav tm="100000">
                                          <p:val>
                                            <p:strVal val="#ppt_h"/>
                                          </p:val>
                                        </p:tav>
                                      </p:tavLst>
                                    </p:anim>
                                    <p:anim calcmode="lin" valueType="num">
                                      <p:cBhvr>
                                        <p:cTn id="64" dur="2000" fill="hold"/>
                                        <p:tgtEl>
                                          <p:spTgt spid="33"/>
                                        </p:tgtEl>
                                        <p:attrNameLst>
                                          <p:attrName>ppt_w</p:attrName>
                                        </p:attrNameLst>
                                      </p:cBhvr>
                                      <p:tavLst>
                                        <p:tav tm="0">
                                          <p:val>
                                            <p:fltVal val="0"/>
                                          </p:val>
                                        </p:tav>
                                        <p:tav tm="100000">
                                          <p:val>
                                            <p:strVal val="#ppt_w"/>
                                          </p:val>
                                        </p:tav>
                                      </p:tavLst>
                                    </p:anim>
                                  </p:childTnLst>
                                </p:cTn>
                              </p:par>
                              <p:par>
                                <p:cTn id="65" presetID="35"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2000"/>
                                        <p:tgtEl>
                                          <p:spTgt spid="32"/>
                                        </p:tgtEl>
                                      </p:cBhvr>
                                    </p:animEffect>
                                    <p:anim calcmode="lin" valueType="num">
                                      <p:cBhvr>
                                        <p:cTn id="68" dur="2000" fill="hold"/>
                                        <p:tgtEl>
                                          <p:spTgt spid="32"/>
                                        </p:tgtEl>
                                        <p:attrNameLst>
                                          <p:attrName>style.rotation</p:attrName>
                                        </p:attrNameLst>
                                      </p:cBhvr>
                                      <p:tavLst>
                                        <p:tav tm="0">
                                          <p:val>
                                            <p:fltVal val="720"/>
                                          </p:val>
                                        </p:tav>
                                        <p:tav tm="100000">
                                          <p:val>
                                            <p:fltVal val="0"/>
                                          </p:val>
                                        </p:tav>
                                      </p:tavLst>
                                    </p:anim>
                                    <p:anim calcmode="lin" valueType="num">
                                      <p:cBhvr>
                                        <p:cTn id="69" dur="2000" fill="hold"/>
                                        <p:tgtEl>
                                          <p:spTgt spid="32"/>
                                        </p:tgtEl>
                                        <p:attrNameLst>
                                          <p:attrName>ppt_h</p:attrName>
                                        </p:attrNameLst>
                                      </p:cBhvr>
                                      <p:tavLst>
                                        <p:tav tm="0">
                                          <p:val>
                                            <p:fltVal val="0"/>
                                          </p:val>
                                        </p:tav>
                                        <p:tav tm="100000">
                                          <p:val>
                                            <p:strVal val="#ppt_h"/>
                                          </p:val>
                                        </p:tav>
                                      </p:tavLst>
                                    </p:anim>
                                    <p:anim calcmode="lin" valueType="num">
                                      <p:cBhvr>
                                        <p:cTn id="70" dur="2000" fill="hold"/>
                                        <p:tgtEl>
                                          <p:spTgt spid="32"/>
                                        </p:tgtEl>
                                        <p:attrNameLst>
                                          <p:attrName>ppt_w</p:attrName>
                                        </p:attrNameLst>
                                      </p:cBhvr>
                                      <p:tavLst>
                                        <p:tav tm="0">
                                          <p:val>
                                            <p:fltVal val="0"/>
                                          </p:val>
                                        </p:tav>
                                        <p:tav tm="100000">
                                          <p:val>
                                            <p:strVal val="#ppt_w"/>
                                          </p:val>
                                        </p:tav>
                                      </p:tavLst>
                                    </p:anim>
                                  </p:childTnLst>
                                </p:cTn>
                              </p:par>
                              <p:par>
                                <p:cTn id="71" presetID="35"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fade">
                                      <p:cBhvr>
                                        <p:cTn id="73" dur="2000"/>
                                        <p:tgtEl>
                                          <p:spTgt spid="39"/>
                                        </p:tgtEl>
                                      </p:cBhvr>
                                    </p:animEffect>
                                    <p:anim calcmode="lin" valueType="num">
                                      <p:cBhvr>
                                        <p:cTn id="74" dur="2000" fill="hold"/>
                                        <p:tgtEl>
                                          <p:spTgt spid="39"/>
                                        </p:tgtEl>
                                        <p:attrNameLst>
                                          <p:attrName>style.rotation</p:attrName>
                                        </p:attrNameLst>
                                      </p:cBhvr>
                                      <p:tavLst>
                                        <p:tav tm="0">
                                          <p:val>
                                            <p:fltVal val="720"/>
                                          </p:val>
                                        </p:tav>
                                        <p:tav tm="100000">
                                          <p:val>
                                            <p:fltVal val="0"/>
                                          </p:val>
                                        </p:tav>
                                      </p:tavLst>
                                    </p:anim>
                                    <p:anim calcmode="lin" valueType="num">
                                      <p:cBhvr>
                                        <p:cTn id="75" dur="2000" fill="hold"/>
                                        <p:tgtEl>
                                          <p:spTgt spid="39"/>
                                        </p:tgtEl>
                                        <p:attrNameLst>
                                          <p:attrName>ppt_h</p:attrName>
                                        </p:attrNameLst>
                                      </p:cBhvr>
                                      <p:tavLst>
                                        <p:tav tm="0">
                                          <p:val>
                                            <p:fltVal val="0"/>
                                          </p:val>
                                        </p:tav>
                                        <p:tav tm="100000">
                                          <p:val>
                                            <p:strVal val="#ppt_h"/>
                                          </p:val>
                                        </p:tav>
                                      </p:tavLst>
                                    </p:anim>
                                    <p:anim calcmode="lin" valueType="num">
                                      <p:cBhvr>
                                        <p:cTn id="76" dur="2000" fill="hold"/>
                                        <p:tgtEl>
                                          <p:spTgt spid="39"/>
                                        </p:tgtEl>
                                        <p:attrNameLst>
                                          <p:attrName>ppt_w</p:attrName>
                                        </p:attrNameLst>
                                      </p:cBhvr>
                                      <p:tavLst>
                                        <p:tav tm="0">
                                          <p:val>
                                            <p:fltVal val="0"/>
                                          </p:val>
                                        </p:tav>
                                        <p:tav tm="100000">
                                          <p:val>
                                            <p:strVal val="#ppt_w"/>
                                          </p:val>
                                        </p:tav>
                                      </p:tavLst>
                                    </p:anim>
                                  </p:childTnLst>
                                </p:cTn>
                              </p:par>
                              <p:par>
                                <p:cTn id="77" presetID="35" presetClass="entr" presetSubtype="0"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2000"/>
                                        <p:tgtEl>
                                          <p:spTgt spid="38"/>
                                        </p:tgtEl>
                                      </p:cBhvr>
                                    </p:animEffect>
                                    <p:anim calcmode="lin" valueType="num">
                                      <p:cBhvr>
                                        <p:cTn id="80" dur="2000" fill="hold"/>
                                        <p:tgtEl>
                                          <p:spTgt spid="38"/>
                                        </p:tgtEl>
                                        <p:attrNameLst>
                                          <p:attrName>style.rotation</p:attrName>
                                        </p:attrNameLst>
                                      </p:cBhvr>
                                      <p:tavLst>
                                        <p:tav tm="0">
                                          <p:val>
                                            <p:fltVal val="720"/>
                                          </p:val>
                                        </p:tav>
                                        <p:tav tm="100000">
                                          <p:val>
                                            <p:fltVal val="0"/>
                                          </p:val>
                                        </p:tav>
                                      </p:tavLst>
                                    </p:anim>
                                    <p:anim calcmode="lin" valueType="num">
                                      <p:cBhvr>
                                        <p:cTn id="81" dur="2000" fill="hold"/>
                                        <p:tgtEl>
                                          <p:spTgt spid="38"/>
                                        </p:tgtEl>
                                        <p:attrNameLst>
                                          <p:attrName>ppt_h</p:attrName>
                                        </p:attrNameLst>
                                      </p:cBhvr>
                                      <p:tavLst>
                                        <p:tav tm="0">
                                          <p:val>
                                            <p:fltVal val="0"/>
                                          </p:val>
                                        </p:tav>
                                        <p:tav tm="100000">
                                          <p:val>
                                            <p:strVal val="#ppt_h"/>
                                          </p:val>
                                        </p:tav>
                                      </p:tavLst>
                                    </p:anim>
                                    <p:anim calcmode="lin" valueType="num">
                                      <p:cBhvr>
                                        <p:cTn id="82" dur="2000" fill="hold"/>
                                        <p:tgtEl>
                                          <p:spTgt spid="38"/>
                                        </p:tgtEl>
                                        <p:attrNameLst>
                                          <p:attrName>ppt_w</p:attrName>
                                        </p:attrNameLst>
                                      </p:cBhvr>
                                      <p:tavLst>
                                        <p:tav tm="0">
                                          <p:val>
                                            <p:fltVal val="0"/>
                                          </p:val>
                                        </p:tav>
                                        <p:tav tm="100000">
                                          <p:val>
                                            <p:strVal val="#ppt_w"/>
                                          </p:val>
                                        </p:tav>
                                      </p:tavLst>
                                    </p:anim>
                                  </p:childTnLst>
                                </p:cTn>
                              </p:par>
                              <p:par>
                                <p:cTn id="83" presetID="35"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2000"/>
                                        <p:tgtEl>
                                          <p:spTgt spid="35"/>
                                        </p:tgtEl>
                                      </p:cBhvr>
                                    </p:animEffect>
                                    <p:anim calcmode="lin" valueType="num">
                                      <p:cBhvr>
                                        <p:cTn id="86" dur="2000" fill="hold"/>
                                        <p:tgtEl>
                                          <p:spTgt spid="35"/>
                                        </p:tgtEl>
                                        <p:attrNameLst>
                                          <p:attrName>style.rotation</p:attrName>
                                        </p:attrNameLst>
                                      </p:cBhvr>
                                      <p:tavLst>
                                        <p:tav tm="0">
                                          <p:val>
                                            <p:fltVal val="720"/>
                                          </p:val>
                                        </p:tav>
                                        <p:tav tm="100000">
                                          <p:val>
                                            <p:fltVal val="0"/>
                                          </p:val>
                                        </p:tav>
                                      </p:tavLst>
                                    </p:anim>
                                    <p:anim calcmode="lin" valueType="num">
                                      <p:cBhvr>
                                        <p:cTn id="87" dur="2000" fill="hold"/>
                                        <p:tgtEl>
                                          <p:spTgt spid="35"/>
                                        </p:tgtEl>
                                        <p:attrNameLst>
                                          <p:attrName>ppt_h</p:attrName>
                                        </p:attrNameLst>
                                      </p:cBhvr>
                                      <p:tavLst>
                                        <p:tav tm="0">
                                          <p:val>
                                            <p:fltVal val="0"/>
                                          </p:val>
                                        </p:tav>
                                        <p:tav tm="100000">
                                          <p:val>
                                            <p:strVal val="#ppt_h"/>
                                          </p:val>
                                        </p:tav>
                                      </p:tavLst>
                                    </p:anim>
                                    <p:anim calcmode="lin" valueType="num">
                                      <p:cBhvr>
                                        <p:cTn id="88" dur="2000" fill="hold"/>
                                        <p:tgtEl>
                                          <p:spTgt spid="35"/>
                                        </p:tgtEl>
                                        <p:attrNameLst>
                                          <p:attrName>ppt_w</p:attrName>
                                        </p:attrNameLst>
                                      </p:cBhvr>
                                      <p:tavLst>
                                        <p:tav tm="0">
                                          <p:val>
                                            <p:fltVal val="0"/>
                                          </p:val>
                                        </p:tav>
                                        <p:tav tm="100000">
                                          <p:val>
                                            <p:strVal val="#ppt_w"/>
                                          </p:val>
                                        </p:tav>
                                      </p:tavLst>
                                    </p:anim>
                                  </p:childTnLst>
                                </p:cTn>
                              </p:par>
                              <p:par>
                                <p:cTn id="89" presetID="35" presetClass="entr" presetSubtype="0"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2000"/>
                                        <p:tgtEl>
                                          <p:spTgt spid="34"/>
                                        </p:tgtEl>
                                      </p:cBhvr>
                                    </p:animEffect>
                                    <p:anim calcmode="lin" valueType="num">
                                      <p:cBhvr>
                                        <p:cTn id="92" dur="2000" fill="hold"/>
                                        <p:tgtEl>
                                          <p:spTgt spid="34"/>
                                        </p:tgtEl>
                                        <p:attrNameLst>
                                          <p:attrName>style.rotation</p:attrName>
                                        </p:attrNameLst>
                                      </p:cBhvr>
                                      <p:tavLst>
                                        <p:tav tm="0">
                                          <p:val>
                                            <p:fltVal val="720"/>
                                          </p:val>
                                        </p:tav>
                                        <p:tav tm="100000">
                                          <p:val>
                                            <p:fltVal val="0"/>
                                          </p:val>
                                        </p:tav>
                                      </p:tavLst>
                                    </p:anim>
                                    <p:anim calcmode="lin" valueType="num">
                                      <p:cBhvr>
                                        <p:cTn id="93" dur="2000" fill="hold"/>
                                        <p:tgtEl>
                                          <p:spTgt spid="34"/>
                                        </p:tgtEl>
                                        <p:attrNameLst>
                                          <p:attrName>ppt_h</p:attrName>
                                        </p:attrNameLst>
                                      </p:cBhvr>
                                      <p:tavLst>
                                        <p:tav tm="0">
                                          <p:val>
                                            <p:fltVal val="0"/>
                                          </p:val>
                                        </p:tav>
                                        <p:tav tm="100000">
                                          <p:val>
                                            <p:strVal val="#ppt_h"/>
                                          </p:val>
                                        </p:tav>
                                      </p:tavLst>
                                    </p:anim>
                                    <p:anim calcmode="lin" valueType="num">
                                      <p:cBhvr>
                                        <p:cTn id="94" dur="2000" fill="hold"/>
                                        <p:tgtEl>
                                          <p:spTgt spid="34"/>
                                        </p:tgtEl>
                                        <p:attrNameLst>
                                          <p:attrName>ppt_w</p:attrName>
                                        </p:attrNameLst>
                                      </p:cBhvr>
                                      <p:tavLst>
                                        <p:tav tm="0">
                                          <p:val>
                                            <p:fltVal val="0"/>
                                          </p:val>
                                        </p:tav>
                                        <p:tav tm="100000">
                                          <p:val>
                                            <p:strVal val="#ppt_w"/>
                                          </p:val>
                                        </p:tav>
                                      </p:tavLst>
                                    </p:anim>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grpId="0" nodeType="click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p:cTn id="103" dur="500" fill="hold"/>
                                        <p:tgtEl>
                                          <p:spTgt spid="41"/>
                                        </p:tgtEl>
                                        <p:attrNameLst>
                                          <p:attrName>ppt_w</p:attrName>
                                        </p:attrNameLst>
                                      </p:cBhvr>
                                      <p:tavLst>
                                        <p:tav tm="0">
                                          <p:val>
                                            <p:fltVal val="0"/>
                                          </p:val>
                                        </p:tav>
                                        <p:tav tm="100000">
                                          <p:val>
                                            <p:strVal val="#ppt_w"/>
                                          </p:val>
                                        </p:tav>
                                      </p:tavLst>
                                    </p:anim>
                                    <p:anim calcmode="lin" valueType="num">
                                      <p:cBhvr>
                                        <p:cTn id="104" dur="500" fill="hold"/>
                                        <p:tgtEl>
                                          <p:spTgt spid="41"/>
                                        </p:tgtEl>
                                        <p:attrNameLst>
                                          <p:attrName>ppt_h</p:attrName>
                                        </p:attrNameLst>
                                      </p:cBhvr>
                                      <p:tavLst>
                                        <p:tav tm="0">
                                          <p:val>
                                            <p:fltVal val="0"/>
                                          </p:val>
                                        </p:tav>
                                        <p:tav tm="100000">
                                          <p:val>
                                            <p:strVal val="#ppt_h"/>
                                          </p:val>
                                        </p:tav>
                                      </p:tavLst>
                                    </p:anim>
                                    <p:animEffect transition="in" filter="fade">
                                      <p:cBhvr>
                                        <p:cTn id="105" dur="500"/>
                                        <p:tgtEl>
                                          <p:spTgt spid="41"/>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40"/>
                                        </p:tgtEl>
                                        <p:attrNameLst>
                                          <p:attrName>style.visibility</p:attrName>
                                        </p:attrNameLst>
                                      </p:cBhvr>
                                      <p:to>
                                        <p:strVal val="visible"/>
                                      </p:to>
                                    </p:set>
                                    <p:anim calcmode="lin" valueType="num">
                                      <p:cBhvr>
                                        <p:cTn id="108" dur="500" fill="hold"/>
                                        <p:tgtEl>
                                          <p:spTgt spid="40"/>
                                        </p:tgtEl>
                                        <p:attrNameLst>
                                          <p:attrName>ppt_w</p:attrName>
                                        </p:attrNameLst>
                                      </p:cBhvr>
                                      <p:tavLst>
                                        <p:tav tm="0">
                                          <p:val>
                                            <p:fltVal val="0"/>
                                          </p:val>
                                        </p:tav>
                                        <p:tav tm="100000">
                                          <p:val>
                                            <p:strVal val="#ppt_w"/>
                                          </p:val>
                                        </p:tav>
                                      </p:tavLst>
                                    </p:anim>
                                    <p:anim calcmode="lin" valueType="num">
                                      <p:cBhvr>
                                        <p:cTn id="109" dur="500" fill="hold"/>
                                        <p:tgtEl>
                                          <p:spTgt spid="40"/>
                                        </p:tgtEl>
                                        <p:attrNameLst>
                                          <p:attrName>ppt_h</p:attrName>
                                        </p:attrNameLst>
                                      </p:cBhvr>
                                      <p:tavLst>
                                        <p:tav tm="0">
                                          <p:val>
                                            <p:fltVal val="0"/>
                                          </p:val>
                                        </p:tav>
                                        <p:tav tm="100000">
                                          <p:val>
                                            <p:strVal val="#ppt_h"/>
                                          </p:val>
                                        </p:tav>
                                      </p:tavLst>
                                    </p:anim>
                                    <p:animEffect transition="in" filter="fade">
                                      <p:cBhvr>
                                        <p:cTn id="110" dur="500"/>
                                        <p:tgtEl>
                                          <p:spTgt spid="40"/>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7"/>
                                        </p:tgtEl>
                                        <p:attrNameLst>
                                          <p:attrName>style.visibility</p:attrName>
                                        </p:attrNameLst>
                                      </p:cBhvr>
                                      <p:to>
                                        <p:strVal val="visible"/>
                                      </p:to>
                                    </p:set>
                                    <p:anim calcmode="lin" valueType="num">
                                      <p:cBhvr additive="base">
                                        <p:cTn id="115" dur="500" fill="hold"/>
                                        <p:tgtEl>
                                          <p:spTgt spid="7"/>
                                        </p:tgtEl>
                                        <p:attrNameLst>
                                          <p:attrName>ppt_x</p:attrName>
                                        </p:attrNameLst>
                                      </p:cBhvr>
                                      <p:tavLst>
                                        <p:tav tm="0">
                                          <p:val>
                                            <p:strVal val="#ppt_x"/>
                                          </p:val>
                                        </p:tav>
                                        <p:tav tm="100000">
                                          <p:val>
                                            <p:strVal val="#ppt_x"/>
                                          </p:val>
                                        </p:tav>
                                      </p:tavLst>
                                    </p:anim>
                                    <p:anim calcmode="lin" valueType="num">
                                      <p:cBhvr additive="base">
                                        <p:cTn id="116" dur="500" fill="hold"/>
                                        <p:tgtEl>
                                          <p:spTgt spid="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
                                        </p:tgtEl>
                                        <p:attrNameLst>
                                          <p:attrName>style.visibility</p:attrName>
                                        </p:attrNameLst>
                                      </p:cBhvr>
                                      <p:to>
                                        <p:strVal val="visible"/>
                                      </p:to>
                                    </p:set>
                                    <p:anim calcmode="lin" valueType="num">
                                      <p:cBhvr additive="base">
                                        <p:cTn id="119" dur="500" fill="hold"/>
                                        <p:tgtEl>
                                          <p:spTgt spid="10"/>
                                        </p:tgtEl>
                                        <p:attrNameLst>
                                          <p:attrName>ppt_x</p:attrName>
                                        </p:attrNameLst>
                                      </p:cBhvr>
                                      <p:tavLst>
                                        <p:tav tm="0">
                                          <p:val>
                                            <p:strVal val="#ppt_x"/>
                                          </p:val>
                                        </p:tav>
                                        <p:tav tm="100000">
                                          <p:val>
                                            <p:strVal val="#ppt_x"/>
                                          </p:val>
                                        </p:tav>
                                      </p:tavLst>
                                    </p:anim>
                                    <p:anim calcmode="lin" valueType="num">
                                      <p:cBhvr additive="base">
                                        <p:cTn id="120" dur="500" fill="hold"/>
                                        <p:tgtEl>
                                          <p:spTgt spid="10"/>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5"/>
                                        </p:tgtEl>
                                        <p:attrNameLst>
                                          <p:attrName>style.visibility</p:attrName>
                                        </p:attrNameLst>
                                      </p:cBhvr>
                                      <p:to>
                                        <p:strVal val="visible"/>
                                      </p:to>
                                    </p:set>
                                    <p:anim calcmode="lin" valueType="num">
                                      <p:cBhvr additive="base">
                                        <p:cTn id="123" dur="500" fill="hold"/>
                                        <p:tgtEl>
                                          <p:spTgt spid="5"/>
                                        </p:tgtEl>
                                        <p:attrNameLst>
                                          <p:attrName>ppt_x</p:attrName>
                                        </p:attrNameLst>
                                      </p:cBhvr>
                                      <p:tavLst>
                                        <p:tav tm="0">
                                          <p:val>
                                            <p:strVal val="#ppt_x"/>
                                          </p:val>
                                        </p:tav>
                                        <p:tav tm="100000">
                                          <p:val>
                                            <p:strVal val="#ppt_x"/>
                                          </p:val>
                                        </p:tav>
                                      </p:tavLst>
                                    </p:anim>
                                    <p:anim calcmode="lin" valueType="num">
                                      <p:cBhvr additive="base">
                                        <p:cTn id="124" dur="500" fill="hold"/>
                                        <p:tgtEl>
                                          <p:spTgt spid="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
                                        </p:tgtEl>
                                        <p:attrNameLst>
                                          <p:attrName>style.visibility</p:attrName>
                                        </p:attrNameLst>
                                      </p:cBhvr>
                                      <p:to>
                                        <p:strVal val="visible"/>
                                      </p:to>
                                    </p:set>
                                    <p:anim calcmode="lin" valueType="num">
                                      <p:cBhvr additive="base">
                                        <p:cTn id="127" dur="500" fill="hold"/>
                                        <p:tgtEl>
                                          <p:spTgt spid="9"/>
                                        </p:tgtEl>
                                        <p:attrNameLst>
                                          <p:attrName>ppt_x</p:attrName>
                                        </p:attrNameLst>
                                      </p:cBhvr>
                                      <p:tavLst>
                                        <p:tav tm="0">
                                          <p:val>
                                            <p:strVal val="#ppt_x"/>
                                          </p:val>
                                        </p:tav>
                                        <p:tav tm="100000">
                                          <p:val>
                                            <p:strVal val="#ppt_x"/>
                                          </p:val>
                                        </p:tav>
                                      </p:tavLst>
                                    </p:anim>
                                    <p:anim calcmode="lin" valueType="num">
                                      <p:cBhvr additive="base">
                                        <p:cTn id="128" dur="500" fill="hold"/>
                                        <p:tgtEl>
                                          <p:spTgt spid="9"/>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2"/>
                                        </p:tgtEl>
                                        <p:attrNameLst>
                                          <p:attrName>style.visibility</p:attrName>
                                        </p:attrNameLst>
                                      </p:cBhvr>
                                      <p:to>
                                        <p:strVal val="visible"/>
                                      </p:to>
                                    </p:set>
                                    <p:anim calcmode="lin" valueType="num">
                                      <p:cBhvr additive="base">
                                        <p:cTn id="131" dur="500" fill="hold"/>
                                        <p:tgtEl>
                                          <p:spTgt spid="12"/>
                                        </p:tgtEl>
                                        <p:attrNameLst>
                                          <p:attrName>ppt_x</p:attrName>
                                        </p:attrNameLst>
                                      </p:cBhvr>
                                      <p:tavLst>
                                        <p:tav tm="0">
                                          <p:val>
                                            <p:strVal val="#ppt_x"/>
                                          </p:val>
                                        </p:tav>
                                        <p:tav tm="100000">
                                          <p:val>
                                            <p:strVal val="#ppt_x"/>
                                          </p:val>
                                        </p:tav>
                                      </p:tavLst>
                                    </p:anim>
                                    <p:anim calcmode="lin" valueType="num">
                                      <p:cBhvr additive="base">
                                        <p:cTn id="132" dur="500" fill="hold"/>
                                        <p:tgtEl>
                                          <p:spTgt spid="1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1"/>
                                        </p:tgtEl>
                                        <p:attrNameLst>
                                          <p:attrName>style.visibility</p:attrName>
                                        </p:attrNameLst>
                                      </p:cBhvr>
                                      <p:to>
                                        <p:strVal val="visible"/>
                                      </p:to>
                                    </p:set>
                                    <p:anim calcmode="lin" valueType="num">
                                      <p:cBhvr additive="base">
                                        <p:cTn id="135" dur="500" fill="hold"/>
                                        <p:tgtEl>
                                          <p:spTgt spid="11"/>
                                        </p:tgtEl>
                                        <p:attrNameLst>
                                          <p:attrName>ppt_x</p:attrName>
                                        </p:attrNameLst>
                                      </p:cBhvr>
                                      <p:tavLst>
                                        <p:tav tm="0">
                                          <p:val>
                                            <p:strVal val="#ppt_x"/>
                                          </p:val>
                                        </p:tav>
                                        <p:tav tm="100000">
                                          <p:val>
                                            <p:strVal val="#ppt_x"/>
                                          </p:val>
                                        </p:tav>
                                      </p:tavLst>
                                    </p:anim>
                                    <p:anim calcmode="lin" valueType="num">
                                      <p:cBhvr additive="base">
                                        <p:cTn id="136" dur="500" fill="hold"/>
                                        <p:tgtEl>
                                          <p:spTgt spid="11"/>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6"/>
                                        </p:tgtEl>
                                        <p:attrNameLst>
                                          <p:attrName>style.visibility</p:attrName>
                                        </p:attrNameLst>
                                      </p:cBhvr>
                                      <p:to>
                                        <p:strVal val="visible"/>
                                      </p:to>
                                    </p:set>
                                    <p:anim calcmode="lin" valueType="num">
                                      <p:cBhvr additive="base">
                                        <p:cTn id="139" dur="500" fill="hold"/>
                                        <p:tgtEl>
                                          <p:spTgt spid="6"/>
                                        </p:tgtEl>
                                        <p:attrNameLst>
                                          <p:attrName>ppt_x</p:attrName>
                                        </p:attrNameLst>
                                      </p:cBhvr>
                                      <p:tavLst>
                                        <p:tav tm="0">
                                          <p:val>
                                            <p:strVal val="#ppt_x"/>
                                          </p:val>
                                        </p:tav>
                                        <p:tav tm="100000">
                                          <p:val>
                                            <p:strVal val="#ppt_x"/>
                                          </p:val>
                                        </p:tav>
                                      </p:tavLst>
                                    </p:anim>
                                    <p:anim calcmode="lin" valueType="num">
                                      <p:cBhvr additive="base">
                                        <p:cTn id="140" dur="500" fill="hold"/>
                                        <p:tgtEl>
                                          <p:spTgt spid="6"/>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
                                        </p:tgtEl>
                                        <p:attrNameLst>
                                          <p:attrName>style.visibility</p:attrName>
                                        </p:attrNameLst>
                                      </p:cBhvr>
                                      <p:to>
                                        <p:strVal val="visible"/>
                                      </p:to>
                                    </p:set>
                                    <p:anim calcmode="lin" valueType="num">
                                      <p:cBhvr additive="base">
                                        <p:cTn id="143" dur="500" fill="hold"/>
                                        <p:tgtEl>
                                          <p:spTgt spid="4"/>
                                        </p:tgtEl>
                                        <p:attrNameLst>
                                          <p:attrName>ppt_x</p:attrName>
                                        </p:attrNameLst>
                                      </p:cBhvr>
                                      <p:tavLst>
                                        <p:tav tm="0">
                                          <p:val>
                                            <p:strVal val="#ppt_x"/>
                                          </p:val>
                                        </p:tav>
                                        <p:tav tm="100000">
                                          <p:val>
                                            <p:strVal val="#ppt_x"/>
                                          </p:val>
                                        </p:tav>
                                      </p:tavLst>
                                    </p:anim>
                                    <p:anim calcmode="lin" valueType="num">
                                      <p:cBhvr additive="base">
                                        <p:cTn id="144" dur="500" fill="hold"/>
                                        <p:tgtEl>
                                          <p:spTgt spid="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8"/>
                                        </p:tgtEl>
                                        <p:attrNameLst>
                                          <p:attrName>style.visibility</p:attrName>
                                        </p:attrNameLst>
                                      </p:cBhvr>
                                      <p:to>
                                        <p:strVal val="visible"/>
                                      </p:to>
                                    </p:set>
                                    <p:anim calcmode="lin" valueType="num">
                                      <p:cBhvr additive="base">
                                        <p:cTn id="147" dur="500" fill="hold"/>
                                        <p:tgtEl>
                                          <p:spTgt spid="8"/>
                                        </p:tgtEl>
                                        <p:attrNameLst>
                                          <p:attrName>ppt_x</p:attrName>
                                        </p:attrNameLst>
                                      </p:cBhvr>
                                      <p:tavLst>
                                        <p:tav tm="0">
                                          <p:val>
                                            <p:strVal val="#ppt_x"/>
                                          </p:val>
                                        </p:tav>
                                        <p:tav tm="100000">
                                          <p:val>
                                            <p:strVal val="#ppt_x"/>
                                          </p:val>
                                        </p:tav>
                                      </p:tavLst>
                                    </p:anim>
                                    <p:anim calcmode="lin" valueType="num">
                                      <p:cBhvr additive="base">
                                        <p:cTn id="148" dur="500" fill="hold"/>
                                        <p:tgtEl>
                                          <p:spTgt spid="8"/>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3"/>
                                        </p:tgtEl>
                                        <p:attrNameLst>
                                          <p:attrName>style.visibility</p:attrName>
                                        </p:attrNameLst>
                                      </p:cBhvr>
                                      <p:to>
                                        <p:strVal val="visible"/>
                                      </p:to>
                                    </p:set>
                                    <p:anim calcmode="lin" valueType="num">
                                      <p:cBhvr additive="base">
                                        <p:cTn id="151" dur="500" fill="hold"/>
                                        <p:tgtEl>
                                          <p:spTgt spid="13"/>
                                        </p:tgtEl>
                                        <p:attrNameLst>
                                          <p:attrName>ppt_x</p:attrName>
                                        </p:attrNameLst>
                                      </p:cBhvr>
                                      <p:tavLst>
                                        <p:tav tm="0">
                                          <p:val>
                                            <p:strVal val="#ppt_x"/>
                                          </p:val>
                                        </p:tav>
                                        <p:tav tm="100000">
                                          <p:val>
                                            <p:strVal val="#ppt_x"/>
                                          </p:val>
                                        </p:tav>
                                      </p:tavLst>
                                    </p:anim>
                                    <p:anim calcmode="lin" valueType="num">
                                      <p:cBhvr additive="base">
                                        <p:cTn id="1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animBg="1"/>
      <p:bldP spid="11" grpId="0"/>
      <p:bldP spid="12" grpId="0" animBg="1"/>
      <p:bldP spid="13" grpId="0"/>
      <p:bldP spid="14" grpId="0" animBg="1"/>
      <p:bldP spid="30" grpId="0"/>
      <p:bldP spid="31" grpId="0"/>
      <p:bldP spid="32" grpId="0"/>
      <p:bldP spid="33" grpId="0"/>
      <p:bldP spid="34" grpId="0"/>
      <p:bldP spid="35" grpId="0"/>
      <p:bldP spid="36" grpId="0"/>
      <p:bldP spid="37" grpId="0"/>
      <p:bldP spid="38" grpId="0"/>
      <p:bldP spid="39" grpId="0"/>
      <p:bldP spid="40" grpId="0"/>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Teardrop 4"/>
          <p:cNvSpPr/>
          <p:nvPr/>
        </p:nvSpPr>
        <p:spPr bwMode="auto">
          <a:xfrm rot="18900000">
            <a:off x="3338431" y="2628779"/>
            <a:ext cx="1158034" cy="1158035"/>
          </a:xfrm>
          <a:prstGeom prst="teardrop">
            <a:avLst/>
          </a:prstGeom>
          <a:noFill/>
          <a:ln w="317500" cap="sq" cmpd="sng" algn="ctr">
            <a:solidFill>
              <a:schemeClr val="accent1"/>
            </a:solidFill>
            <a:prstDash val="solid"/>
            <a:miter lim="800000"/>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Oval 5"/>
          <p:cNvSpPr/>
          <p:nvPr/>
        </p:nvSpPr>
        <p:spPr bwMode="auto">
          <a:xfrm>
            <a:off x="1633385" y="2485167"/>
            <a:ext cx="1445253" cy="1445256"/>
          </a:xfrm>
          <a:prstGeom prst="ellipse">
            <a:avLst/>
          </a:prstGeom>
          <a:solidFill>
            <a:schemeClr val="tx2"/>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Oval 6"/>
          <p:cNvSpPr/>
          <p:nvPr/>
        </p:nvSpPr>
        <p:spPr bwMode="auto">
          <a:xfrm>
            <a:off x="4935007" y="2767743"/>
            <a:ext cx="880106" cy="880105"/>
          </a:xfrm>
          <a:prstGeom prst="ellipse">
            <a:avLst/>
          </a:prstGeom>
          <a:noFill/>
          <a:ln w="2540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ardrop 7"/>
          <p:cNvSpPr/>
          <p:nvPr/>
        </p:nvSpPr>
        <p:spPr bwMode="auto">
          <a:xfrm rot="8100000">
            <a:off x="6083787" y="2545714"/>
            <a:ext cx="1324160" cy="1324161"/>
          </a:xfrm>
          <a:prstGeom prst="teardrop">
            <a:avLst/>
          </a:prstGeom>
          <a:solidFill>
            <a:schemeClr val="accent3"/>
          </a:solidFill>
          <a:ln w="190500" cap="sq" cmpd="sng" algn="ctr">
            <a:noFill/>
            <a:prstDash val="solid"/>
            <a:miter lim="800000"/>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Oval 8"/>
          <p:cNvSpPr/>
          <p:nvPr/>
        </p:nvSpPr>
        <p:spPr bwMode="auto">
          <a:xfrm>
            <a:off x="7547475" y="2585139"/>
            <a:ext cx="1245309" cy="1245310"/>
          </a:xfrm>
          <a:prstGeom prst="ellipse">
            <a:avLst/>
          </a:prstGeom>
          <a:solidFill>
            <a:schemeClr val="accent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Oval 9"/>
          <p:cNvSpPr/>
          <p:nvPr/>
        </p:nvSpPr>
        <p:spPr bwMode="auto">
          <a:xfrm>
            <a:off x="9137465" y="2536133"/>
            <a:ext cx="1343320" cy="1343324"/>
          </a:xfrm>
          <a:prstGeom prst="ellipse">
            <a:avLst/>
          </a:prstGeom>
          <a:noFill/>
          <a:ln w="3810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5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16"/>
          <p:cNvSpPr txBox="1"/>
          <p:nvPr/>
        </p:nvSpPr>
        <p:spPr>
          <a:xfrm>
            <a:off x="1633385" y="4390685"/>
            <a:ext cx="1111343"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1" name="TextBox 22"/>
          <p:cNvSpPr txBox="1"/>
          <p:nvPr/>
        </p:nvSpPr>
        <p:spPr>
          <a:xfrm>
            <a:off x="3211715" y="4427145"/>
            <a:ext cx="1102929"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2" name="TextBox 23"/>
          <p:cNvSpPr txBox="1"/>
          <p:nvPr/>
        </p:nvSpPr>
        <p:spPr>
          <a:xfrm>
            <a:off x="4715296" y="4390685"/>
            <a:ext cx="1208218"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3" name="TextBox 24"/>
          <p:cNvSpPr txBox="1"/>
          <p:nvPr/>
        </p:nvSpPr>
        <p:spPr>
          <a:xfrm>
            <a:off x="6229337" y="4427145"/>
            <a:ext cx="1033060" cy="1569660"/>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4" name="TextBox 25"/>
          <p:cNvSpPr txBox="1"/>
          <p:nvPr/>
        </p:nvSpPr>
        <p:spPr>
          <a:xfrm>
            <a:off x="7547474" y="4390686"/>
            <a:ext cx="1245309"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
        <p:nvSpPr>
          <p:cNvPr id="15" name="TextBox 26"/>
          <p:cNvSpPr txBox="1"/>
          <p:nvPr/>
        </p:nvSpPr>
        <p:spPr>
          <a:xfrm>
            <a:off x="9061515" y="4427145"/>
            <a:ext cx="1227865" cy="1323439"/>
          </a:xfrm>
          <a:prstGeom prst="rect">
            <a:avLst/>
          </a:prstGeom>
          <a:noFill/>
        </p:spPr>
        <p:txBody>
          <a:bodyPr wrap="square" numCol="1" spcCol="457200" rtlCol="0">
            <a:spAutoFit/>
          </a:bodyPr>
          <a:lstStyle/>
          <a:p>
            <a:pPr algn="r"/>
            <a:r>
              <a:rPr lang="zh-CN" altLang="en-US" sz="1600" dirty="0"/>
              <a:t>单击此处添加段落文字内容单击此处添加段落文字</a:t>
            </a:r>
            <a:endParaRPr lang="en-US" sz="1600" dirty="0">
              <a:latin typeface="Montserrat" charset="0"/>
              <a:ea typeface="Montserrat" charset="0"/>
              <a:cs typeface="Montserra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53" presetClass="entr" presetSubtype="16" fill="hold" grpId="0" nodeType="withEffect">
                                  <p:stCondLst>
                                    <p:cond delay="500"/>
                                  </p:stCondLst>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ppt_w</p:attrName>
                                        </p:attrNameLst>
                                      </p:cBhvr>
                                      <p:tavLst>
                                        <p:tav tm="0">
                                          <p:val>
                                            <p:fltVal val="0"/>
                                          </p:val>
                                        </p:tav>
                                        <p:tav tm="100000">
                                          <p:val>
                                            <p:strVal val="#ppt_w"/>
                                          </p:val>
                                        </p:tav>
                                      </p:tavLst>
                                    </p:anim>
                                    <p:anim calcmode="lin" valueType="num">
                                      <p:cBhvr>
                                        <p:cTn id="11" dur="500" fill="hold"/>
                                        <p:tgtEl>
                                          <p:spTgt spid="10"/>
                                        </p:tgtEl>
                                        <p:attrNameLst>
                                          <p:attrName>ppt_h</p:attrName>
                                        </p:attrNameLst>
                                      </p:cBhvr>
                                      <p:tavLst>
                                        <p:tav tm="0">
                                          <p:val>
                                            <p:fltVal val="0"/>
                                          </p:val>
                                        </p:tav>
                                        <p:tav tm="100000">
                                          <p:val>
                                            <p:strVal val="#ppt_h"/>
                                          </p:val>
                                        </p:tav>
                                      </p:tavLst>
                                    </p:anim>
                                    <p:animEffect transition="in" filter="fade">
                                      <p:cBhvr>
                                        <p:cTn id="12" dur="500"/>
                                        <p:tgtEl>
                                          <p:spTgt spid="1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p:tgtEl>
                                          <p:spTgt spid="8"/>
                                        </p:tgtEl>
                                        <p:attrNameLst>
                                          <p:attrName>ppt_x</p:attrName>
                                        </p:attrNameLst>
                                      </p:cBhvr>
                                      <p:tavLst>
                                        <p:tav tm="0">
                                          <p:val>
                                            <p:strVal val="#ppt_x-#ppt_w*1.125000"/>
                                          </p:val>
                                        </p:tav>
                                        <p:tav tm="100000">
                                          <p:val>
                                            <p:strVal val="#ppt_x"/>
                                          </p:val>
                                        </p:tav>
                                      </p:tavLst>
                                    </p:anim>
                                    <p:animEffect transition="in" filter="wipe(right)">
                                      <p:cBhvr>
                                        <p:cTn id="44" dur="500"/>
                                        <p:tgtEl>
                                          <p:spTgt spid="8"/>
                                        </p:tgtEl>
                                      </p:cBhvr>
                                    </p:animEffect>
                                  </p:childTnLst>
                                </p:cTn>
                              </p:par>
                              <p:par>
                                <p:cTn id="45" presetID="12" presetClass="entr" presetSubtype="8"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p:tgtEl>
                                          <p:spTgt spid="14"/>
                                        </p:tgtEl>
                                        <p:attrNameLst>
                                          <p:attrName>ppt_x</p:attrName>
                                        </p:attrNameLst>
                                      </p:cBhvr>
                                      <p:tavLst>
                                        <p:tav tm="0">
                                          <p:val>
                                            <p:strVal val="#ppt_x-#ppt_w*1.125000"/>
                                          </p:val>
                                        </p:tav>
                                        <p:tav tm="100000">
                                          <p:val>
                                            <p:strVal val="#ppt_x"/>
                                          </p:val>
                                        </p:tav>
                                      </p:tavLst>
                                    </p:anim>
                                    <p:animEffect transition="in" filter="wipe(right)">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Effect transition="in" filter="fade">
                                      <p:cBhvr>
                                        <p:cTn id="55" dur="500"/>
                                        <p:tgtEl>
                                          <p:spTgt spid="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fltVal val="0"/>
                                          </p:val>
                                        </p:tav>
                                        <p:tav tm="100000">
                                          <p:val>
                                            <p:strVal val="#ppt_h"/>
                                          </p:val>
                                        </p:tav>
                                      </p:tavLst>
                                    </p:anim>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aphicFrame>
        <p:nvGraphicFramePr>
          <p:cNvPr id="4" name="Diagram 5"/>
          <p:cNvGraphicFramePr/>
          <p:nvPr/>
        </p:nvGraphicFramePr>
        <p:xfrm>
          <a:off x="3529511" y="1747740"/>
          <a:ext cx="5125212" cy="4037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6"/>
          <p:cNvSpPr txBox="1"/>
          <p:nvPr/>
        </p:nvSpPr>
        <p:spPr>
          <a:xfrm>
            <a:off x="7302137" y="2016408"/>
            <a:ext cx="2565129" cy="738664"/>
          </a:xfrm>
          <a:prstGeom prst="rect">
            <a:avLst/>
          </a:prstGeom>
          <a:noFill/>
        </p:spPr>
        <p:txBody>
          <a:bodyPr wrap="square" numCol="1" spcCol="457200" rtlCol="0">
            <a:spAutoFit/>
          </a:bodyPr>
          <a:lstStyle/>
          <a:p>
            <a:pPr>
              <a:lnSpc>
                <a:spcPct val="150000"/>
              </a:lnSpc>
            </a:pPr>
            <a:r>
              <a:rPr lang="zh-CN" altLang="en-US" sz="1400" dirty="0"/>
              <a:t>单击此处添加段落文字内容单击此处添加段落文字</a:t>
            </a:r>
            <a:endParaRPr lang="en-US" sz="1400" dirty="0">
              <a:latin typeface="Montserrat" charset="0"/>
              <a:ea typeface="Montserrat" charset="0"/>
              <a:cs typeface="Montserrat" charset="0"/>
            </a:endParaRPr>
          </a:p>
        </p:txBody>
      </p:sp>
      <p:sp>
        <p:nvSpPr>
          <p:cNvPr id="6" name="TextBox 7"/>
          <p:cNvSpPr txBox="1"/>
          <p:nvPr/>
        </p:nvSpPr>
        <p:spPr>
          <a:xfrm>
            <a:off x="8234409" y="3177671"/>
            <a:ext cx="2124882" cy="1061829"/>
          </a:xfrm>
          <a:prstGeom prst="rect">
            <a:avLst/>
          </a:prstGeom>
          <a:noFill/>
        </p:spPr>
        <p:txBody>
          <a:bodyPr wrap="square" numCol="1" spcCol="457200" rtlCol="0">
            <a:spAutoFit/>
          </a:bodyPr>
          <a:lstStyle/>
          <a:p>
            <a:pPr>
              <a:lnSpc>
                <a:spcPct val="150000"/>
              </a:lnSpc>
            </a:pPr>
            <a:r>
              <a:rPr lang="zh-CN" altLang="en-US" sz="1400" dirty="0"/>
              <a:t>单击此处添加段落文字内容单击此处添加段落文字</a:t>
            </a:r>
            <a:endParaRPr lang="en-US" sz="1400" dirty="0">
              <a:latin typeface="Montserrat" charset="0"/>
              <a:ea typeface="Montserrat" charset="0"/>
              <a:cs typeface="Montserrat" charset="0"/>
            </a:endParaRPr>
          </a:p>
        </p:txBody>
      </p:sp>
      <p:sp>
        <p:nvSpPr>
          <p:cNvPr id="7" name="TextBox 8"/>
          <p:cNvSpPr txBox="1"/>
          <p:nvPr/>
        </p:nvSpPr>
        <p:spPr>
          <a:xfrm>
            <a:off x="7138852" y="4662099"/>
            <a:ext cx="2565129" cy="738664"/>
          </a:xfrm>
          <a:prstGeom prst="rect">
            <a:avLst/>
          </a:prstGeom>
          <a:noFill/>
        </p:spPr>
        <p:txBody>
          <a:bodyPr wrap="square" numCol="1" spcCol="457200" rtlCol="0">
            <a:spAutoFit/>
          </a:bodyPr>
          <a:lstStyle/>
          <a:p>
            <a:pPr>
              <a:lnSpc>
                <a:spcPct val="150000"/>
              </a:lnSpc>
            </a:pPr>
            <a:r>
              <a:rPr lang="zh-CN" altLang="en-US" sz="1400" dirty="0"/>
              <a:t>单击此处添加段落文字内容单击此处添加段落文字</a:t>
            </a:r>
            <a:endParaRPr lang="en-US" sz="1400" dirty="0">
              <a:latin typeface="Montserrat" charset="0"/>
              <a:ea typeface="Montserrat" charset="0"/>
              <a:cs typeface="Montserrat" charset="0"/>
            </a:endParaRPr>
          </a:p>
        </p:txBody>
      </p:sp>
      <p:sp>
        <p:nvSpPr>
          <p:cNvPr id="8" name="TextBox 9"/>
          <p:cNvSpPr txBox="1"/>
          <p:nvPr/>
        </p:nvSpPr>
        <p:spPr>
          <a:xfrm>
            <a:off x="1927884" y="2104410"/>
            <a:ext cx="2565129" cy="738664"/>
          </a:xfrm>
          <a:prstGeom prst="rect">
            <a:avLst/>
          </a:prstGeom>
          <a:noFill/>
        </p:spPr>
        <p:txBody>
          <a:bodyPr wrap="square" numCol="1" spcCol="457200" rtlCol="0">
            <a:spAutoFit/>
          </a:bodyPr>
          <a:lstStyle/>
          <a:p>
            <a:pPr algn="r">
              <a:lnSpc>
                <a:spcPct val="150000"/>
              </a:lnSpc>
            </a:pPr>
            <a:r>
              <a:rPr lang="zh-CN" altLang="en-US" sz="1400" dirty="0"/>
              <a:t>单击此处添加段落文字内容单击此处添加段落文字</a:t>
            </a:r>
            <a:endParaRPr lang="en-US" sz="1400" dirty="0">
              <a:latin typeface="Montserrat" charset="0"/>
              <a:ea typeface="Montserrat" charset="0"/>
              <a:cs typeface="Montserrat" charset="0"/>
            </a:endParaRPr>
          </a:p>
        </p:txBody>
      </p:sp>
      <p:sp>
        <p:nvSpPr>
          <p:cNvPr id="9" name="TextBox 10"/>
          <p:cNvSpPr txBox="1"/>
          <p:nvPr/>
        </p:nvSpPr>
        <p:spPr>
          <a:xfrm>
            <a:off x="1927884" y="3258273"/>
            <a:ext cx="2621493" cy="738664"/>
          </a:xfrm>
          <a:prstGeom prst="rect">
            <a:avLst/>
          </a:prstGeom>
          <a:noFill/>
        </p:spPr>
        <p:txBody>
          <a:bodyPr wrap="square" numCol="1" spcCol="457200" rtlCol="0">
            <a:spAutoFit/>
          </a:bodyPr>
          <a:lstStyle/>
          <a:p>
            <a:pPr algn="r">
              <a:lnSpc>
                <a:spcPct val="150000"/>
              </a:lnSpc>
            </a:pPr>
            <a:r>
              <a:rPr lang="zh-CN" altLang="en-US" sz="1400" dirty="0"/>
              <a:t>单击此处添加段落文字内容单击此处添加段落文字</a:t>
            </a:r>
            <a:endParaRPr lang="en-US" sz="1400" dirty="0">
              <a:latin typeface="Montserrat" charset="0"/>
              <a:ea typeface="Montserrat" charset="0"/>
              <a:cs typeface="Montserrat" charset="0"/>
            </a:endParaRPr>
          </a:p>
        </p:txBody>
      </p:sp>
      <p:sp>
        <p:nvSpPr>
          <p:cNvPr id="10" name="TextBox 11"/>
          <p:cNvSpPr txBox="1"/>
          <p:nvPr/>
        </p:nvSpPr>
        <p:spPr>
          <a:xfrm>
            <a:off x="1632857" y="4582687"/>
            <a:ext cx="2565129" cy="738664"/>
          </a:xfrm>
          <a:prstGeom prst="rect">
            <a:avLst/>
          </a:prstGeom>
          <a:noFill/>
        </p:spPr>
        <p:txBody>
          <a:bodyPr wrap="square" numCol="1" spcCol="457200" rtlCol="0">
            <a:spAutoFit/>
          </a:bodyPr>
          <a:lstStyle/>
          <a:p>
            <a:pPr algn="r">
              <a:lnSpc>
                <a:spcPct val="150000"/>
              </a:lnSpc>
            </a:pPr>
            <a:r>
              <a:rPr lang="zh-CN" altLang="en-US" sz="1400" dirty="0"/>
              <a:t>单击此处添加段落文字内容单击此处添加段落文字</a:t>
            </a:r>
            <a:endParaRPr lang="en-US" sz="1400" dirty="0">
              <a:latin typeface="Montserrat" charset="0"/>
              <a:ea typeface="Montserrat" charset="0"/>
              <a:cs typeface="Montserra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53" presetClass="entr" presetSubtype="16" fill="hold" grpId="0" nodeType="withEffect">
                                  <p:stCondLst>
                                    <p:cond delay="50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animEffect transition="in" filter="fade">
                                      <p:cBhvr>
                                        <p:cTn id="12" dur="500"/>
                                        <p:tgtEl>
                                          <p:spTgt spid="5"/>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par>
                                <p:cTn id="23" presetID="53" presetClass="entr" presetSubtype="16" fill="hold" grpId="0" nodeType="withEffect">
                                  <p:stCondLst>
                                    <p:cond delay="50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par>
                                <p:cTn id="28" presetID="53" presetClass="entr" presetSubtype="16" fill="hold" grpId="0" nodeType="withEffect">
                                  <p:stCondLst>
                                    <p:cond delay="50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par>
                                <p:cTn id="33" presetID="53" presetClass="entr" presetSubtype="16" fill="hold" grpId="0" nodeType="withEffect">
                                  <p:stCondLst>
                                    <p:cond delay="50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菱形 5"/>
          <p:cNvSpPr/>
          <p:nvPr/>
        </p:nvSpPr>
        <p:spPr>
          <a:xfrm>
            <a:off x="4755358" y="120038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菱形 6"/>
          <p:cNvSpPr/>
          <p:nvPr/>
        </p:nvSpPr>
        <p:spPr>
          <a:xfrm>
            <a:off x="4632150" y="68612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文本框 7"/>
          <p:cNvSpPr txBox="1"/>
          <p:nvPr/>
        </p:nvSpPr>
        <p:spPr>
          <a:xfrm>
            <a:off x="5777721" y="2089810"/>
            <a:ext cx="1280408" cy="481740"/>
          </a:xfrm>
          <a:prstGeom prst="rect">
            <a:avLst/>
          </a:prstGeom>
          <a:noFill/>
        </p:spPr>
        <p:txBody>
          <a:bodyPr wrap="square" rtlCol="0">
            <a:spAutoFit/>
          </a:bodyPr>
          <a:lstStyle/>
          <a:p>
            <a:r>
              <a:rPr lang="en-US" altLang="zh-CN" sz="2530">
                <a:solidFill>
                  <a:schemeClr val="accent1"/>
                </a:solidFill>
                <a:latin typeface="微软雅黑" panose="020B0503020204020204" pitchFamily="34" charset="-122"/>
                <a:ea typeface="微软雅黑" panose="020B0503020204020204" pitchFamily="34" charset="-122"/>
              </a:rPr>
              <a:t>Part3</a:t>
            </a:r>
            <a:endParaRPr lang="zh-CN" altLang="en-US" sz="2530" dirty="0">
              <a:solidFill>
                <a:schemeClr val="accent1"/>
              </a:solidFill>
              <a:latin typeface="微软雅黑" panose="020B0503020204020204" pitchFamily="34" charset="-122"/>
              <a:ea typeface="微软雅黑" panose="020B0503020204020204" pitchFamily="34" charset="-122"/>
            </a:endParaRPr>
          </a:p>
        </p:txBody>
      </p:sp>
      <p:sp>
        <p:nvSpPr>
          <p:cNvPr id="10" name="KSO_Shape"/>
          <p:cNvSpPr/>
          <p:nvPr/>
        </p:nvSpPr>
        <p:spPr bwMode="auto">
          <a:xfrm>
            <a:off x="6135480" y="2760697"/>
            <a:ext cx="282445" cy="564889"/>
          </a:xfrm>
          <a:custGeom>
            <a:avLst/>
            <a:gdLst/>
            <a:ahLst/>
            <a:cxnLst/>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6" name="文本框 9"/>
          <p:cNvSpPr txBox="1"/>
          <p:nvPr/>
        </p:nvSpPr>
        <p:spPr>
          <a:xfrm>
            <a:off x="3783177" y="4819001"/>
            <a:ext cx="5269496" cy="627008"/>
          </a:xfrm>
          <a:prstGeom prst="rect">
            <a:avLst/>
          </a:prstGeom>
          <a:noFill/>
        </p:spPr>
        <p:txBody>
          <a:bodyPr wrap="square" lIns="72303" tIns="36152" rIns="72303" bIns="36152" rtlCol="0">
            <a:spAutoFit/>
          </a:bodyPr>
          <a:lstStyle/>
          <a:p>
            <a:r>
              <a:rPr lang="zh-CN" altLang="en-US" sz="3600" dirty="0">
                <a:ln>
                  <a:solidFill>
                    <a:schemeClr val="accent1"/>
                  </a:solidFill>
                </a:ln>
                <a:solidFill>
                  <a:schemeClr val="accent1"/>
                </a:solidFill>
                <a:latin typeface="Franklin Gothic Medium" panose="020B0603020102020204" pitchFamily="34" charset="0"/>
                <a:ea typeface="微软雅黑" panose="020B0503020204020204" pitchFamily="34" charset="-122"/>
                <a:cs typeface="+mn-ea"/>
                <a:sym typeface="+mn-lt"/>
              </a:rPr>
              <a:t>点击添加相关标题文字</a:t>
            </a:r>
            <a:endParaRPr lang="zh-CN" altLang="en-US" sz="6000" dirty="0">
              <a:ln>
                <a:solidFill>
                  <a:schemeClr val="accent1"/>
                </a:solidFill>
              </a:ln>
              <a:solidFill>
                <a:schemeClr val="accent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10" grpId="0" animBg="1"/>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cxnSp>
        <p:nvCxnSpPr>
          <p:cNvPr id="4" name="MH_Other_9"/>
          <p:cNvCxnSpPr/>
          <p:nvPr>
            <p:custDataLst>
              <p:tags r:id="rId1"/>
            </p:custDataLst>
          </p:nvPr>
        </p:nvCxnSpPr>
        <p:spPr>
          <a:xfrm>
            <a:off x="2427375" y="1708696"/>
            <a:ext cx="0" cy="1296000"/>
          </a:xfrm>
          <a:prstGeom prst="line">
            <a:avLst/>
          </a:prstGeom>
          <a:ln>
            <a:solidFill>
              <a:srgbClr val="C0C0C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 name="MH_Other_10"/>
          <p:cNvCxnSpPr/>
          <p:nvPr>
            <p:custDataLst>
              <p:tags r:id="rId2"/>
            </p:custDataLst>
          </p:nvPr>
        </p:nvCxnSpPr>
        <p:spPr>
          <a:xfrm>
            <a:off x="6005600" y="1708696"/>
            <a:ext cx="0" cy="1296000"/>
          </a:xfrm>
          <a:prstGeom prst="line">
            <a:avLst/>
          </a:prstGeom>
          <a:ln>
            <a:solidFill>
              <a:srgbClr val="C0C0C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 name="MH_Other_11"/>
          <p:cNvCxnSpPr/>
          <p:nvPr>
            <p:custDataLst>
              <p:tags r:id="rId3"/>
            </p:custDataLst>
          </p:nvPr>
        </p:nvCxnSpPr>
        <p:spPr>
          <a:xfrm>
            <a:off x="4297450" y="3833718"/>
            <a:ext cx="0" cy="1296000"/>
          </a:xfrm>
          <a:prstGeom prst="line">
            <a:avLst/>
          </a:prstGeom>
          <a:ln>
            <a:solidFill>
              <a:srgbClr val="C0C0C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7" name="MH_Other_12"/>
          <p:cNvCxnSpPr/>
          <p:nvPr>
            <p:custDataLst>
              <p:tags r:id="rId4"/>
            </p:custDataLst>
          </p:nvPr>
        </p:nvCxnSpPr>
        <p:spPr>
          <a:xfrm>
            <a:off x="7875675" y="3833718"/>
            <a:ext cx="0" cy="1296000"/>
          </a:xfrm>
          <a:prstGeom prst="line">
            <a:avLst/>
          </a:prstGeom>
          <a:ln>
            <a:solidFill>
              <a:srgbClr val="C0C0C0"/>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2757575" y="2865343"/>
            <a:ext cx="1152525" cy="1152525"/>
            <a:chOff x="1295474" y="2360245"/>
            <a:chExt cx="1152525" cy="1152525"/>
          </a:xfrm>
        </p:grpSpPr>
        <p:sp>
          <p:nvSpPr>
            <p:cNvPr id="9" name="MH_Other_3"/>
            <p:cNvSpPr/>
            <p:nvPr>
              <p:custDataLst>
                <p:tags r:id="rId18"/>
              </p:custDataLst>
            </p:nvPr>
          </p:nvSpPr>
          <p:spPr>
            <a:xfrm>
              <a:off x="1295474" y="2360245"/>
              <a:ext cx="1152525" cy="1152525"/>
            </a:xfrm>
            <a:prstGeom prst="ellipse">
              <a:avLst/>
            </a:prstGeom>
            <a:solidFill>
              <a:schemeClr val="bg1">
                <a:lumMod val="95000"/>
              </a:schemeClr>
            </a:solidFill>
            <a:ln w="12700">
              <a:noFill/>
            </a:ln>
            <a:effectLst>
              <a:outerShdw blurRad="279400" sx="104000" sy="104000" algn="c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10" name="MH_Other_4"/>
            <p:cNvSpPr/>
            <p:nvPr>
              <p:custDataLst>
                <p:tags r:id="rId19"/>
              </p:custDataLst>
            </p:nvPr>
          </p:nvSpPr>
          <p:spPr>
            <a:xfrm>
              <a:off x="1433587" y="2498357"/>
              <a:ext cx="876300" cy="876300"/>
            </a:xfrm>
            <a:prstGeom prst="ellipse">
              <a:avLst/>
            </a:prstGeom>
            <a:solidFill>
              <a:schemeClr val="accent1"/>
            </a:solidFill>
            <a:ln w="12700">
              <a:solidFill>
                <a:schemeClr val="accent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11" name="MH_Other_13"/>
            <p:cNvSpPr/>
            <p:nvPr>
              <p:custDataLst>
                <p:tags r:id="rId20"/>
              </p:custDataLst>
            </p:nvPr>
          </p:nvSpPr>
          <p:spPr bwMode="auto">
            <a:xfrm>
              <a:off x="1739974" y="2746007"/>
              <a:ext cx="263525" cy="358775"/>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latin typeface="+mn-lt"/>
                <a:ea typeface="+mn-ea"/>
              </a:endParaRPr>
            </a:p>
          </p:txBody>
        </p:sp>
      </p:grpSp>
      <p:grpSp>
        <p:nvGrpSpPr>
          <p:cNvPr id="12" name="组合 11"/>
          <p:cNvGrpSpPr/>
          <p:nvPr/>
        </p:nvGrpSpPr>
        <p:grpSpPr>
          <a:xfrm>
            <a:off x="4510175" y="2865343"/>
            <a:ext cx="1152525" cy="1152525"/>
            <a:chOff x="3048074" y="2360245"/>
            <a:chExt cx="1152525" cy="1152525"/>
          </a:xfrm>
        </p:grpSpPr>
        <p:sp>
          <p:nvSpPr>
            <p:cNvPr id="13" name="MH_Other_1"/>
            <p:cNvSpPr/>
            <p:nvPr>
              <p:custDataLst>
                <p:tags r:id="rId15"/>
              </p:custDataLst>
            </p:nvPr>
          </p:nvSpPr>
          <p:spPr>
            <a:xfrm>
              <a:off x="3048074" y="2360245"/>
              <a:ext cx="1152525" cy="1152525"/>
            </a:xfrm>
            <a:prstGeom prst="ellipse">
              <a:avLst/>
            </a:prstGeom>
            <a:gradFill flip="none" rotWithShape="1">
              <a:gsLst>
                <a:gs pos="0">
                  <a:srgbClr val="FFFFFF"/>
                </a:gs>
                <a:gs pos="100000">
                  <a:srgbClr val="DBDBDB"/>
                </a:gs>
              </a:gsLst>
              <a:lin ang="16200000" scaled="1"/>
              <a:tileRect/>
            </a:gradFill>
            <a:ln w="12700">
              <a:noFill/>
            </a:ln>
            <a:effectLst>
              <a:outerShdw blurRad="279400" sx="104000" sy="104000" algn="c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14" name="MH_Other_2"/>
            <p:cNvSpPr/>
            <p:nvPr>
              <p:custDataLst>
                <p:tags r:id="rId16"/>
              </p:custDataLst>
            </p:nvPr>
          </p:nvSpPr>
          <p:spPr>
            <a:xfrm>
              <a:off x="3186187" y="2498357"/>
              <a:ext cx="876300" cy="876300"/>
            </a:xfrm>
            <a:prstGeom prst="ellipse">
              <a:avLst/>
            </a:prstGeom>
            <a:solidFill>
              <a:schemeClr val="accent1"/>
            </a:solidFill>
            <a:ln w="12700">
              <a:solidFill>
                <a:schemeClr val="accent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15" name="MH_Other_14"/>
            <p:cNvSpPr>
              <a:spLocks noChangeAspect="1"/>
            </p:cNvSpPr>
            <p:nvPr>
              <p:custDataLst>
                <p:tags r:id="rId17"/>
              </p:custDataLst>
            </p:nvPr>
          </p:nvSpPr>
          <p:spPr>
            <a:xfrm>
              <a:off x="3444949" y="2774582"/>
              <a:ext cx="358775" cy="301625"/>
            </a:xfrm>
            <a:custGeom>
              <a:avLst/>
              <a:gdLst/>
              <a:ahLst/>
              <a:cxnLst/>
              <a:rect l="l" t="t" r="r" b="b"/>
              <a:pathLst>
                <a:path w="1366582" h="1042046">
                  <a:moveTo>
                    <a:pt x="37022" y="792087"/>
                  </a:moveTo>
                  <a:lnTo>
                    <a:pt x="185104" y="792087"/>
                  </a:lnTo>
                  <a:cubicBezTo>
                    <a:pt x="205551" y="792087"/>
                    <a:pt x="222126" y="808662"/>
                    <a:pt x="222126" y="829109"/>
                  </a:cubicBezTo>
                  <a:lnTo>
                    <a:pt x="222126" y="1005022"/>
                  </a:lnTo>
                  <a:cubicBezTo>
                    <a:pt x="222126" y="1025469"/>
                    <a:pt x="205551" y="1042044"/>
                    <a:pt x="185104" y="1042044"/>
                  </a:cubicBezTo>
                  <a:lnTo>
                    <a:pt x="37022" y="1042044"/>
                  </a:lnTo>
                  <a:cubicBezTo>
                    <a:pt x="16575" y="1042044"/>
                    <a:pt x="0" y="1025469"/>
                    <a:pt x="0" y="1005022"/>
                  </a:cubicBezTo>
                  <a:lnTo>
                    <a:pt x="0" y="829109"/>
                  </a:lnTo>
                  <a:cubicBezTo>
                    <a:pt x="0" y="808662"/>
                    <a:pt x="16575" y="792087"/>
                    <a:pt x="37022" y="792087"/>
                  </a:cubicBezTo>
                  <a:close/>
                  <a:moveTo>
                    <a:pt x="308442" y="614561"/>
                  </a:moveTo>
                  <a:lnTo>
                    <a:pt x="456524" y="614561"/>
                  </a:lnTo>
                  <a:cubicBezTo>
                    <a:pt x="476971" y="614561"/>
                    <a:pt x="493546" y="631136"/>
                    <a:pt x="493546" y="651583"/>
                  </a:cubicBezTo>
                  <a:lnTo>
                    <a:pt x="493546" y="1005023"/>
                  </a:lnTo>
                  <a:cubicBezTo>
                    <a:pt x="493546" y="1025470"/>
                    <a:pt x="476971" y="1042045"/>
                    <a:pt x="456524" y="1042045"/>
                  </a:cubicBezTo>
                  <a:lnTo>
                    <a:pt x="308442" y="1042045"/>
                  </a:lnTo>
                  <a:cubicBezTo>
                    <a:pt x="287995" y="1042045"/>
                    <a:pt x="271420" y="1025470"/>
                    <a:pt x="271420" y="1005023"/>
                  </a:cubicBezTo>
                  <a:lnTo>
                    <a:pt x="271420" y="651583"/>
                  </a:lnTo>
                  <a:cubicBezTo>
                    <a:pt x="271420" y="631136"/>
                    <a:pt x="287995" y="614561"/>
                    <a:pt x="308442" y="614561"/>
                  </a:cubicBezTo>
                  <a:close/>
                  <a:moveTo>
                    <a:pt x="583127" y="432047"/>
                  </a:moveTo>
                  <a:lnTo>
                    <a:pt x="744271" y="432047"/>
                  </a:lnTo>
                  <a:cubicBezTo>
                    <a:pt x="766521" y="432047"/>
                    <a:pt x="784558" y="450084"/>
                    <a:pt x="784558" y="472334"/>
                  </a:cubicBezTo>
                  <a:lnTo>
                    <a:pt x="784558" y="1001758"/>
                  </a:lnTo>
                  <a:cubicBezTo>
                    <a:pt x="784558" y="1024008"/>
                    <a:pt x="766521" y="1042045"/>
                    <a:pt x="744271" y="1042045"/>
                  </a:cubicBezTo>
                  <a:lnTo>
                    <a:pt x="583127" y="1042045"/>
                  </a:lnTo>
                  <a:cubicBezTo>
                    <a:pt x="560877" y="1042045"/>
                    <a:pt x="542840" y="1024008"/>
                    <a:pt x="542840" y="1001758"/>
                  </a:cubicBezTo>
                  <a:lnTo>
                    <a:pt x="542840" y="472334"/>
                  </a:lnTo>
                  <a:cubicBezTo>
                    <a:pt x="542840" y="450084"/>
                    <a:pt x="560877" y="432047"/>
                    <a:pt x="583127" y="432047"/>
                  </a:cubicBezTo>
                  <a:close/>
                  <a:moveTo>
                    <a:pt x="874139" y="210194"/>
                  </a:moveTo>
                  <a:lnTo>
                    <a:pt x="1035283" y="210194"/>
                  </a:lnTo>
                  <a:cubicBezTo>
                    <a:pt x="1057533" y="210194"/>
                    <a:pt x="1075570" y="228231"/>
                    <a:pt x="1075570" y="250481"/>
                  </a:cubicBezTo>
                  <a:lnTo>
                    <a:pt x="1075570" y="1001758"/>
                  </a:lnTo>
                  <a:cubicBezTo>
                    <a:pt x="1075570" y="1024008"/>
                    <a:pt x="1057533" y="1042045"/>
                    <a:pt x="1035283" y="1042045"/>
                  </a:cubicBezTo>
                  <a:lnTo>
                    <a:pt x="874139" y="1042045"/>
                  </a:lnTo>
                  <a:cubicBezTo>
                    <a:pt x="851889" y="1042045"/>
                    <a:pt x="833852" y="1024008"/>
                    <a:pt x="833852" y="1001758"/>
                  </a:cubicBezTo>
                  <a:lnTo>
                    <a:pt x="833852" y="250481"/>
                  </a:lnTo>
                  <a:cubicBezTo>
                    <a:pt x="833852" y="228231"/>
                    <a:pt x="851889" y="210194"/>
                    <a:pt x="874139" y="210194"/>
                  </a:cubicBezTo>
                  <a:close/>
                  <a:moveTo>
                    <a:pt x="1165151" y="0"/>
                  </a:moveTo>
                  <a:lnTo>
                    <a:pt x="1326295" y="0"/>
                  </a:lnTo>
                  <a:cubicBezTo>
                    <a:pt x="1348545" y="0"/>
                    <a:pt x="1366582" y="18037"/>
                    <a:pt x="1366582" y="40287"/>
                  </a:cubicBezTo>
                  <a:lnTo>
                    <a:pt x="1366582" y="1001759"/>
                  </a:lnTo>
                  <a:cubicBezTo>
                    <a:pt x="1366582" y="1024009"/>
                    <a:pt x="1348545" y="1042046"/>
                    <a:pt x="1326295" y="1042046"/>
                  </a:cubicBezTo>
                  <a:lnTo>
                    <a:pt x="1165151" y="1042046"/>
                  </a:lnTo>
                  <a:cubicBezTo>
                    <a:pt x="1142901" y="1042046"/>
                    <a:pt x="1124864" y="1024009"/>
                    <a:pt x="1124864" y="1001759"/>
                  </a:cubicBezTo>
                  <a:lnTo>
                    <a:pt x="1124864" y="40287"/>
                  </a:lnTo>
                  <a:cubicBezTo>
                    <a:pt x="1124864" y="18037"/>
                    <a:pt x="1142901" y="0"/>
                    <a:pt x="1165151"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latin typeface="+mn-lt"/>
                <a:ea typeface="+mn-ea"/>
              </a:endParaRPr>
            </a:p>
          </p:txBody>
        </p:sp>
      </p:grpSp>
      <p:grpSp>
        <p:nvGrpSpPr>
          <p:cNvPr id="16" name="组合 15"/>
          <p:cNvGrpSpPr/>
          <p:nvPr/>
        </p:nvGrpSpPr>
        <p:grpSpPr>
          <a:xfrm>
            <a:off x="6264363" y="2854230"/>
            <a:ext cx="1150937" cy="1152525"/>
            <a:chOff x="4802262" y="2349132"/>
            <a:chExt cx="1150937" cy="1152525"/>
          </a:xfrm>
        </p:grpSpPr>
        <p:sp>
          <p:nvSpPr>
            <p:cNvPr id="17" name="MH_Other_5"/>
            <p:cNvSpPr/>
            <p:nvPr>
              <p:custDataLst>
                <p:tags r:id="rId12"/>
              </p:custDataLst>
            </p:nvPr>
          </p:nvSpPr>
          <p:spPr>
            <a:xfrm>
              <a:off x="4802262" y="2349132"/>
              <a:ext cx="1150937" cy="1152525"/>
            </a:xfrm>
            <a:prstGeom prst="ellipse">
              <a:avLst/>
            </a:prstGeom>
            <a:gradFill flip="none" rotWithShape="1">
              <a:gsLst>
                <a:gs pos="0">
                  <a:srgbClr val="FFFFFF"/>
                </a:gs>
                <a:gs pos="100000">
                  <a:srgbClr val="DBDBDB"/>
                </a:gs>
              </a:gsLst>
              <a:lin ang="16200000" scaled="1"/>
              <a:tileRect/>
            </a:gradFill>
            <a:ln w="12700">
              <a:noFill/>
            </a:ln>
            <a:effectLst>
              <a:outerShdw blurRad="279400" sx="104000" sy="104000" algn="c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18" name="MH_Other_6"/>
            <p:cNvSpPr/>
            <p:nvPr>
              <p:custDataLst>
                <p:tags r:id="rId13"/>
              </p:custDataLst>
            </p:nvPr>
          </p:nvSpPr>
          <p:spPr>
            <a:xfrm>
              <a:off x="4940374" y="2487245"/>
              <a:ext cx="876300" cy="876300"/>
            </a:xfrm>
            <a:prstGeom prst="ellipse">
              <a:avLst/>
            </a:prstGeom>
            <a:solidFill>
              <a:schemeClr val="accent1"/>
            </a:solidFill>
            <a:ln w="12700">
              <a:no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19" name="MH_Other_15"/>
            <p:cNvSpPr>
              <a:spLocks noChangeAspect="1"/>
            </p:cNvSpPr>
            <p:nvPr>
              <p:custDataLst>
                <p:tags r:id="rId14"/>
              </p:custDataLst>
            </p:nvPr>
          </p:nvSpPr>
          <p:spPr>
            <a:xfrm>
              <a:off x="5226124" y="2760295"/>
              <a:ext cx="358775" cy="330200"/>
            </a:xfrm>
            <a:custGeom>
              <a:avLst/>
              <a:gdLst/>
              <a:ahLst/>
              <a:cxnLst/>
              <a:rect l="l" t="t" r="r" b="b"/>
              <a:pathLst>
                <a:path w="1118986" h="1024730">
                  <a:moveTo>
                    <a:pt x="559492" y="0"/>
                  </a:moveTo>
                  <a:cubicBezTo>
                    <a:pt x="868492" y="0"/>
                    <a:pt x="1118986" y="217706"/>
                    <a:pt x="1118986" y="486261"/>
                  </a:cubicBezTo>
                  <a:cubicBezTo>
                    <a:pt x="1118986" y="571478"/>
                    <a:pt x="1093764" y="651574"/>
                    <a:pt x="1048335" y="720379"/>
                  </a:cubicBezTo>
                  <a:cubicBezTo>
                    <a:pt x="1050502" y="743287"/>
                    <a:pt x="1044456" y="766468"/>
                    <a:pt x="1031830" y="787538"/>
                  </a:cubicBezTo>
                  <a:lnTo>
                    <a:pt x="928030" y="960751"/>
                  </a:lnTo>
                  <a:cubicBezTo>
                    <a:pt x="890668" y="1023100"/>
                    <a:pt x="809835" y="1043355"/>
                    <a:pt x="747486" y="1005992"/>
                  </a:cubicBezTo>
                  <a:cubicBezTo>
                    <a:pt x="685137" y="968629"/>
                    <a:pt x="664882" y="887796"/>
                    <a:pt x="702245" y="825448"/>
                  </a:cubicBezTo>
                  <a:lnTo>
                    <a:pt x="806044" y="652234"/>
                  </a:lnTo>
                  <a:cubicBezTo>
                    <a:pt x="832470" y="608135"/>
                    <a:pt x="880643" y="585094"/>
                    <a:pt x="928570" y="589580"/>
                  </a:cubicBezTo>
                  <a:cubicBezTo>
                    <a:pt x="948917" y="554431"/>
                    <a:pt x="959771" y="516004"/>
                    <a:pt x="959772" y="476403"/>
                  </a:cubicBezTo>
                  <a:cubicBezTo>
                    <a:pt x="959772" y="279445"/>
                    <a:pt x="804654" y="127994"/>
                    <a:pt x="559493" y="129638"/>
                  </a:cubicBezTo>
                  <a:cubicBezTo>
                    <a:pt x="314332" y="131281"/>
                    <a:pt x="169073" y="289303"/>
                    <a:pt x="169073" y="486261"/>
                  </a:cubicBezTo>
                  <a:cubicBezTo>
                    <a:pt x="169073" y="518794"/>
                    <a:pt x="176130" y="550356"/>
                    <a:pt x="189124" y="580097"/>
                  </a:cubicBezTo>
                  <a:cubicBezTo>
                    <a:pt x="191328" y="579190"/>
                    <a:pt x="193626" y="578842"/>
                    <a:pt x="195925" y="578558"/>
                  </a:cubicBezTo>
                  <a:cubicBezTo>
                    <a:pt x="246824" y="572241"/>
                    <a:pt x="298915" y="596177"/>
                    <a:pt x="326173" y="643388"/>
                  </a:cubicBezTo>
                  <a:lnTo>
                    <a:pt x="427139" y="818268"/>
                  </a:lnTo>
                  <a:cubicBezTo>
                    <a:pt x="463483" y="881216"/>
                    <a:pt x="441914" y="961709"/>
                    <a:pt x="378966" y="998052"/>
                  </a:cubicBezTo>
                  <a:cubicBezTo>
                    <a:pt x="316018" y="1034395"/>
                    <a:pt x="235525" y="1012827"/>
                    <a:pt x="199182" y="949879"/>
                  </a:cubicBezTo>
                  <a:lnTo>
                    <a:pt x="98215" y="774999"/>
                  </a:lnTo>
                  <a:cubicBezTo>
                    <a:pt x="92165" y="764520"/>
                    <a:pt x="87719" y="753555"/>
                    <a:pt x="85356" y="742244"/>
                  </a:cubicBezTo>
                  <a:cubicBezTo>
                    <a:pt x="30867" y="668541"/>
                    <a:pt x="-1" y="580534"/>
                    <a:pt x="0" y="486261"/>
                  </a:cubicBezTo>
                  <a:cubicBezTo>
                    <a:pt x="-1" y="217706"/>
                    <a:pt x="250494" y="0"/>
                    <a:pt x="55949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latin typeface="+mn-lt"/>
                <a:ea typeface="+mn-ea"/>
              </a:endParaRPr>
            </a:p>
          </p:txBody>
        </p:sp>
      </p:grpSp>
      <p:grpSp>
        <p:nvGrpSpPr>
          <p:cNvPr id="20" name="组合 19"/>
          <p:cNvGrpSpPr/>
          <p:nvPr/>
        </p:nvGrpSpPr>
        <p:grpSpPr>
          <a:xfrm>
            <a:off x="8018550" y="2801843"/>
            <a:ext cx="1150938" cy="1150937"/>
            <a:chOff x="6556449" y="2296745"/>
            <a:chExt cx="1150938" cy="1150937"/>
          </a:xfrm>
        </p:grpSpPr>
        <p:sp>
          <p:nvSpPr>
            <p:cNvPr id="21" name="MH_Other_7"/>
            <p:cNvSpPr/>
            <p:nvPr>
              <p:custDataLst>
                <p:tags r:id="rId9"/>
              </p:custDataLst>
            </p:nvPr>
          </p:nvSpPr>
          <p:spPr>
            <a:xfrm>
              <a:off x="6556449" y="2296745"/>
              <a:ext cx="1150938" cy="1150937"/>
            </a:xfrm>
            <a:prstGeom prst="ellipse">
              <a:avLst/>
            </a:prstGeom>
            <a:gradFill flip="none" rotWithShape="1">
              <a:gsLst>
                <a:gs pos="0">
                  <a:srgbClr val="FFFFFF"/>
                </a:gs>
                <a:gs pos="100000">
                  <a:srgbClr val="DBDBDB"/>
                </a:gs>
              </a:gsLst>
              <a:lin ang="16200000" scaled="1"/>
              <a:tileRect/>
            </a:gradFill>
            <a:ln w="12700">
              <a:noFill/>
            </a:ln>
            <a:effectLst>
              <a:outerShdw blurRad="279400" sx="104000" sy="104000" algn="c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22" name="MH_Other_8"/>
            <p:cNvSpPr/>
            <p:nvPr>
              <p:custDataLst>
                <p:tags r:id="rId10"/>
              </p:custDataLst>
            </p:nvPr>
          </p:nvSpPr>
          <p:spPr>
            <a:xfrm>
              <a:off x="6694562" y="2434857"/>
              <a:ext cx="874712" cy="876300"/>
            </a:xfrm>
            <a:prstGeom prst="ellipse">
              <a:avLst/>
            </a:prstGeom>
            <a:solidFill>
              <a:schemeClr val="accent1"/>
            </a:solidFill>
            <a:ln w="12700">
              <a:solidFill>
                <a:schemeClr val="accent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3190">
                <a:solidFill>
                  <a:prstClr val="white"/>
                </a:solidFill>
              </a:endParaRPr>
            </a:p>
          </p:txBody>
        </p:sp>
        <p:sp>
          <p:nvSpPr>
            <p:cNvPr id="23" name="MH_Other_16"/>
            <p:cNvSpPr>
              <a:spLocks noChangeAspect="1"/>
            </p:cNvSpPr>
            <p:nvPr>
              <p:custDataLst>
                <p:tags r:id="rId11"/>
              </p:custDataLst>
            </p:nvPr>
          </p:nvSpPr>
          <p:spPr>
            <a:xfrm>
              <a:off x="6951737" y="2765057"/>
              <a:ext cx="360362" cy="255588"/>
            </a:xfrm>
            <a:custGeom>
              <a:avLst/>
              <a:gdLst>
                <a:gd name="connsiteX0" fmla="*/ 236286 w 472572"/>
                <a:gd name="connsiteY0" fmla="*/ 238384 h 335351"/>
                <a:gd name="connsiteX1" fmla="*/ 297849 w 472572"/>
                <a:gd name="connsiteY1" fmla="*/ 277381 h 335351"/>
                <a:gd name="connsiteX2" fmla="*/ 236286 w 472572"/>
                <a:gd name="connsiteY2" fmla="*/ 335351 h 335351"/>
                <a:gd name="connsiteX3" fmla="*/ 174722 w 472572"/>
                <a:gd name="connsiteY3" fmla="*/ 277381 h 335351"/>
                <a:gd name="connsiteX4" fmla="*/ 236286 w 472572"/>
                <a:gd name="connsiteY4" fmla="*/ 238384 h 335351"/>
                <a:gd name="connsiteX5" fmla="*/ 236286 w 472572"/>
                <a:gd name="connsiteY5" fmla="*/ 153779 h 335351"/>
                <a:gd name="connsiteX6" fmla="*/ 360886 w 472572"/>
                <a:gd name="connsiteY6" fmla="*/ 218025 h 335351"/>
                <a:gd name="connsiteX7" fmla="*/ 331907 w 472572"/>
                <a:gd name="connsiteY7" fmla="*/ 245311 h 335351"/>
                <a:gd name="connsiteX8" fmla="*/ 236286 w 472572"/>
                <a:gd name="connsiteY8" fmla="*/ 193327 h 335351"/>
                <a:gd name="connsiteX9" fmla="*/ 140664 w 472572"/>
                <a:gd name="connsiteY9" fmla="*/ 245311 h 335351"/>
                <a:gd name="connsiteX10" fmla="*/ 111686 w 472572"/>
                <a:gd name="connsiteY10" fmla="*/ 218025 h 335351"/>
                <a:gd name="connsiteX11" fmla="*/ 236286 w 472572"/>
                <a:gd name="connsiteY11" fmla="*/ 153779 h 335351"/>
                <a:gd name="connsiteX12" fmla="*/ 236285 w 472572"/>
                <a:gd name="connsiteY12" fmla="*/ 72334 h 335351"/>
                <a:gd name="connsiteX13" fmla="*/ 420037 w 472572"/>
                <a:gd name="connsiteY13" fmla="*/ 162327 h 335351"/>
                <a:gd name="connsiteX14" fmla="*/ 389766 w 472572"/>
                <a:gd name="connsiteY14" fmla="*/ 190830 h 335351"/>
                <a:gd name="connsiteX15" fmla="*/ 236285 w 472572"/>
                <a:gd name="connsiteY15" fmla="*/ 114013 h 335351"/>
                <a:gd name="connsiteX16" fmla="*/ 82804 w 472572"/>
                <a:gd name="connsiteY16" fmla="*/ 190829 h 335351"/>
                <a:gd name="connsiteX17" fmla="*/ 52534 w 472572"/>
                <a:gd name="connsiteY17" fmla="*/ 162327 h 335351"/>
                <a:gd name="connsiteX18" fmla="*/ 236285 w 472572"/>
                <a:gd name="connsiteY18" fmla="*/ 72334 h 335351"/>
                <a:gd name="connsiteX19" fmla="*/ 236286 w 472572"/>
                <a:gd name="connsiteY19" fmla="*/ 0 h 335351"/>
                <a:gd name="connsiteX20" fmla="*/ 472572 w 472572"/>
                <a:gd name="connsiteY20" fmla="*/ 112859 h 335351"/>
                <a:gd name="connsiteX21" fmla="*/ 443240 w 472572"/>
                <a:gd name="connsiteY21" fmla="*/ 140479 h 335351"/>
                <a:gd name="connsiteX22" fmla="*/ 236286 w 472572"/>
                <a:gd name="connsiteY22" fmla="*/ 40387 h 335351"/>
                <a:gd name="connsiteX23" fmla="*/ 29332 w 472572"/>
                <a:gd name="connsiteY23" fmla="*/ 140479 h 335351"/>
                <a:gd name="connsiteX24" fmla="*/ 0 w 472572"/>
                <a:gd name="connsiteY24" fmla="*/ 112859 h 335351"/>
                <a:gd name="connsiteX25" fmla="*/ 236286 w 472572"/>
                <a:gd name="connsiteY25" fmla="*/ 0 h 33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2572" h="335351">
                  <a:moveTo>
                    <a:pt x="236286" y="238384"/>
                  </a:moveTo>
                  <a:cubicBezTo>
                    <a:pt x="263564" y="238384"/>
                    <a:pt x="287156" y="254165"/>
                    <a:pt x="297849" y="277381"/>
                  </a:cubicBezTo>
                  <a:lnTo>
                    <a:pt x="236286" y="335351"/>
                  </a:lnTo>
                  <a:lnTo>
                    <a:pt x="174722" y="277381"/>
                  </a:lnTo>
                  <a:cubicBezTo>
                    <a:pt x="185416" y="254165"/>
                    <a:pt x="209008" y="238384"/>
                    <a:pt x="236286" y="238384"/>
                  </a:cubicBezTo>
                  <a:close/>
                  <a:moveTo>
                    <a:pt x="236286" y="153779"/>
                  </a:moveTo>
                  <a:cubicBezTo>
                    <a:pt x="287723" y="153779"/>
                    <a:pt x="333263" y="179027"/>
                    <a:pt x="360886" y="218025"/>
                  </a:cubicBezTo>
                  <a:lnTo>
                    <a:pt x="331907" y="245311"/>
                  </a:lnTo>
                  <a:cubicBezTo>
                    <a:pt x="311651" y="213977"/>
                    <a:pt x="276380" y="193327"/>
                    <a:pt x="236286" y="193327"/>
                  </a:cubicBezTo>
                  <a:cubicBezTo>
                    <a:pt x="196191" y="193327"/>
                    <a:pt x="160920" y="213977"/>
                    <a:pt x="140664" y="245311"/>
                  </a:cubicBezTo>
                  <a:lnTo>
                    <a:pt x="111686" y="218025"/>
                  </a:lnTo>
                  <a:cubicBezTo>
                    <a:pt x="139308" y="179027"/>
                    <a:pt x="184848" y="153779"/>
                    <a:pt x="236286" y="153779"/>
                  </a:cubicBezTo>
                  <a:close/>
                  <a:moveTo>
                    <a:pt x="236285" y="72334"/>
                  </a:moveTo>
                  <a:cubicBezTo>
                    <a:pt x="311099" y="72334"/>
                    <a:pt x="377756" y="107256"/>
                    <a:pt x="420037" y="162327"/>
                  </a:cubicBezTo>
                  <a:lnTo>
                    <a:pt x="389766" y="190830"/>
                  </a:lnTo>
                  <a:cubicBezTo>
                    <a:pt x="354994" y="143968"/>
                    <a:pt x="299138" y="114013"/>
                    <a:pt x="236285" y="114013"/>
                  </a:cubicBezTo>
                  <a:cubicBezTo>
                    <a:pt x="173433" y="114013"/>
                    <a:pt x="117576" y="143967"/>
                    <a:pt x="82804" y="190829"/>
                  </a:cubicBezTo>
                  <a:lnTo>
                    <a:pt x="52534" y="162327"/>
                  </a:lnTo>
                  <a:cubicBezTo>
                    <a:pt x="94815" y="107256"/>
                    <a:pt x="161472" y="72334"/>
                    <a:pt x="236285" y="72334"/>
                  </a:cubicBezTo>
                  <a:close/>
                  <a:moveTo>
                    <a:pt x="236286" y="0"/>
                  </a:moveTo>
                  <a:cubicBezTo>
                    <a:pt x="331854" y="0"/>
                    <a:pt x="417244" y="43584"/>
                    <a:pt x="472572" y="112859"/>
                  </a:cubicBezTo>
                  <a:lnTo>
                    <a:pt x="443240" y="140479"/>
                  </a:lnTo>
                  <a:cubicBezTo>
                    <a:pt x="395198" y="79129"/>
                    <a:pt x="320266" y="40387"/>
                    <a:pt x="236286" y="40387"/>
                  </a:cubicBezTo>
                  <a:cubicBezTo>
                    <a:pt x="152305" y="40387"/>
                    <a:pt x="77373" y="79129"/>
                    <a:pt x="29332" y="140479"/>
                  </a:cubicBezTo>
                  <a:lnTo>
                    <a:pt x="0" y="112859"/>
                  </a:lnTo>
                  <a:cubicBezTo>
                    <a:pt x="55328" y="43584"/>
                    <a:pt x="140717" y="0"/>
                    <a:pt x="236286"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latin typeface="+mn-lt"/>
                <a:ea typeface="+mn-ea"/>
              </a:endParaRPr>
            </a:p>
          </p:txBody>
        </p:sp>
      </p:grpSp>
      <p:sp>
        <p:nvSpPr>
          <p:cNvPr id="24" name="MH_SubTitle_4"/>
          <p:cNvSpPr/>
          <p:nvPr>
            <p:custDataLst>
              <p:tags r:id="rId5"/>
            </p:custDataLst>
          </p:nvPr>
        </p:nvSpPr>
        <p:spPr>
          <a:xfrm>
            <a:off x="6106109" y="1675657"/>
            <a:ext cx="2271886" cy="1041151"/>
          </a:xfrm>
          <a:prstGeom prst="rect">
            <a:avLst/>
          </a:prstGeom>
        </p:spPr>
        <p:txBody>
          <a:bodyPr anchor="ctr"/>
          <a:lstStyle/>
          <a:p>
            <a:pPr lvl="0">
              <a:lnSpc>
                <a:spcPct val="130000"/>
              </a:lnSpc>
              <a:spcBef>
                <a:spcPct val="0"/>
              </a:spcBef>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添加文本</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30000"/>
              </a:lnSpc>
              <a:spcBef>
                <a:spcPct val="0"/>
              </a:spcBef>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a:t>
            </a:r>
            <a:endParaRPr lang="en-GB"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5" name="MH_SubTitle_4"/>
          <p:cNvSpPr/>
          <p:nvPr>
            <p:custDataLst>
              <p:tags r:id="rId6"/>
            </p:custDataLst>
          </p:nvPr>
        </p:nvSpPr>
        <p:spPr>
          <a:xfrm>
            <a:off x="2466071" y="1675657"/>
            <a:ext cx="2271886" cy="1041151"/>
          </a:xfrm>
          <a:prstGeom prst="rect">
            <a:avLst/>
          </a:prstGeom>
        </p:spPr>
        <p:txBody>
          <a:bodyPr anchor="ctr"/>
          <a:lstStyle/>
          <a:p>
            <a:pPr lvl="0">
              <a:lnSpc>
                <a:spcPct val="130000"/>
              </a:lnSpc>
              <a:spcBef>
                <a:spcPct val="0"/>
              </a:spcBef>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添加文本</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30000"/>
              </a:lnSpc>
              <a:spcBef>
                <a:spcPct val="0"/>
              </a:spcBef>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a:t>
            </a:r>
            <a:endParaRPr lang="en-GB"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6" name="MH_SubTitle_4"/>
          <p:cNvSpPr/>
          <p:nvPr>
            <p:custDataLst>
              <p:tags r:id="rId7"/>
            </p:custDataLst>
          </p:nvPr>
        </p:nvSpPr>
        <p:spPr>
          <a:xfrm>
            <a:off x="4388645" y="4115877"/>
            <a:ext cx="2271886" cy="1041151"/>
          </a:xfrm>
          <a:prstGeom prst="rect">
            <a:avLst/>
          </a:prstGeom>
        </p:spPr>
        <p:txBody>
          <a:bodyPr anchor="ctr"/>
          <a:lstStyle/>
          <a:p>
            <a:pPr lvl="0">
              <a:lnSpc>
                <a:spcPct val="130000"/>
              </a:lnSpc>
              <a:spcBef>
                <a:spcPct val="0"/>
              </a:spcBef>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添加文本</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30000"/>
              </a:lnSpc>
              <a:spcBef>
                <a:spcPct val="0"/>
              </a:spcBef>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a:t>
            </a:r>
            <a:endParaRPr lang="en-GB"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7" name="MH_SubTitle_4"/>
          <p:cNvSpPr/>
          <p:nvPr>
            <p:custDataLst>
              <p:tags r:id="rId8"/>
            </p:custDataLst>
          </p:nvPr>
        </p:nvSpPr>
        <p:spPr>
          <a:xfrm>
            <a:off x="7938679" y="4115877"/>
            <a:ext cx="2271886" cy="1041151"/>
          </a:xfrm>
          <a:prstGeom prst="rect">
            <a:avLst/>
          </a:prstGeom>
        </p:spPr>
        <p:txBody>
          <a:bodyPr anchor="ctr"/>
          <a:lstStyle/>
          <a:p>
            <a:pPr lvl="0">
              <a:lnSpc>
                <a:spcPct val="130000"/>
              </a:lnSpc>
              <a:spcBef>
                <a:spcPct val="0"/>
              </a:spcBef>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添加文本</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30000"/>
              </a:lnSpc>
              <a:spcBef>
                <a:spcPct val="0"/>
              </a:spcBef>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添加适当的文字</a:t>
            </a:r>
            <a:endParaRPr lang="en-GB" altLang="zh-CN" sz="12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500"/>
                                        <p:tgtEl>
                                          <p:spTgt spid="24"/>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par>
                          <p:cTn id="52" fill="hold">
                            <p:stCondLst>
                              <p:cond delay="5000"/>
                            </p:stCondLst>
                            <p:childTnLst>
                              <p:par>
                                <p:cTn id="53" presetID="22" presetClass="entr" presetSubtype="1"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up)">
                                      <p:cBhvr>
                                        <p:cTn id="55" dur="500"/>
                                        <p:tgtEl>
                                          <p:spTgt spid="7"/>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51"/>
          <p:cNvGrpSpPr/>
          <p:nvPr/>
        </p:nvGrpSpPr>
        <p:grpSpPr>
          <a:xfrm>
            <a:off x="4062301" y="1137397"/>
            <a:ext cx="4646519" cy="4705126"/>
            <a:chOff x="1323219" y="139242"/>
            <a:chExt cx="6497562" cy="6579517"/>
          </a:xfrm>
        </p:grpSpPr>
        <p:sp>
          <p:nvSpPr>
            <p:cNvPr id="5" name="矩形 4"/>
            <p:cNvSpPr/>
            <p:nvPr/>
          </p:nvSpPr>
          <p:spPr>
            <a:xfrm>
              <a:off x="2104995" y="4446234"/>
              <a:ext cx="5085787" cy="191648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单击此处输入文本</a:t>
              </a:r>
            </a:p>
          </p:txBody>
        </p:sp>
        <p:sp>
          <p:nvSpPr>
            <p:cNvPr id="6" name="矩形 5"/>
            <p:cNvSpPr/>
            <p:nvPr/>
          </p:nvSpPr>
          <p:spPr>
            <a:xfrm>
              <a:off x="2104995" y="542667"/>
              <a:ext cx="5085787" cy="191648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单击此处输入文本</a:t>
              </a:r>
            </a:p>
          </p:txBody>
        </p:sp>
        <p:sp>
          <p:nvSpPr>
            <p:cNvPr id="7" name="AutoShape 28"/>
            <p:cNvSpPr>
              <a:spLocks noChangeArrowheads="1"/>
            </p:cNvSpPr>
            <p:nvPr/>
          </p:nvSpPr>
          <p:spPr bwMode="gray">
            <a:xfrm>
              <a:off x="1336504" y="857906"/>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8" name="AutoShape 29"/>
            <p:cNvSpPr>
              <a:spLocks noChangeArrowheads="1"/>
            </p:cNvSpPr>
            <p:nvPr/>
          </p:nvSpPr>
          <p:spPr bwMode="gray">
            <a:xfrm>
              <a:off x="1323219" y="836213"/>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9" name="AutoShape 30"/>
            <p:cNvSpPr>
              <a:spLocks noChangeArrowheads="1"/>
            </p:cNvSpPr>
            <p:nvPr/>
          </p:nvSpPr>
          <p:spPr bwMode="gray">
            <a:xfrm>
              <a:off x="1415193" y="911667"/>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0" name="矩形 9"/>
            <p:cNvSpPr/>
            <p:nvPr/>
          </p:nvSpPr>
          <p:spPr>
            <a:xfrm>
              <a:off x="2524807" y="169113"/>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1" name="矩形 10"/>
            <p:cNvSpPr/>
            <p:nvPr/>
          </p:nvSpPr>
          <p:spPr>
            <a:xfrm>
              <a:off x="1696688" y="139242"/>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2" name="AutoShape 28"/>
            <p:cNvSpPr>
              <a:spLocks noChangeArrowheads="1"/>
            </p:cNvSpPr>
            <p:nvPr/>
          </p:nvSpPr>
          <p:spPr bwMode="gray">
            <a:xfrm>
              <a:off x="6251096" y="857906"/>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3" name="AutoShape 29"/>
            <p:cNvSpPr>
              <a:spLocks noChangeArrowheads="1"/>
            </p:cNvSpPr>
            <p:nvPr/>
          </p:nvSpPr>
          <p:spPr bwMode="gray">
            <a:xfrm>
              <a:off x="6237811" y="836213"/>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4" name="AutoShape 30"/>
            <p:cNvSpPr>
              <a:spLocks noChangeArrowheads="1"/>
            </p:cNvSpPr>
            <p:nvPr/>
          </p:nvSpPr>
          <p:spPr bwMode="gray">
            <a:xfrm>
              <a:off x="6329785" y="911667"/>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5" name="矩形 14"/>
            <p:cNvSpPr/>
            <p:nvPr/>
          </p:nvSpPr>
          <p:spPr>
            <a:xfrm>
              <a:off x="6621172" y="139242"/>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104995" y="2529747"/>
              <a:ext cx="5085787" cy="1916487"/>
            </a:xfrm>
            <a:prstGeom prst="rect">
              <a:avLst/>
            </a:prstGeom>
            <a:solidFill>
              <a:schemeClr val="accent1"/>
            </a:solidFill>
            <a:ln w="3175" cap="flat" cmpd="sng" algn="ctr">
              <a:solidFill>
                <a:schemeClr val="accent1"/>
              </a:solidFill>
              <a:prstDash val="solid"/>
            </a:ln>
            <a:effectLst>
              <a:outerShdw blurRad="63500" sx="102000" sy="102000" algn="ctr" rotWithShape="0">
                <a:prstClr val="black">
                  <a:alpha val="2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单击此处输入文本</a:t>
              </a:r>
            </a:p>
          </p:txBody>
        </p:sp>
        <p:sp>
          <p:nvSpPr>
            <p:cNvPr id="17" name="AutoShape 28"/>
            <p:cNvSpPr>
              <a:spLocks noChangeArrowheads="1"/>
            </p:cNvSpPr>
            <p:nvPr/>
          </p:nvSpPr>
          <p:spPr bwMode="gray">
            <a:xfrm>
              <a:off x="1336504" y="2830698"/>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8" name="AutoShape 29"/>
            <p:cNvSpPr>
              <a:spLocks noChangeArrowheads="1"/>
            </p:cNvSpPr>
            <p:nvPr/>
          </p:nvSpPr>
          <p:spPr bwMode="gray">
            <a:xfrm>
              <a:off x="1323219" y="2809005"/>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9" name="AutoShape 30"/>
            <p:cNvSpPr>
              <a:spLocks noChangeArrowheads="1"/>
            </p:cNvSpPr>
            <p:nvPr/>
          </p:nvSpPr>
          <p:spPr bwMode="gray">
            <a:xfrm>
              <a:off x="1415193" y="2884459"/>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2524807" y="2156193"/>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1" name="矩形 20"/>
            <p:cNvSpPr/>
            <p:nvPr/>
          </p:nvSpPr>
          <p:spPr>
            <a:xfrm>
              <a:off x="1696688" y="2112034"/>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2" name="AutoShape 28"/>
            <p:cNvSpPr>
              <a:spLocks noChangeArrowheads="1"/>
            </p:cNvSpPr>
            <p:nvPr/>
          </p:nvSpPr>
          <p:spPr bwMode="gray">
            <a:xfrm>
              <a:off x="6251096" y="2830698"/>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3" name="AutoShape 29"/>
            <p:cNvSpPr>
              <a:spLocks noChangeArrowheads="1"/>
            </p:cNvSpPr>
            <p:nvPr/>
          </p:nvSpPr>
          <p:spPr bwMode="gray">
            <a:xfrm>
              <a:off x="6237811" y="2809005"/>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4" name="AutoShape 30"/>
            <p:cNvSpPr>
              <a:spLocks noChangeArrowheads="1"/>
            </p:cNvSpPr>
            <p:nvPr/>
          </p:nvSpPr>
          <p:spPr bwMode="gray">
            <a:xfrm>
              <a:off x="6329785" y="2884459"/>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6621172" y="2112034"/>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6" name="矩形 25"/>
            <p:cNvSpPr/>
            <p:nvPr/>
          </p:nvSpPr>
          <p:spPr>
            <a:xfrm>
              <a:off x="2524807" y="4134357"/>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1696688" y="4075910"/>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a:off x="6621172" y="4075910"/>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9" name="下箭头 28"/>
            <p:cNvSpPr/>
            <p:nvPr/>
          </p:nvSpPr>
          <p:spPr>
            <a:xfrm>
              <a:off x="1648248" y="1133066"/>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0" name="下箭头 29"/>
            <p:cNvSpPr/>
            <p:nvPr/>
          </p:nvSpPr>
          <p:spPr>
            <a:xfrm>
              <a:off x="6588433" y="1133066"/>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1" name="下箭头 30"/>
            <p:cNvSpPr/>
            <p:nvPr/>
          </p:nvSpPr>
          <p:spPr>
            <a:xfrm>
              <a:off x="1648248" y="3141603"/>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2" name="下箭头 31"/>
            <p:cNvSpPr/>
            <p:nvPr/>
          </p:nvSpPr>
          <p:spPr>
            <a:xfrm>
              <a:off x="6588433" y="3141603"/>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33" name="AutoShape 28"/>
            <p:cNvSpPr>
              <a:spLocks noChangeArrowheads="1"/>
            </p:cNvSpPr>
            <p:nvPr/>
          </p:nvSpPr>
          <p:spPr bwMode="gray">
            <a:xfrm>
              <a:off x="1336504" y="4790049"/>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4" name="AutoShape 29"/>
            <p:cNvSpPr>
              <a:spLocks noChangeArrowheads="1"/>
            </p:cNvSpPr>
            <p:nvPr/>
          </p:nvSpPr>
          <p:spPr bwMode="gray">
            <a:xfrm>
              <a:off x="1323219" y="4768356"/>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5" name="AutoShape 30"/>
            <p:cNvSpPr>
              <a:spLocks noChangeArrowheads="1"/>
            </p:cNvSpPr>
            <p:nvPr/>
          </p:nvSpPr>
          <p:spPr bwMode="gray">
            <a:xfrm>
              <a:off x="1415193" y="4843810"/>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6" name="AutoShape 28"/>
            <p:cNvSpPr>
              <a:spLocks noChangeArrowheads="1"/>
            </p:cNvSpPr>
            <p:nvPr/>
          </p:nvSpPr>
          <p:spPr bwMode="gray">
            <a:xfrm>
              <a:off x="6251096" y="4790049"/>
              <a:ext cx="1569685" cy="12525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7" name="AutoShape 29"/>
            <p:cNvSpPr>
              <a:spLocks noChangeArrowheads="1"/>
            </p:cNvSpPr>
            <p:nvPr/>
          </p:nvSpPr>
          <p:spPr bwMode="gray">
            <a:xfrm>
              <a:off x="6237811" y="4768356"/>
              <a:ext cx="1569685" cy="12525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8" name="AutoShape 30"/>
            <p:cNvSpPr>
              <a:spLocks noChangeArrowheads="1"/>
            </p:cNvSpPr>
            <p:nvPr/>
          </p:nvSpPr>
          <p:spPr bwMode="gray">
            <a:xfrm>
              <a:off x="6329785" y="4843810"/>
              <a:ext cx="1379606" cy="1101621"/>
            </a:xfrm>
            <a:prstGeom prst="hexagon">
              <a:avLst>
                <a:gd name="adj" fmla="val 28896"/>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9" name="矩形 38"/>
            <p:cNvSpPr/>
            <p:nvPr/>
          </p:nvSpPr>
          <p:spPr>
            <a:xfrm>
              <a:off x="2524807" y="6093708"/>
              <a:ext cx="4105874" cy="59518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0" name="矩形 39"/>
            <p:cNvSpPr/>
            <p:nvPr/>
          </p:nvSpPr>
          <p:spPr>
            <a:xfrm>
              <a:off x="1696688" y="6035261"/>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1" name="矩形 40"/>
            <p:cNvSpPr/>
            <p:nvPr/>
          </p:nvSpPr>
          <p:spPr>
            <a:xfrm>
              <a:off x="6621172" y="6035261"/>
              <a:ext cx="829533" cy="68349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2" name="下箭头 41"/>
            <p:cNvSpPr/>
            <p:nvPr/>
          </p:nvSpPr>
          <p:spPr>
            <a:xfrm>
              <a:off x="1648248" y="5100954"/>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sp>
          <p:nvSpPr>
            <p:cNvPr id="43" name="下箭头 42"/>
            <p:cNvSpPr/>
            <p:nvPr/>
          </p:nvSpPr>
          <p:spPr>
            <a:xfrm>
              <a:off x="6588433" y="5100954"/>
              <a:ext cx="905136" cy="664198"/>
            </a:xfrm>
            <a:prstGeom prst="downArrow">
              <a:avLst/>
            </a:prstGeom>
            <a:solidFill>
              <a:schemeClr val="accent1"/>
            </a:solidFill>
            <a:ln w="3175" cap="flat" cmpd="sng" algn="ctr">
              <a:solidFill>
                <a:schemeClr val="accent1"/>
              </a:solidFill>
              <a:prstDash val="solid"/>
            </a:ln>
            <a:effectLst>
              <a:innerShdw blurRad="114300">
                <a:sysClr val="windowText" lastClr="000000">
                  <a:alpha val="49000"/>
                </a:sysClr>
              </a:inn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7460373" y="1653711"/>
            <a:ext cx="2195513" cy="32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lnSpc>
                <a:spcPct val="120000"/>
              </a:lnSpc>
            </a:pPr>
            <a:r>
              <a:rPr lang="zh-CN" altLang="en-US" sz="1600" b="1" dirty="0">
                <a:solidFill>
                  <a:srgbClr val="5F5F5F"/>
                </a:solidFill>
                <a:latin typeface="Arial" panose="020B0604020202020204" pitchFamily="34" charset="0"/>
              </a:rPr>
              <a:t>点击添相目录</a:t>
            </a:r>
            <a:endParaRPr lang="zh-CN" altLang="en-US" sz="1200" dirty="0">
              <a:solidFill>
                <a:srgbClr val="5F5F5F"/>
              </a:solidFill>
              <a:latin typeface="Arial" panose="020B0604020202020204" pitchFamily="34" charset="0"/>
            </a:endParaRPr>
          </a:p>
        </p:txBody>
      </p:sp>
      <p:sp>
        <p:nvSpPr>
          <p:cNvPr id="4" name="Rectangle 7"/>
          <p:cNvSpPr>
            <a:spLocks noChangeArrowheads="1"/>
          </p:cNvSpPr>
          <p:nvPr/>
        </p:nvSpPr>
        <p:spPr bwMode="auto">
          <a:xfrm>
            <a:off x="8221851" y="3305079"/>
            <a:ext cx="2197100" cy="36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lnSpc>
                <a:spcPct val="120000"/>
              </a:lnSpc>
            </a:pPr>
            <a:r>
              <a:rPr lang="zh-CN" altLang="en-US" sz="1600" b="1" dirty="0">
                <a:solidFill>
                  <a:srgbClr val="5F5F5F"/>
                </a:solidFill>
                <a:latin typeface="Arial" panose="020B0604020202020204" pitchFamily="34" charset="0"/>
              </a:rPr>
              <a:t>点击添相目录</a:t>
            </a:r>
            <a:endParaRPr lang="zh-CN" altLang="en-US" sz="1200" dirty="0">
              <a:solidFill>
                <a:srgbClr val="5F5F5F"/>
              </a:solidFill>
              <a:latin typeface="Arial" panose="020B0604020202020204" pitchFamily="34" charset="0"/>
            </a:endParaRPr>
          </a:p>
        </p:txBody>
      </p:sp>
      <p:sp>
        <p:nvSpPr>
          <p:cNvPr id="5" name="Rectangle 7"/>
          <p:cNvSpPr>
            <a:spLocks noChangeArrowheads="1"/>
          </p:cNvSpPr>
          <p:nvPr/>
        </p:nvSpPr>
        <p:spPr bwMode="auto">
          <a:xfrm>
            <a:off x="7443181" y="5265370"/>
            <a:ext cx="2195513" cy="400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lnSpc>
                <a:spcPct val="120000"/>
              </a:lnSpc>
            </a:pPr>
            <a:r>
              <a:rPr lang="zh-CN" altLang="en-US" sz="1600" b="1" dirty="0">
                <a:solidFill>
                  <a:srgbClr val="5F5F5F"/>
                </a:solidFill>
                <a:latin typeface="Arial" panose="020B0604020202020204" pitchFamily="34" charset="0"/>
              </a:rPr>
              <a:t>点击添相目录</a:t>
            </a:r>
            <a:endParaRPr lang="zh-CN" altLang="en-US" sz="1200" dirty="0">
              <a:solidFill>
                <a:srgbClr val="5F5F5F"/>
              </a:solidFill>
              <a:latin typeface="Arial" panose="020B0604020202020204" pitchFamily="34" charset="0"/>
            </a:endParaRPr>
          </a:p>
        </p:txBody>
      </p:sp>
      <p:sp>
        <p:nvSpPr>
          <p:cNvPr id="6" name="Freeform 12"/>
          <p:cNvSpPr>
            <a:spLocks noChangeArrowheads="1"/>
          </p:cNvSpPr>
          <p:nvPr/>
        </p:nvSpPr>
        <p:spPr bwMode="auto">
          <a:xfrm>
            <a:off x="6474012" y="1857375"/>
            <a:ext cx="1022350" cy="1665288"/>
          </a:xfrm>
          <a:custGeom>
            <a:avLst/>
            <a:gdLst>
              <a:gd name="T0" fmla="*/ 2147483647 w 554"/>
              <a:gd name="T1" fmla="*/ 2147483647 h 915"/>
              <a:gd name="T2" fmla="*/ 0 w 554"/>
              <a:gd name="T3" fmla="*/ 0 h 915"/>
              <a:gd name="T4" fmla="*/ 0 60000 65536"/>
              <a:gd name="T5" fmla="*/ 0 60000 65536"/>
              <a:gd name="T6" fmla="*/ 0 w 554"/>
              <a:gd name="T7" fmla="*/ 0 h 915"/>
              <a:gd name="T8" fmla="*/ 554 w 554"/>
              <a:gd name="T9" fmla="*/ 915 h 915"/>
            </a:gdLst>
            <a:ahLst/>
            <a:cxnLst>
              <a:cxn ang="T4">
                <a:pos x="T0" y="T1"/>
              </a:cxn>
              <a:cxn ang="T5">
                <a:pos x="T2" y="T3"/>
              </a:cxn>
            </a:cxnLst>
            <a:rect l="T6" t="T7" r="T8" b="T9"/>
            <a:pathLst>
              <a:path w="554" h="915">
                <a:moveTo>
                  <a:pt x="554" y="915"/>
                </a:moveTo>
                <a:cubicBezTo>
                  <a:pt x="523" y="530"/>
                  <a:pt x="309" y="197"/>
                  <a:pt x="0" y="0"/>
                </a:cubicBezTo>
              </a:path>
            </a:pathLst>
          </a:custGeom>
          <a:noFill/>
          <a:ln w="22225" cap="flat" cmpd="sng">
            <a:solidFill>
              <a:schemeClr val="accent6"/>
            </a:solidFill>
            <a:prstDash val="sysDot"/>
            <a:miter lim="800000"/>
          </a:ln>
          <a:extLst>
            <a:ext uri="{909E8E84-426E-40DD-AFC4-6F175D3DCCD1}">
              <a14:hiddenFill xmlns:a14="http://schemas.microsoft.com/office/drawing/2010/main">
                <a:solidFill>
                  <a:srgbClr val="FFFFFF"/>
                </a:solidFill>
              </a14:hiddenFill>
            </a:ext>
          </a:extLst>
        </p:spPr>
        <p:txBody>
          <a:bodyPr lIns="123718" tIns="61859" rIns="123718" bIns="61859"/>
          <a:lstStyle/>
          <a:p>
            <a:endParaRPr lang="zh-CN" altLang="en-US"/>
          </a:p>
        </p:txBody>
      </p:sp>
      <p:sp>
        <p:nvSpPr>
          <p:cNvPr id="7" name="Freeform 13"/>
          <p:cNvSpPr>
            <a:spLocks noChangeArrowheads="1"/>
          </p:cNvSpPr>
          <p:nvPr/>
        </p:nvSpPr>
        <p:spPr bwMode="auto">
          <a:xfrm>
            <a:off x="4673787" y="1516063"/>
            <a:ext cx="1800225" cy="339725"/>
          </a:xfrm>
          <a:custGeom>
            <a:avLst/>
            <a:gdLst>
              <a:gd name="T0" fmla="*/ 2147483647 w 976"/>
              <a:gd name="T1" fmla="*/ 2147483647 h 187"/>
              <a:gd name="T2" fmla="*/ 2147483647 w 976"/>
              <a:gd name="T3" fmla="*/ 0 h 187"/>
              <a:gd name="T4" fmla="*/ 0 w 976"/>
              <a:gd name="T5" fmla="*/ 2147483647 h 187"/>
              <a:gd name="T6" fmla="*/ 0 60000 65536"/>
              <a:gd name="T7" fmla="*/ 0 60000 65536"/>
              <a:gd name="T8" fmla="*/ 0 60000 65536"/>
              <a:gd name="T9" fmla="*/ 0 w 976"/>
              <a:gd name="T10" fmla="*/ 0 h 187"/>
              <a:gd name="T11" fmla="*/ 976 w 976"/>
              <a:gd name="T12" fmla="*/ 187 h 187"/>
            </a:gdLst>
            <a:ahLst/>
            <a:cxnLst>
              <a:cxn ang="T6">
                <a:pos x="T0" y="T1"/>
              </a:cxn>
              <a:cxn ang="T7">
                <a:pos x="T2" y="T3"/>
              </a:cxn>
              <a:cxn ang="T8">
                <a:pos x="T4" y="T5"/>
              </a:cxn>
            </a:cxnLst>
            <a:rect l="T9" t="T10" r="T11" b="T12"/>
            <a:pathLst>
              <a:path w="976" h="187">
                <a:moveTo>
                  <a:pt x="976" y="187"/>
                </a:moveTo>
                <a:cubicBezTo>
                  <a:pt x="790" y="69"/>
                  <a:pt x="569" y="0"/>
                  <a:pt x="332" y="0"/>
                </a:cubicBezTo>
                <a:cubicBezTo>
                  <a:pt x="217" y="0"/>
                  <a:pt x="106" y="16"/>
                  <a:pt x="0" y="46"/>
                </a:cubicBezTo>
              </a:path>
            </a:pathLst>
          </a:custGeom>
          <a:noFill/>
          <a:ln w="22225" cap="flat" cmpd="sng">
            <a:solidFill>
              <a:schemeClr val="accent6"/>
            </a:solidFill>
            <a:prstDash val="sysDot"/>
            <a:miter lim="800000"/>
          </a:ln>
          <a:extLst>
            <a:ext uri="{909E8E84-426E-40DD-AFC4-6F175D3DCCD1}">
              <a14:hiddenFill xmlns:a14="http://schemas.microsoft.com/office/drawing/2010/main">
                <a:solidFill>
                  <a:srgbClr val="FFFFFF"/>
                </a:solidFill>
              </a14:hiddenFill>
            </a:ext>
          </a:extLst>
        </p:spPr>
        <p:txBody>
          <a:bodyPr lIns="123718" tIns="61859" rIns="123718" bIns="61859"/>
          <a:lstStyle/>
          <a:p>
            <a:endParaRPr lang="zh-CN" altLang="en-US"/>
          </a:p>
        </p:txBody>
      </p:sp>
      <p:sp>
        <p:nvSpPr>
          <p:cNvPr id="8" name="Freeform 14"/>
          <p:cNvSpPr>
            <a:spLocks noChangeArrowheads="1"/>
          </p:cNvSpPr>
          <p:nvPr/>
        </p:nvSpPr>
        <p:spPr bwMode="auto">
          <a:xfrm>
            <a:off x="6777225" y="3522663"/>
            <a:ext cx="727075" cy="1804987"/>
          </a:xfrm>
          <a:custGeom>
            <a:avLst/>
            <a:gdLst>
              <a:gd name="T0" fmla="*/ 0 w 394"/>
              <a:gd name="T1" fmla="*/ 2147483647 h 991"/>
              <a:gd name="T2" fmla="*/ 2147483647 w 394"/>
              <a:gd name="T3" fmla="*/ 2147483647 h 991"/>
              <a:gd name="T4" fmla="*/ 2147483647 w 394"/>
              <a:gd name="T5" fmla="*/ 0 h 991"/>
              <a:gd name="T6" fmla="*/ 0 60000 65536"/>
              <a:gd name="T7" fmla="*/ 0 60000 65536"/>
              <a:gd name="T8" fmla="*/ 0 60000 65536"/>
              <a:gd name="T9" fmla="*/ 0 w 394"/>
              <a:gd name="T10" fmla="*/ 0 h 991"/>
              <a:gd name="T11" fmla="*/ 394 w 394"/>
              <a:gd name="T12" fmla="*/ 991 h 991"/>
            </a:gdLst>
            <a:ahLst/>
            <a:cxnLst>
              <a:cxn ang="T6">
                <a:pos x="T0" y="T1"/>
              </a:cxn>
              <a:cxn ang="T7">
                <a:pos x="T2" y="T3"/>
              </a:cxn>
              <a:cxn ang="T8">
                <a:pos x="T4" y="T5"/>
              </a:cxn>
            </a:cxnLst>
            <a:rect l="T9" t="T10" r="T11" b="T12"/>
            <a:pathLst>
              <a:path w="394" h="991">
                <a:moveTo>
                  <a:pt x="0" y="991"/>
                </a:moveTo>
                <a:cubicBezTo>
                  <a:pt x="242" y="771"/>
                  <a:pt x="394" y="454"/>
                  <a:pt x="394" y="101"/>
                </a:cubicBezTo>
                <a:cubicBezTo>
                  <a:pt x="394" y="67"/>
                  <a:pt x="392" y="34"/>
                  <a:pt x="389" y="0"/>
                </a:cubicBezTo>
              </a:path>
            </a:pathLst>
          </a:custGeom>
          <a:noFill/>
          <a:ln w="22225" cap="flat" cmpd="sng">
            <a:solidFill>
              <a:schemeClr val="accent6"/>
            </a:solidFill>
            <a:prstDash val="sysDot"/>
            <a:miter lim="800000"/>
          </a:ln>
          <a:extLst>
            <a:ext uri="{909E8E84-426E-40DD-AFC4-6F175D3DCCD1}">
              <a14:hiddenFill xmlns:a14="http://schemas.microsoft.com/office/drawing/2010/main">
                <a:solidFill>
                  <a:srgbClr val="FFFFFF"/>
                </a:solidFill>
              </a14:hiddenFill>
            </a:ext>
          </a:extLst>
        </p:spPr>
        <p:txBody>
          <a:bodyPr lIns="123718" tIns="61859" rIns="123718" bIns="61859"/>
          <a:lstStyle/>
          <a:p>
            <a:endParaRPr lang="zh-CN" altLang="en-US"/>
          </a:p>
        </p:txBody>
      </p:sp>
      <p:grpSp>
        <p:nvGrpSpPr>
          <p:cNvPr id="10" name="组合 299"/>
          <p:cNvGrpSpPr/>
          <p:nvPr/>
        </p:nvGrpSpPr>
        <p:grpSpPr bwMode="auto">
          <a:xfrm>
            <a:off x="4311837" y="2565400"/>
            <a:ext cx="2135188" cy="2311400"/>
            <a:chOff x="0" y="0"/>
            <a:chExt cx="2134335" cy="2311488"/>
          </a:xfrm>
        </p:grpSpPr>
        <p:grpSp>
          <p:nvGrpSpPr>
            <p:cNvPr id="11" name="Group 1"/>
            <p:cNvGrpSpPr/>
            <p:nvPr/>
          </p:nvGrpSpPr>
          <p:grpSpPr bwMode="auto">
            <a:xfrm>
              <a:off x="0" y="0"/>
              <a:ext cx="2134335" cy="2311488"/>
              <a:chOff x="0" y="0"/>
              <a:chExt cx="1673077" cy="1834694"/>
            </a:xfrm>
          </p:grpSpPr>
          <p:sp>
            <p:nvSpPr>
              <p:cNvPr id="13" name="Oval 11"/>
              <p:cNvSpPr>
                <a:spLocks noChangeArrowheads="1"/>
              </p:cNvSpPr>
              <p:nvPr/>
            </p:nvSpPr>
            <p:spPr bwMode="auto">
              <a:xfrm>
                <a:off x="143134" y="228300"/>
                <a:ext cx="1430856" cy="143085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7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Freeform 18"/>
              <p:cNvSpPr>
                <a:spLocks noEditPoints="1" noChangeArrowheads="1"/>
              </p:cNvSpPr>
              <p:nvPr/>
            </p:nvSpPr>
            <p:spPr bwMode="auto">
              <a:xfrm>
                <a:off x="613412" y="653731"/>
                <a:ext cx="236555" cy="235905"/>
              </a:xfrm>
              <a:custGeom>
                <a:avLst/>
                <a:gdLst>
                  <a:gd name="T0" fmla="*/ 2147483647 w 2222"/>
                  <a:gd name="T1" fmla="*/ 2147483647 h 2222"/>
                  <a:gd name="T2" fmla="*/ 2147483647 w 2222"/>
                  <a:gd name="T3" fmla="*/ 2147483647 h 2222"/>
                  <a:gd name="T4" fmla="*/ 2147483647 w 2222"/>
                  <a:gd name="T5" fmla="*/ 2147483647 h 2222"/>
                  <a:gd name="T6" fmla="*/ 2147483647 w 2222"/>
                  <a:gd name="T7" fmla="*/ 2147483647 h 2222"/>
                  <a:gd name="T8" fmla="*/ 2147483647 w 2222"/>
                  <a:gd name="T9" fmla="*/ 2147483647 h 2222"/>
                  <a:gd name="T10" fmla="*/ 2147483647 w 2222"/>
                  <a:gd name="T11" fmla="*/ 2147483647 h 2222"/>
                  <a:gd name="T12" fmla="*/ 2147483647 w 2222"/>
                  <a:gd name="T13" fmla="*/ 2147483647 h 2222"/>
                  <a:gd name="T14" fmla="*/ 0 w 2222"/>
                  <a:gd name="T15" fmla="*/ 2147483647 h 2222"/>
                  <a:gd name="T16" fmla="*/ 2147483647 w 2222"/>
                  <a:gd name="T17" fmla="*/ 2147483647 h 2222"/>
                  <a:gd name="T18" fmla="*/ 2147483647 w 2222"/>
                  <a:gd name="T19" fmla="*/ 2147483647 h 2222"/>
                  <a:gd name="T20" fmla="*/ 2147483647 w 2222"/>
                  <a:gd name="T21" fmla="*/ 2147483647 h 2222"/>
                  <a:gd name="T22" fmla="*/ 2147483647 w 2222"/>
                  <a:gd name="T23" fmla="*/ 2147483647 h 2222"/>
                  <a:gd name="T24" fmla="*/ 2147483647 w 2222"/>
                  <a:gd name="T25" fmla="*/ 2147483647 h 2222"/>
                  <a:gd name="T26" fmla="*/ 2147483647 w 2222"/>
                  <a:gd name="T27" fmla="*/ 2147483647 h 2222"/>
                  <a:gd name="T28" fmla="*/ 2147483647 w 2222"/>
                  <a:gd name="T29" fmla="*/ 2147483647 h 2222"/>
                  <a:gd name="T30" fmla="*/ 2147483647 w 2222"/>
                  <a:gd name="T31" fmla="*/ 2147483647 h 2222"/>
                  <a:gd name="T32" fmla="*/ 2147483647 w 2222"/>
                  <a:gd name="T33" fmla="*/ 2147483647 h 2222"/>
                  <a:gd name="T34" fmla="*/ 2147483647 w 2222"/>
                  <a:gd name="T35" fmla="*/ 2147483647 h 2222"/>
                  <a:gd name="T36" fmla="*/ 2147483647 w 2222"/>
                  <a:gd name="T37" fmla="*/ 1778266541 h 2222"/>
                  <a:gd name="T38" fmla="*/ 2147483647 w 2222"/>
                  <a:gd name="T39" fmla="*/ 2147483647 h 2222"/>
                  <a:gd name="T40" fmla="*/ 2147483647 w 2222"/>
                  <a:gd name="T41" fmla="*/ 2147483647 h 2222"/>
                  <a:gd name="T42" fmla="*/ 2147483647 w 2222"/>
                  <a:gd name="T43" fmla="*/ 2147483647 h 2222"/>
                  <a:gd name="T44" fmla="*/ 2147483647 w 2222"/>
                  <a:gd name="T45" fmla="*/ 2147483647 h 2222"/>
                  <a:gd name="T46" fmla="*/ 2147483647 w 2222"/>
                  <a:gd name="T47" fmla="*/ 2147483647 h 2222"/>
                  <a:gd name="T48" fmla="*/ 2147483647 w 2222"/>
                  <a:gd name="T49" fmla="*/ 2147483647 h 2222"/>
                  <a:gd name="T50" fmla="*/ 2147483647 w 2222"/>
                  <a:gd name="T51" fmla="*/ 2147483647 h 2222"/>
                  <a:gd name="T52" fmla="*/ 2147483647 w 2222"/>
                  <a:gd name="T53" fmla="*/ 2147483647 h 2222"/>
                  <a:gd name="T54" fmla="*/ 2147483647 w 2222"/>
                  <a:gd name="T55" fmla="*/ 2147483647 h 2222"/>
                  <a:gd name="T56" fmla="*/ 2147483647 w 2222"/>
                  <a:gd name="T57" fmla="*/ 2147483647 h 2222"/>
                  <a:gd name="T58" fmla="*/ 2147483647 w 2222"/>
                  <a:gd name="T59" fmla="*/ 2147483647 h 2222"/>
                  <a:gd name="T60" fmla="*/ 2147483647 w 2222"/>
                  <a:gd name="T61" fmla="*/ 2147483647 h 2222"/>
                  <a:gd name="T62" fmla="*/ 2147483647 w 2222"/>
                  <a:gd name="T63" fmla="*/ 2147483647 h 2222"/>
                  <a:gd name="T64" fmla="*/ 2147483647 w 2222"/>
                  <a:gd name="T65" fmla="*/ 2147483647 h 2222"/>
                  <a:gd name="T66" fmla="*/ 2147483647 w 2222"/>
                  <a:gd name="T67" fmla="*/ 2147483647 h 2222"/>
                  <a:gd name="T68" fmla="*/ 2147483647 w 2222"/>
                  <a:gd name="T69" fmla="*/ 2147483647 h 2222"/>
                  <a:gd name="T70" fmla="*/ 2147483647 w 2222"/>
                  <a:gd name="T71" fmla="*/ 2147483647 h 2222"/>
                  <a:gd name="T72" fmla="*/ 2147483647 w 2222"/>
                  <a:gd name="T73" fmla="*/ 2147483647 h 22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22"/>
                  <a:gd name="T112" fmla="*/ 0 h 2222"/>
                  <a:gd name="T113" fmla="*/ 2222 w 2222"/>
                  <a:gd name="T114" fmla="*/ 2222 h 22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22" h="2222">
                    <a:moveTo>
                      <a:pt x="1717" y="1951"/>
                    </a:moveTo>
                    <a:cubicBezTo>
                      <a:pt x="1090" y="1677"/>
                      <a:pt x="1090" y="1677"/>
                      <a:pt x="1090" y="1677"/>
                    </a:cubicBezTo>
                    <a:cubicBezTo>
                      <a:pt x="797" y="2076"/>
                      <a:pt x="797" y="2076"/>
                      <a:pt x="797" y="2076"/>
                    </a:cubicBezTo>
                    <a:cubicBezTo>
                      <a:pt x="781" y="2100"/>
                      <a:pt x="769" y="2116"/>
                      <a:pt x="758" y="2127"/>
                    </a:cubicBezTo>
                    <a:cubicBezTo>
                      <a:pt x="746" y="2138"/>
                      <a:pt x="737" y="2147"/>
                      <a:pt x="720" y="2148"/>
                    </a:cubicBezTo>
                    <a:cubicBezTo>
                      <a:pt x="720" y="2148"/>
                      <a:pt x="719" y="2148"/>
                      <a:pt x="719" y="2148"/>
                    </a:cubicBezTo>
                    <a:cubicBezTo>
                      <a:pt x="711" y="2148"/>
                      <a:pt x="702" y="2144"/>
                      <a:pt x="697" y="2138"/>
                    </a:cubicBezTo>
                    <a:cubicBezTo>
                      <a:pt x="692" y="2133"/>
                      <a:pt x="690" y="2128"/>
                      <a:pt x="688" y="2123"/>
                    </a:cubicBezTo>
                    <a:cubicBezTo>
                      <a:pt x="685" y="2114"/>
                      <a:pt x="685" y="2106"/>
                      <a:pt x="685" y="2100"/>
                    </a:cubicBezTo>
                    <a:cubicBezTo>
                      <a:pt x="685" y="2094"/>
                      <a:pt x="685" y="2089"/>
                      <a:pt x="686" y="2087"/>
                    </a:cubicBezTo>
                    <a:cubicBezTo>
                      <a:pt x="696" y="1531"/>
                      <a:pt x="696" y="1531"/>
                      <a:pt x="696" y="1531"/>
                    </a:cubicBezTo>
                    <a:cubicBezTo>
                      <a:pt x="620" y="1502"/>
                      <a:pt x="288" y="1373"/>
                      <a:pt x="143" y="1306"/>
                    </a:cubicBezTo>
                    <a:cubicBezTo>
                      <a:pt x="109" y="1291"/>
                      <a:pt x="86" y="1274"/>
                      <a:pt x="70" y="1255"/>
                    </a:cubicBezTo>
                    <a:cubicBezTo>
                      <a:pt x="55" y="1236"/>
                      <a:pt x="47" y="1214"/>
                      <a:pt x="47" y="1194"/>
                    </a:cubicBezTo>
                    <a:cubicBezTo>
                      <a:pt x="48" y="1190"/>
                      <a:pt x="48" y="1187"/>
                      <a:pt x="48" y="1183"/>
                    </a:cubicBezTo>
                    <a:cubicBezTo>
                      <a:pt x="19" y="1200"/>
                      <a:pt x="0" y="1231"/>
                      <a:pt x="0" y="1266"/>
                    </a:cubicBezTo>
                    <a:cubicBezTo>
                      <a:pt x="0" y="1268"/>
                      <a:pt x="0" y="1271"/>
                      <a:pt x="0" y="1273"/>
                    </a:cubicBezTo>
                    <a:cubicBezTo>
                      <a:pt x="3" y="1311"/>
                      <a:pt x="26" y="1343"/>
                      <a:pt x="62" y="1357"/>
                    </a:cubicBezTo>
                    <a:cubicBezTo>
                      <a:pt x="624" y="1587"/>
                      <a:pt x="624" y="1587"/>
                      <a:pt x="624" y="1587"/>
                    </a:cubicBezTo>
                    <a:cubicBezTo>
                      <a:pt x="624" y="2124"/>
                      <a:pt x="624" y="2124"/>
                      <a:pt x="624" y="2124"/>
                    </a:cubicBezTo>
                    <a:cubicBezTo>
                      <a:pt x="624" y="2164"/>
                      <a:pt x="648" y="2200"/>
                      <a:pt x="686" y="2215"/>
                    </a:cubicBezTo>
                    <a:cubicBezTo>
                      <a:pt x="698" y="2220"/>
                      <a:pt x="710" y="2222"/>
                      <a:pt x="722" y="2222"/>
                    </a:cubicBezTo>
                    <a:cubicBezTo>
                      <a:pt x="722" y="2222"/>
                      <a:pt x="722" y="2222"/>
                      <a:pt x="722" y="2222"/>
                    </a:cubicBezTo>
                    <a:cubicBezTo>
                      <a:pt x="749" y="2222"/>
                      <a:pt x="775" y="2211"/>
                      <a:pt x="794" y="2189"/>
                    </a:cubicBezTo>
                    <a:cubicBezTo>
                      <a:pt x="795" y="2188"/>
                      <a:pt x="795" y="2188"/>
                      <a:pt x="795" y="2188"/>
                    </a:cubicBezTo>
                    <a:cubicBezTo>
                      <a:pt x="1104" y="1771"/>
                      <a:pt x="1104" y="1771"/>
                      <a:pt x="1104" y="1771"/>
                    </a:cubicBezTo>
                    <a:cubicBezTo>
                      <a:pt x="1776" y="2058"/>
                      <a:pt x="1776" y="2058"/>
                      <a:pt x="1776" y="2058"/>
                    </a:cubicBezTo>
                    <a:cubicBezTo>
                      <a:pt x="1776" y="2059"/>
                      <a:pt x="1776" y="2059"/>
                      <a:pt x="1776" y="2059"/>
                    </a:cubicBezTo>
                    <a:cubicBezTo>
                      <a:pt x="1787" y="2063"/>
                      <a:pt x="1799" y="2066"/>
                      <a:pt x="1812" y="2066"/>
                    </a:cubicBezTo>
                    <a:cubicBezTo>
                      <a:pt x="1830" y="2066"/>
                      <a:pt x="1846" y="2061"/>
                      <a:pt x="1860" y="2054"/>
                    </a:cubicBezTo>
                    <a:cubicBezTo>
                      <a:pt x="1885" y="2039"/>
                      <a:pt x="1904" y="2014"/>
                      <a:pt x="1909" y="1984"/>
                    </a:cubicBezTo>
                    <a:cubicBezTo>
                      <a:pt x="1912" y="1967"/>
                      <a:pt x="1912" y="1967"/>
                      <a:pt x="1912" y="1967"/>
                    </a:cubicBezTo>
                    <a:cubicBezTo>
                      <a:pt x="1889" y="1979"/>
                      <a:pt x="1865" y="1983"/>
                      <a:pt x="1842" y="1983"/>
                    </a:cubicBezTo>
                    <a:cubicBezTo>
                      <a:pt x="1781" y="1983"/>
                      <a:pt x="1727" y="1956"/>
                      <a:pt x="1717" y="1951"/>
                    </a:cubicBezTo>
                    <a:close/>
                    <a:moveTo>
                      <a:pt x="2222" y="98"/>
                    </a:moveTo>
                    <a:cubicBezTo>
                      <a:pt x="2222" y="66"/>
                      <a:pt x="2206" y="36"/>
                      <a:pt x="2180" y="17"/>
                    </a:cubicBezTo>
                    <a:cubicBezTo>
                      <a:pt x="2163" y="6"/>
                      <a:pt x="2144" y="0"/>
                      <a:pt x="2125" y="0"/>
                    </a:cubicBezTo>
                    <a:cubicBezTo>
                      <a:pt x="2108" y="0"/>
                      <a:pt x="2090" y="4"/>
                      <a:pt x="2075" y="14"/>
                    </a:cubicBezTo>
                    <a:cubicBezTo>
                      <a:pt x="123" y="1140"/>
                      <a:pt x="123" y="1140"/>
                      <a:pt x="123" y="1140"/>
                    </a:cubicBezTo>
                    <a:cubicBezTo>
                      <a:pt x="120" y="1143"/>
                      <a:pt x="117" y="1146"/>
                      <a:pt x="115" y="1149"/>
                    </a:cubicBezTo>
                    <a:cubicBezTo>
                      <a:pt x="104" y="1162"/>
                      <a:pt x="95" y="1179"/>
                      <a:pt x="95" y="1194"/>
                    </a:cubicBezTo>
                    <a:cubicBezTo>
                      <a:pt x="95" y="1203"/>
                      <a:pt x="98" y="1213"/>
                      <a:pt x="107" y="1224"/>
                    </a:cubicBezTo>
                    <a:cubicBezTo>
                      <a:pt x="117" y="1236"/>
                      <a:pt x="134" y="1249"/>
                      <a:pt x="163" y="1263"/>
                    </a:cubicBezTo>
                    <a:cubicBezTo>
                      <a:pt x="243" y="1300"/>
                      <a:pt x="385" y="1357"/>
                      <a:pt x="506" y="1405"/>
                    </a:cubicBezTo>
                    <a:cubicBezTo>
                      <a:pt x="627" y="1454"/>
                      <a:pt x="728" y="1492"/>
                      <a:pt x="729" y="1492"/>
                    </a:cubicBezTo>
                    <a:cubicBezTo>
                      <a:pt x="744" y="1498"/>
                      <a:pt x="744" y="1498"/>
                      <a:pt x="744" y="1498"/>
                    </a:cubicBezTo>
                    <a:cubicBezTo>
                      <a:pt x="733" y="2083"/>
                      <a:pt x="733" y="2083"/>
                      <a:pt x="733" y="2083"/>
                    </a:cubicBezTo>
                    <a:cubicBezTo>
                      <a:pt x="740" y="2075"/>
                      <a:pt x="748" y="2063"/>
                      <a:pt x="758" y="2049"/>
                    </a:cubicBezTo>
                    <a:cubicBezTo>
                      <a:pt x="758" y="2048"/>
                      <a:pt x="758" y="2048"/>
                      <a:pt x="758" y="2048"/>
                    </a:cubicBezTo>
                    <a:cubicBezTo>
                      <a:pt x="1074" y="1618"/>
                      <a:pt x="1074" y="1618"/>
                      <a:pt x="1074" y="1618"/>
                    </a:cubicBezTo>
                    <a:cubicBezTo>
                      <a:pt x="1737" y="1908"/>
                      <a:pt x="1737" y="1908"/>
                      <a:pt x="1737" y="1908"/>
                    </a:cubicBezTo>
                    <a:cubicBezTo>
                      <a:pt x="1738" y="1908"/>
                      <a:pt x="1738" y="1908"/>
                      <a:pt x="1738" y="1908"/>
                    </a:cubicBezTo>
                    <a:cubicBezTo>
                      <a:pt x="1738" y="1908"/>
                      <a:pt x="1738" y="1908"/>
                      <a:pt x="1740" y="1909"/>
                    </a:cubicBezTo>
                    <a:cubicBezTo>
                      <a:pt x="1741" y="1910"/>
                      <a:pt x="1743" y="1911"/>
                      <a:pt x="1746" y="1912"/>
                    </a:cubicBezTo>
                    <a:cubicBezTo>
                      <a:pt x="1752" y="1915"/>
                      <a:pt x="1760" y="1918"/>
                      <a:pt x="1770" y="1922"/>
                    </a:cubicBezTo>
                    <a:cubicBezTo>
                      <a:pt x="1790" y="1929"/>
                      <a:pt x="1817" y="1936"/>
                      <a:pt x="1842" y="1936"/>
                    </a:cubicBezTo>
                    <a:cubicBezTo>
                      <a:pt x="1864" y="1936"/>
                      <a:pt x="1884" y="1931"/>
                      <a:pt x="1900" y="1918"/>
                    </a:cubicBezTo>
                    <a:cubicBezTo>
                      <a:pt x="1909" y="1911"/>
                      <a:pt x="1918" y="1902"/>
                      <a:pt x="1925" y="1888"/>
                    </a:cubicBezTo>
                    <a:cubicBezTo>
                      <a:pt x="2221" y="114"/>
                      <a:pt x="2221" y="114"/>
                      <a:pt x="2221" y="114"/>
                    </a:cubicBezTo>
                    <a:cubicBezTo>
                      <a:pt x="2201" y="111"/>
                      <a:pt x="2201" y="111"/>
                      <a:pt x="2201" y="111"/>
                    </a:cubicBezTo>
                    <a:cubicBezTo>
                      <a:pt x="2221" y="114"/>
                      <a:pt x="2221" y="114"/>
                      <a:pt x="2221" y="114"/>
                    </a:cubicBezTo>
                    <a:cubicBezTo>
                      <a:pt x="2221" y="109"/>
                      <a:pt x="2222" y="103"/>
                      <a:pt x="2222" y="98"/>
                    </a:cubicBezTo>
                    <a:close/>
                    <a:moveTo>
                      <a:pt x="1935" y="400"/>
                    </a:moveTo>
                    <a:cubicBezTo>
                      <a:pt x="1723" y="1664"/>
                      <a:pt x="1723" y="1664"/>
                      <a:pt x="1723" y="1664"/>
                    </a:cubicBezTo>
                    <a:cubicBezTo>
                      <a:pt x="1717" y="1705"/>
                      <a:pt x="1680" y="1726"/>
                      <a:pt x="1641" y="1710"/>
                    </a:cubicBezTo>
                    <a:cubicBezTo>
                      <a:pt x="1256" y="1552"/>
                      <a:pt x="1256" y="1552"/>
                      <a:pt x="1256" y="1552"/>
                    </a:cubicBezTo>
                    <a:cubicBezTo>
                      <a:pt x="1217" y="1537"/>
                      <a:pt x="1204" y="1495"/>
                      <a:pt x="1225" y="1460"/>
                    </a:cubicBezTo>
                    <a:cubicBezTo>
                      <a:pt x="1737" y="602"/>
                      <a:pt x="1737" y="602"/>
                      <a:pt x="1737" y="602"/>
                    </a:cubicBezTo>
                    <a:cubicBezTo>
                      <a:pt x="1759" y="567"/>
                      <a:pt x="1750" y="560"/>
                      <a:pt x="1719" y="586"/>
                    </a:cubicBezTo>
                    <a:cubicBezTo>
                      <a:pt x="833" y="1307"/>
                      <a:pt x="833" y="1307"/>
                      <a:pt x="833" y="1307"/>
                    </a:cubicBezTo>
                    <a:cubicBezTo>
                      <a:pt x="801" y="1333"/>
                      <a:pt x="743" y="1342"/>
                      <a:pt x="705" y="1327"/>
                    </a:cubicBezTo>
                    <a:cubicBezTo>
                      <a:pt x="486" y="1237"/>
                      <a:pt x="486" y="1237"/>
                      <a:pt x="486" y="1237"/>
                    </a:cubicBezTo>
                    <a:cubicBezTo>
                      <a:pt x="447" y="1222"/>
                      <a:pt x="445" y="1192"/>
                      <a:pt x="481" y="1171"/>
                    </a:cubicBezTo>
                    <a:cubicBezTo>
                      <a:pt x="1882" y="364"/>
                      <a:pt x="1882" y="364"/>
                      <a:pt x="1882" y="364"/>
                    </a:cubicBezTo>
                    <a:cubicBezTo>
                      <a:pt x="1918" y="343"/>
                      <a:pt x="1941" y="359"/>
                      <a:pt x="1935" y="400"/>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15" name="Group 9"/>
              <p:cNvGrpSpPr/>
              <p:nvPr/>
            </p:nvGrpSpPr>
            <p:grpSpPr bwMode="auto">
              <a:xfrm>
                <a:off x="0" y="0"/>
                <a:ext cx="1673077" cy="1834694"/>
                <a:chOff x="0" y="0"/>
                <a:chExt cx="4387851" cy="4811712"/>
              </a:xfrm>
            </p:grpSpPr>
            <p:sp>
              <p:nvSpPr>
                <p:cNvPr id="16" name="Freeform 6"/>
                <p:cNvSpPr>
                  <a:spLocks noChangeArrowheads="1"/>
                </p:cNvSpPr>
                <p:nvPr/>
              </p:nvSpPr>
              <p:spPr bwMode="auto">
                <a:xfrm>
                  <a:off x="0" y="0"/>
                  <a:ext cx="2339975" cy="4616450"/>
                </a:xfrm>
                <a:custGeom>
                  <a:avLst/>
                  <a:gdLst>
                    <a:gd name="T0" fmla="*/ 2147483647 w 624"/>
                    <a:gd name="T1" fmla="*/ 2147483647 h 1231"/>
                    <a:gd name="T2" fmla="*/ 2147483647 w 624"/>
                    <a:gd name="T3" fmla="*/ 2147483647 h 1231"/>
                    <a:gd name="T4" fmla="*/ 2147483647 w 624"/>
                    <a:gd name="T5" fmla="*/ 2147483647 h 1231"/>
                    <a:gd name="T6" fmla="*/ 2147483647 w 624"/>
                    <a:gd name="T7" fmla="*/ 2147483647 h 1231"/>
                    <a:gd name="T8" fmla="*/ 2147483647 w 624"/>
                    <a:gd name="T9" fmla="*/ 2147483647 h 1231"/>
                    <a:gd name="T10" fmla="*/ 2147483647 w 624"/>
                    <a:gd name="T11" fmla="*/ 2147483647 h 1231"/>
                    <a:gd name="T12" fmla="*/ 2147483647 w 624"/>
                    <a:gd name="T13" fmla="*/ 2147483647 h 1231"/>
                    <a:gd name="T14" fmla="*/ 2147483647 w 624"/>
                    <a:gd name="T15" fmla="*/ 2147483647 h 1231"/>
                    <a:gd name="T16" fmla="*/ 2147483647 w 624"/>
                    <a:gd name="T17" fmla="*/ 2147483647 h 1231"/>
                    <a:gd name="T18" fmla="*/ 2147483647 w 624"/>
                    <a:gd name="T19" fmla="*/ 0 h 1231"/>
                    <a:gd name="T20" fmla="*/ 2147483647 w 624"/>
                    <a:gd name="T21" fmla="*/ 2147483647 h 1231"/>
                    <a:gd name="T22" fmla="*/ 0 w 624"/>
                    <a:gd name="T23" fmla="*/ 2147483647 h 1231"/>
                    <a:gd name="T24" fmla="*/ 2147483647 w 624"/>
                    <a:gd name="T25" fmla="*/ 2147483647 h 1231"/>
                    <a:gd name="T26" fmla="*/ 2147483647 w 624"/>
                    <a:gd name="T27" fmla="*/ 2147483647 h 1231"/>
                    <a:gd name="T28" fmla="*/ 2147483647 w 624"/>
                    <a:gd name="T29" fmla="*/ 2147483647 h 12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4"/>
                    <a:gd name="T46" fmla="*/ 0 h 1231"/>
                    <a:gd name="T47" fmla="*/ 624 w 624"/>
                    <a:gd name="T48" fmla="*/ 1231 h 12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4" h="1231">
                      <a:moveTo>
                        <a:pt x="528" y="1145"/>
                      </a:moveTo>
                      <a:cubicBezTo>
                        <a:pt x="600" y="1064"/>
                        <a:pt x="600" y="1064"/>
                        <a:pt x="600" y="1064"/>
                      </a:cubicBezTo>
                      <a:cubicBezTo>
                        <a:pt x="595" y="1064"/>
                        <a:pt x="590" y="1064"/>
                        <a:pt x="585" y="1064"/>
                      </a:cubicBezTo>
                      <a:cubicBezTo>
                        <a:pt x="354" y="1064"/>
                        <a:pt x="166" y="877"/>
                        <a:pt x="166" y="646"/>
                      </a:cubicBezTo>
                      <a:cubicBezTo>
                        <a:pt x="166" y="473"/>
                        <a:pt x="271" y="324"/>
                        <a:pt x="421" y="261"/>
                      </a:cubicBezTo>
                      <a:cubicBezTo>
                        <a:pt x="421" y="328"/>
                        <a:pt x="421" y="328"/>
                        <a:pt x="421" y="328"/>
                      </a:cubicBezTo>
                      <a:cubicBezTo>
                        <a:pt x="503" y="235"/>
                        <a:pt x="503" y="235"/>
                        <a:pt x="503" y="235"/>
                      </a:cubicBezTo>
                      <a:cubicBezTo>
                        <a:pt x="584" y="144"/>
                        <a:pt x="584" y="144"/>
                        <a:pt x="584" y="144"/>
                      </a:cubicBezTo>
                      <a:cubicBezTo>
                        <a:pt x="497" y="67"/>
                        <a:pt x="497" y="67"/>
                        <a:pt x="497" y="67"/>
                      </a:cubicBezTo>
                      <a:cubicBezTo>
                        <a:pt x="421" y="0"/>
                        <a:pt x="421" y="0"/>
                        <a:pt x="421" y="0"/>
                      </a:cubicBezTo>
                      <a:cubicBezTo>
                        <a:pt x="421" y="84"/>
                        <a:pt x="421" y="84"/>
                        <a:pt x="421" y="84"/>
                      </a:cubicBezTo>
                      <a:cubicBezTo>
                        <a:pt x="177" y="155"/>
                        <a:pt x="0" y="380"/>
                        <a:pt x="0" y="646"/>
                      </a:cubicBezTo>
                      <a:cubicBezTo>
                        <a:pt x="0" y="969"/>
                        <a:pt x="262" y="1231"/>
                        <a:pt x="585" y="1231"/>
                      </a:cubicBezTo>
                      <a:cubicBezTo>
                        <a:pt x="598" y="1231"/>
                        <a:pt x="611" y="1230"/>
                        <a:pt x="624" y="1230"/>
                      </a:cubicBezTo>
                      <a:lnTo>
                        <a:pt x="528" y="1145"/>
                      </a:lnTo>
                      <a:close/>
                    </a:path>
                  </a:pathLst>
                </a:custGeom>
                <a:solidFill>
                  <a:schemeClr val="accent1">
                    <a:lumMod val="75000"/>
                  </a:schemeClr>
                </a:solidFill>
                <a:ln w="9525">
                  <a:solidFill>
                    <a:schemeClr val="accent1">
                      <a:lumMod val="75000"/>
                    </a:schemeClr>
                  </a:solidFill>
                  <a:miter lim="800000"/>
                </a:ln>
              </p:spPr>
              <p:txBody>
                <a:bodyPr lIns="90170" tIns="46990" rIns="90170" bIns="46990"/>
                <a:lstStyle/>
                <a:p>
                  <a:endParaRPr lang="zh-CN" altLang="en-US"/>
                </a:p>
              </p:txBody>
            </p:sp>
            <p:sp>
              <p:nvSpPr>
                <p:cNvPr id="17" name="Freeform 7"/>
                <p:cNvSpPr>
                  <a:spLocks noChangeArrowheads="1"/>
                </p:cNvSpPr>
                <p:nvPr/>
              </p:nvSpPr>
              <p:spPr bwMode="auto">
                <a:xfrm>
                  <a:off x="2084388" y="225425"/>
                  <a:ext cx="2303463" cy="4586287"/>
                </a:xfrm>
                <a:custGeom>
                  <a:avLst/>
                  <a:gdLst>
                    <a:gd name="T0" fmla="*/ 2147483647 w 614"/>
                    <a:gd name="T1" fmla="*/ 0 h 1223"/>
                    <a:gd name="T2" fmla="*/ 0 w 614"/>
                    <a:gd name="T3" fmla="*/ 2147483647 h 1223"/>
                    <a:gd name="T4" fmla="*/ 2147483647 w 614"/>
                    <a:gd name="T5" fmla="*/ 2147483647 h 1223"/>
                    <a:gd name="T6" fmla="*/ 2147483647 w 614"/>
                    <a:gd name="T7" fmla="*/ 2147483647 h 1223"/>
                    <a:gd name="T8" fmla="*/ 2147483647 w 614"/>
                    <a:gd name="T9" fmla="*/ 2147483647 h 1223"/>
                    <a:gd name="T10" fmla="*/ 2147483647 w 614"/>
                    <a:gd name="T11" fmla="*/ 2147483647 h 1223"/>
                    <a:gd name="T12" fmla="*/ 2147483647 w 614"/>
                    <a:gd name="T13" fmla="*/ 2147483647 h 1223"/>
                    <a:gd name="T14" fmla="*/ 2147483647 w 614"/>
                    <a:gd name="T15" fmla="*/ 2147483647 h 1223"/>
                    <a:gd name="T16" fmla="*/ 2147483647 w 614"/>
                    <a:gd name="T17" fmla="*/ 2147483647 h 1223"/>
                    <a:gd name="T18" fmla="*/ 2147483647 w 614"/>
                    <a:gd name="T19" fmla="*/ 2147483647 h 1223"/>
                    <a:gd name="T20" fmla="*/ 2147483647 w 614"/>
                    <a:gd name="T21" fmla="*/ 2147483647 h 1223"/>
                    <a:gd name="T22" fmla="*/ 2147483647 w 614"/>
                    <a:gd name="T23" fmla="*/ 2147483647 h 1223"/>
                    <a:gd name="T24" fmla="*/ 2147483647 w 614"/>
                    <a:gd name="T25" fmla="*/ 2147483647 h 1223"/>
                    <a:gd name="T26" fmla="*/ 2147483647 w 614"/>
                    <a:gd name="T27" fmla="*/ 2147483647 h 1223"/>
                    <a:gd name="T28" fmla="*/ 2147483647 w 614"/>
                    <a:gd name="T29" fmla="*/ 0 h 12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4"/>
                    <a:gd name="T46" fmla="*/ 0 h 1223"/>
                    <a:gd name="T47" fmla="*/ 614 w 614"/>
                    <a:gd name="T48" fmla="*/ 1223 h 12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4" h="1223">
                      <a:moveTo>
                        <a:pt x="29" y="0"/>
                      </a:moveTo>
                      <a:cubicBezTo>
                        <a:pt x="19" y="0"/>
                        <a:pt x="9" y="1"/>
                        <a:pt x="0" y="1"/>
                      </a:cubicBezTo>
                      <a:cubicBezTo>
                        <a:pt x="87" y="78"/>
                        <a:pt x="87" y="78"/>
                        <a:pt x="87" y="78"/>
                      </a:cubicBezTo>
                      <a:cubicBezTo>
                        <a:pt x="8" y="168"/>
                        <a:pt x="8" y="168"/>
                        <a:pt x="8" y="168"/>
                      </a:cubicBezTo>
                      <a:cubicBezTo>
                        <a:pt x="15" y="167"/>
                        <a:pt x="22" y="167"/>
                        <a:pt x="29" y="167"/>
                      </a:cubicBezTo>
                      <a:cubicBezTo>
                        <a:pt x="260" y="167"/>
                        <a:pt x="448" y="354"/>
                        <a:pt x="448" y="586"/>
                      </a:cubicBezTo>
                      <a:cubicBezTo>
                        <a:pt x="448" y="758"/>
                        <a:pt x="343" y="906"/>
                        <a:pt x="194" y="970"/>
                      </a:cubicBezTo>
                      <a:cubicBezTo>
                        <a:pt x="194" y="896"/>
                        <a:pt x="194" y="896"/>
                        <a:pt x="194" y="896"/>
                      </a:cubicBezTo>
                      <a:cubicBezTo>
                        <a:pt x="103" y="998"/>
                        <a:pt x="103" y="998"/>
                        <a:pt x="103" y="998"/>
                      </a:cubicBezTo>
                      <a:cubicBezTo>
                        <a:pt x="31" y="1079"/>
                        <a:pt x="31" y="1079"/>
                        <a:pt x="31" y="1079"/>
                      </a:cubicBezTo>
                      <a:cubicBezTo>
                        <a:pt x="126" y="1163"/>
                        <a:pt x="126" y="1163"/>
                        <a:pt x="126" y="1163"/>
                      </a:cubicBezTo>
                      <a:cubicBezTo>
                        <a:pt x="194" y="1223"/>
                        <a:pt x="194" y="1223"/>
                        <a:pt x="194" y="1223"/>
                      </a:cubicBezTo>
                      <a:cubicBezTo>
                        <a:pt x="194" y="1147"/>
                        <a:pt x="194" y="1147"/>
                        <a:pt x="194" y="1147"/>
                      </a:cubicBezTo>
                      <a:cubicBezTo>
                        <a:pt x="437" y="1076"/>
                        <a:pt x="614" y="851"/>
                        <a:pt x="614" y="586"/>
                      </a:cubicBezTo>
                      <a:cubicBezTo>
                        <a:pt x="614" y="262"/>
                        <a:pt x="352" y="0"/>
                        <a:pt x="29" y="0"/>
                      </a:cubicBezTo>
                      <a:close/>
                    </a:path>
                  </a:pathLst>
                </a:custGeom>
                <a:solidFill>
                  <a:schemeClr val="accent1">
                    <a:lumMod val="75000"/>
                  </a:schemeClr>
                </a:solidFill>
                <a:ln w="9525">
                  <a:solidFill>
                    <a:schemeClr val="accent1">
                      <a:lumMod val="75000"/>
                    </a:schemeClr>
                  </a:solidFill>
                  <a:miter lim="800000"/>
                </a:ln>
              </p:spPr>
              <p:txBody>
                <a:bodyPr lIns="90170" tIns="46990" rIns="90170" bIns="46990"/>
                <a:lstStyle/>
                <a:p>
                  <a:endParaRPr lang="zh-CN" altLang="en-US"/>
                </a:p>
              </p:txBody>
            </p:sp>
          </p:grpSp>
        </p:grpSp>
        <p:sp>
          <p:nvSpPr>
            <p:cNvPr id="12" name="矩形 81"/>
            <p:cNvSpPr>
              <a:spLocks noChangeArrowheads="1"/>
            </p:cNvSpPr>
            <p:nvPr/>
          </p:nvSpPr>
          <p:spPr bwMode="auto">
            <a:xfrm>
              <a:off x="387195" y="773142"/>
              <a:ext cx="1374226" cy="708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r>
                <a:rPr lang="zh-CN" altLang="en-US" sz="4000" b="1" dirty="0">
                  <a:solidFill>
                    <a:schemeClr val="accent4">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目 录</a:t>
              </a:r>
            </a:p>
          </p:txBody>
        </p:sp>
      </p:grpSp>
      <p:grpSp>
        <p:nvGrpSpPr>
          <p:cNvPr id="18" name="组合 92"/>
          <p:cNvGrpSpPr/>
          <p:nvPr/>
        </p:nvGrpSpPr>
        <p:grpSpPr bwMode="auto">
          <a:xfrm>
            <a:off x="3907025" y="1106488"/>
            <a:ext cx="1204912" cy="1189037"/>
            <a:chOff x="0" y="0"/>
            <a:chExt cx="1204577" cy="1189639"/>
          </a:xfrm>
        </p:grpSpPr>
        <p:sp>
          <p:nvSpPr>
            <p:cNvPr id="19" name="Oval 208"/>
            <p:cNvSpPr/>
            <p:nvPr/>
          </p:nvSpPr>
          <p:spPr bwMode="auto">
            <a:xfrm rot="10800000">
              <a:off x="0" y="0"/>
              <a:ext cx="1204577" cy="1189639"/>
            </a:xfrm>
            <a:prstGeom prst="ellipse">
              <a:avLst/>
            </a:prstGeom>
            <a:solidFill>
              <a:srgbClr val="FFFFFF"/>
            </a:solidFill>
            <a:ln w="22225" cap="rnd">
              <a:solidFill>
                <a:schemeClr val="accent6"/>
              </a:solidFill>
              <a:prstDash val="sysDot"/>
              <a:miter lim="800000"/>
            </a:ln>
          </p:spPr>
          <p:txBody>
            <a:bodyPr lIns="90170" tIns="46990" rIns="90170" bIns="469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7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0" name="Picture 6" descr="C:\Users\Administrator\Desktop\图片1.png"/>
            <p:cNvPicPr>
              <a:picLocks noChangeAspect="1" noChangeArrowheads="1"/>
            </p:cNvPicPr>
            <p:nvPr/>
          </p:nvPicPr>
          <p:blipFill>
            <a:blip r:embed="rId3" cstate="email">
              <a:duotone>
                <a:schemeClr val="accent3">
                  <a:shade val="45000"/>
                  <a:satMod val="135000"/>
                </a:schemeClr>
                <a:prstClr val="white"/>
              </a:duotone>
            </a:blip>
            <a:srcRect/>
            <a:stretch>
              <a:fillRect/>
            </a:stretch>
          </p:blipFill>
          <p:spPr bwMode="auto">
            <a:xfrm>
              <a:off x="206244" y="216024"/>
              <a:ext cx="792088" cy="792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21" name="组合 93"/>
          <p:cNvGrpSpPr/>
          <p:nvPr/>
        </p:nvGrpSpPr>
        <p:grpSpPr bwMode="auto">
          <a:xfrm>
            <a:off x="6051737" y="1273175"/>
            <a:ext cx="1204913" cy="1189038"/>
            <a:chOff x="0" y="0"/>
            <a:chExt cx="1204578" cy="1189639"/>
          </a:xfrm>
        </p:grpSpPr>
        <p:sp>
          <p:nvSpPr>
            <p:cNvPr id="22" name="Oval 206"/>
            <p:cNvSpPr/>
            <p:nvPr/>
          </p:nvSpPr>
          <p:spPr bwMode="auto">
            <a:xfrm rot="10800000">
              <a:off x="0" y="0"/>
              <a:ext cx="1204578" cy="1189639"/>
            </a:xfrm>
            <a:prstGeom prst="ellipse">
              <a:avLst/>
            </a:prstGeom>
            <a:solidFill>
              <a:srgbClr val="FFFFFF"/>
            </a:solidFill>
            <a:ln w="22225" cap="rnd">
              <a:solidFill>
                <a:schemeClr val="accent6"/>
              </a:solidFill>
              <a:prstDash val="sysDot"/>
              <a:miter lim="800000"/>
            </a:ln>
          </p:spPr>
          <p:txBody>
            <a:bodyPr lIns="90170" tIns="46990" rIns="90170" bIns="469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7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3" name="Picture 3" descr="C:\Users\Administrator\Desktop\2.jpg"/>
            <p:cNvPicPr>
              <a:picLocks noChangeAspect="1" noChangeArrowheads="1"/>
            </p:cNvPicPr>
            <p:nvPr/>
          </p:nvPicPr>
          <p:blipFill>
            <a:blip r:embed="rId4" cstate="email">
              <a:duotone>
                <a:schemeClr val="accent3">
                  <a:shade val="45000"/>
                  <a:satMod val="135000"/>
                </a:schemeClr>
                <a:prstClr val="white"/>
              </a:duotone>
            </a:blip>
            <a:srcRect/>
            <a:stretch>
              <a:fillRect/>
            </a:stretch>
          </p:blipFill>
          <p:spPr bwMode="auto">
            <a:xfrm>
              <a:off x="203666" y="196197"/>
              <a:ext cx="797244" cy="797244"/>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24" name="组合 94"/>
          <p:cNvGrpSpPr/>
          <p:nvPr/>
        </p:nvGrpSpPr>
        <p:grpSpPr bwMode="auto">
          <a:xfrm>
            <a:off x="6840725" y="2960688"/>
            <a:ext cx="1204912" cy="1189037"/>
            <a:chOff x="0" y="0"/>
            <a:chExt cx="1204577" cy="1189639"/>
          </a:xfrm>
        </p:grpSpPr>
        <p:sp>
          <p:nvSpPr>
            <p:cNvPr id="25" name="Oval 71"/>
            <p:cNvSpPr/>
            <p:nvPr/>
          </p:nvSpPr>
          <p:spPr bwMode="auto">
            <a:xfrm rot="10800000">
              <a:off x="0" y="0"/>
              <a:ext cx="1204577" cy="1189639"/>
            </a:xfrm>
            <a:prstGeom prst="ellipse">
              <a:avLst/>
            </a:prstGeom>
            <a:solidFill>
              <a:srgbClr val="FFFFFF"/>
            </a:solidFill>
            <a:ln w="22225" cap="rnd">
              <a:solidFill>
                <a:schemeClr val="accent6"/>
              </a:solidFill>
              <a:prstDash val="sysDot"/>
              <a:miter lim="800000"/>
            </a:ln>
          </p:spPr>
          <p:txBody>
            <a:bodyPr lIns="90170" tIns="46990" rIns="90170" bIns="469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7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6" name="Picture 2" descr="C:\Users\Administrator\Desktop\3.jpg"/>
            <p:cNvPicPr>
              <a:picLocks noChangeAspect="1" noChangeArrowheads="1"/>
            </p:cNvPicPr>
            <p:nvPr/>
          </p:nvPicPr>
          <p:blipFill>
            <a:blip r:embed="rId5" cstate="email">
              <a:duotone>
                <a:schemeClr val="accent3">
                  <a:shade val="45000"/>
                  <a:satMod val="135000"/>
                </a:schemeClr>
                <a:prstClr val="white"/>
              </a:duotone>
            </a:blip>
            <a:srcRect/>
            <a:stretch>
              <a:fillRect/>
            </a:stretch>
          </p:blipFill>
          <p:spPr bwMode="auto">
            <a:xfrm>
              <a:off x="206245" y="198776"/>
              <a:ext cx="792088" cy="792088"/>
            </a:xfrm>
            <a:prstGeom prst="rect">
              <a:avLst/>
            </a:prstGeom>
            <a:noFill/>
            <a:ln w="22225">
              <a:noFill/>
              <a:miter lim="800000"/>
              <a:headEnd/>
              <a:tailEnd/>
            </a:ln>
            <a:extLst>
              <a:ext uri="{909E8E84-426E-40DD-AFC4-6F175D3DCCD1}">
                <a14:hiddenFill xmlns:a14="http://schemas.microsoft.com/office/drawing/2010/main">
                  <a:solidFill>
                    <a:srgbClr val="FFFFFF"/>
                  </a:solidFill>
                </a14:hiddenFill>
              </a:ext>
            </a:extLst>
          </p:spPr>
        </p:pic>
      </p:grpSp>
      <p:sp>
        <p:nvSpPr>
          <p:cNvPr id="27" name="Oval 69"/>
          <p:cNvSpPr/>
          <p:nvPr/>
        </p:nvSpPr>
        <p:spPr bwMode="auto">
          <a:xfrm rot="10800000">
            <a:off x="6051737" y="4814888"/>
            <a:ext cx="1203325" cy="1189037"/>
          </a:xfrm>
          <a:prstGeom prst="ellipse">
            <a:avLst/>
          </a:prstGeom>
          <a:solidFill>
            <a:srgbClr val="FFFFFF"/>
          </a:solidFill>
          <a:ln w="22225" cap="rnd">
            <a:solidFill>
              <a:schemeClr val="accent6"/>
            </a:solidFill>
            <a:prstDash val="sysDot"/>
            <a:miter lim="800000"/>
          </a:ln>
        </p:spPr>
        <p:txBody>
          <a:bodyPr lIns="90170" tIns="46990" rIns="90170" bIns="469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7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8" name="Picture 4" descr="C:\Users\Administrator\Desktop\4.jpg"/>
          <p:cNvPicPr>
            <a:picLocks noChangeAspect="1" noChangeArrowheads="1"/>
          </p:cNvPicPr>
          <p:nvPr/>
        </p:nvPicPr>
        <p:blipFill>
          <a:blip r:embed="rId6" cstate="email">
            <a:duotone>
              <a:schemeClr val="accent3">
                <a:shade val="45000"/>
                <a:satMod val="135000"/>
              </a:schemeClr>
              <a:prstClr val="white"/>
            </a:duotone>
          </a:blip>
          <a:srcRect/>
          <a:stretch>
            <a:fillRect/>
          </a:stretch>
        </p:blipFill>
        <p:spPr bwMode="auto">
          <a:xfrm>
            <a:off x="6258112" y="5012829"/>
            <a:ext cx="792163" cy="792163"/>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3" name="Rectangle 7"/>
          <p:cNvSpPr>
            <a:spLocks noChangeArrowheads="1"/>
          </p:cNvSpPr>
          <p:nvPr/>
        </p:nvSpPr>
        <p:spPr bwMode="auto">
          <a:xfrm>
            <a:off x="1551698" y="1432718"/>
            <a:ext cx="21971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fontAlgn="base">
              <a:lnSpc>
                <a:spcPct val="120000"/>
              </a:lnSpc>
            </a:pPr>
            <a:r>
              <a:rPr lang="zh-CN" altLang="en-US" sz="1600" b="1" dirty="0">
                <a:solidFill>
                  <a:srgbClr val="5F5F5F"/>
                </a:solidFill>
                <a:latin typeface="Arial" panose="020B0604020202020204" pitchFamily="34" charset="0"/>
              </a:rPr>
              <a:t>点击添相目录</a:t>
            </a:r>
            <a:endParaRPr lang="zh-CN" altLang="en-US" sz="1200" dirty="0">
              <a:solidFill>
                <a:srgbClr val="5F5F5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500"/>
                                  </p:stCondLst>
                                  <p:childTnLst>
                                    <p:set>
                                      <p:cBhvr>
                                        <p:cTn id="6" dur="1" fill="hold">
                                          <p:stCondLst>
                                            <p:cond delay="0"/>
                                          </p:stCondLst>
                                        </p:cTn>
                                        <p:tgtEl>
                                          <p:spTgt spid="10"/>
                                        </p:tgtEl>
                                        <p:attrNameLst>
                                          <p:attrName>style.visibility</p:attrName>
                                        </p:attrNameLst>
                                      </p:cBhvr>
                                      <p:to>
                                        <p:strVal val="visible"/>
                                      </p:to>
                                    </p:set>
                                    <p:animEffect>
                                      <p:cBhvr>
                                        <p:cTn id="7" dur="250"/>
                                        <p:tgtEl>
                                          <p:spTgt spid="10"/>
                                        </p:tgtEl>
                                      </p:cBhvr>
                                    </p:animEffect>
                                  </p:childTnLst>
                                </p:cTn>
                              </p:par>
                              <p:par>
                                <p:cTn id="8" presetID="10" presetClass="entr" presetSubtype="0" fill="hold" nodeType="withEffect">
                                  <p:stCondLst>
                                    <p:cond delay="750"/>
                                  </p:stCondLst>
                                  <p:childTnLst>
                                    <p:set>
                                      <p:cBhvr>
                                        <p:cTn id="9" dur="1" fill="hold">
                                          <p:stCondLst>
                                            <p:cond delay="0"/>
                                          </p:stCondLst>
                                        </p:cTn>
                                        <p:tgtEl>
                                          <p:spTgt spid="18"/>
                                        </p:tgtEl>
                                        <p:attrNameLst>
                                          <p:attrName>style.visibility</p:attrName>
                                        </p:attrNameLst>
                                      </p:cBhvr>
                                      <p:to>
                                        <p:strVal val="visible"/>
                                      </p:to>
                                    </p:set>
                                    <p:anim calcmode="lin" valueType="num">
                                      <p:cBhvr>
                                        <p:cTn id="10" dur="500" fill="hold"/>
                                        <p:tgtEl>
                                          <p:spTgt spid="18"/>
                                        </p:tgtEl>
                                        <p:attrNameLst>
                                          <p:attrName>ppt_w</p:attrName>
                                        </p:attrNameLst>
                                      </p:cBhvr>
                                      <p:tavLst>
                                        <p:tav tm="0">
                                          <p:val>
                                            <p:fltVal val="0"/>
                                          </p:val>
                                        </p:tav>
                                        <p:tav tm="100000">
                                          <p:val>
                                            <p:strVal val="#ppt_w"/>
                                          </p:val>
                                        </p:tav>
                                      </p:tavLst>
                                    </p:anim>
                                    <p:anim calcmode="lin" valueType="num">
                                      <p:cBhvr>
                                        <p:cTn id="11" dur="500" fill="hold"/>
                                        <p:tgtEl>
                                          <p:spTgt spid="18"/>
                                        </p:tgtEl>
                                        <p:attrNameLst>
                                          <p:attrName>ppt_h</p:attrName>
                                        </p:attrNameLst>
                                      </p:cBhvr>
                                      <p:tavLst>
                                        <p:tav tm="0">
                                          <p:val>
                                            <p:fltVal val="0"/>
                                          </p:val>
                                        </p:tav>
                                        <p:tav tm="100000">
                                          <p:val>
                                            <p:strVal val="#ppt_h"/>
                                          </p:val>
                                        </p:tav>
                                      </p:tavLst>
                                    </p:anim>
                                    <p:animEffect>
                                      <p:cBhvr>
                                        <p:cTn id="12" dur="500"/>
                                        <p:tgtEl>
                                          <p:spTgt spid="18"/>
                                        </p:tgtEl>
                                      </p:cBhvr>
                                    </p:animEffect>
                                  </p:childTnLst>
                                </p:cTn>
                              </p:par>
                              <p:par>
                                <p:cTn id="13" presetID="22" presetClass="entr" presetSubtype="2" fill="hold" grpId="0" nodeType="withEffect">
                                  <p:stCondLst>
                                    <p:cond delay="750"/>
                                  </p:stCondLst>
                                  <p:childTnLst>
                                    <p:set>
                                      <p:cBhvr>
                                        <p:cTn id="14" dur="1" fill="hold">
                                          <p:stCondLst>
                                            <p:cond delay="0"/>
                                          </p:stCondLst>
                                        </p:cTn>
                                        <p:tgtEl>
                                          <p:spTgt spid="33"/>
                                        </p:tgtEl>
                                        <p:attrNameLst>
                                          <p:attrName>style.visibility</p:attrName>
                                        </p:attrNameLst>
                                      </p:cBhvr>
                                      <p:to>
                                        <p:strVal val="visible"/>
                                      </p:to>
                                    </p:set>
                                    <p:animEffect>
                                      <p:cBhvr>
                                        <p:cTn id="15" dur="500"/>
                                        <p:tgtEl>
                                          <p:spTgt spid="33"/>
                                        </p:tgtEl>
                                      </p:cBhvr>
                                    </p:animEffect>
                                  </p:childTnLst>
                                </p:cTn>
                              </p:par>
                              <p:par>
                                <p:cTn id="16" presetID="22" presetClass="entr" presetSubtype="8" fill="hold" grpId="0" nodeType="withEffect">
                                  <p:stCondLst>
                                    <p:cond delay="750"/>
                                  </p:stCondLst>
                                  <p:childTnLst>
                                    <p:set>
                                      <p:cBhvr>
                                        <p:cTn id="17" dur="1" fill="hold">
                                          <p:stCondLst>
                                            <p:cond delay="0"/>
                                          </p:stCondLst>
                                        </p:cTn>
                                        <p:tgtEl>
                                          <p:spTgt spid="7"/>
                                        </p:tgtEl>
                                        <p:attrNameLst>
                                          <p:attrName>style.visibility</p:attrName>
                                        </p:attrNameLst>
                                      </p:cBhvr>
                                      <p:to>
                                        <p:strVal val="visible"/>
                                      </p:to>
                                    </p:set>
                                    <p:animEffect>
                                      <p:cBhvr>
                                        <p:cTn id="18" dur="500"/>
                                        <p:tgtEl>
                                          <p:spTgt spid="7"/>
                                        </p:tgtEl>
                                      </p:cBhvr>
                                    </p:animEffect>
                                  </p:childTnLst>
                                </p:cTn>
                              </p:par>
                            </p:childTnLst>
                          </p:cTn>
                        </p:par>
                        <p:par>
                          <p:cTn id="19" fill="hold">
                            <p:stCondLst>
                              <p:cond delay="1000"/>
                            </p:stCondLst>
                            <p:childTnLst>
                              <p:par>
                                <p:cTn id="20" presetID="10" presetClass="entr" presetSubtype="0" fill="hold" nodeType="afterEffect">
                                  <p:stCondLst>
                                    <p:cond delay="25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p:cBhvr>
                                        <p:cTn id="24" dur="500"/>
                                        <p:tgtEl>
                                          <p:spTgt spid="21"/>
                                        </p:tgtEl>
                                      </p:cBhvr>
                                    </p:animEffect>
                                  </p:childTnLst>
                                </p:cTn>
                              </p:par>
                              <p:par>
                                <p:cTn id="25" presetID="22" presetClass="entr" presetSubtype="8" fill="hold" grpId="0" nodeType="withEffect">
                                  <p:stCondLst>
                                    <p:cond delay="250"/>
                                  </p:stCondLst>
                                  <p:childTnLst>
                                    <p:set>
                                      <p:cBhvr>
                                        <p:cTn id="26" dur="1" fill="hold">
                                          <p:stCondLst>
                                            <p:cond delay="0"/>
                                          </p:stCondLst>
                                        </p:cTn>
                                        <p:tgtEl>
                                          <p:spTgt spid="3"/>
                                        </p:tgtEl>
                                        <p:attrNameLst>
                                          <p:attrName>style.visibility</p:attrName>
                                        </p:attrNameLst>
                                      </p:cBhvr>
                                      <p:to>
                                        <p:strVal val="visible"/>
                                      </p:to>
                                    </p:set>
                                    <p:animEffect>
                                      <p:cBhvr>
                                        <p:cTn id="27" dur="500"/>
                                        <p:tgtEl>
                                          <p:spTgt spid="3"/>
                                        </p:tgtEl>
                                      </p:cBhvr>
                                    </p:animEffect>
                                  </p:childTnLst>
                                </p:cTn>
                              </p:par>
                              <p:par>
                                <p:cTn id="28" presetID="22" presetClass="entr" presetSubtype="1" fill="hold" grpId="0" nodeType="withEffect">
                                  <p:stCondLst>
                                    <p:cond delay="250"/>
                                  </p:stCondLst>
                                  <p:childTnLst>
                                    <p:set>
                                      <p:cBhvr>
                                        <p:cTn id="29" dur="1" fill="hold">
                                          <p:stCondLst>
                                            <p:cond delay="0"/>
                                          </p:stCondLst>
                                        </p:cTn>
                                        <p:tgtEl>
                                          <p:spTgt spid="6"/>
                                        </p:tgtEl>
                                        <p:attrNameLst>
                                          <p:attrName>style.visibility</p:attrName>
                                        </p:attrNameLst>
                                      </p:cBhvr>
                                      <p:to>
                                        <p:strVal val="visible"/>
                                      </p:to>
                                    </p:set>
                                    <p:animEffect>
                                      <p:cBhvr>
                                        <p:cTn id="30" dur="500"/>
                                        <p:tgtEl>
                                          <p:spTgt spid="6"/>
                                        </p:tgtEl>
                                      </p:cBhvr>
                                    </p:animEffect>
                                  </p:childTnLst>
                                </p:cTn>
                              </p:par>
                            </p:childTnLst>
                          </p:cTn>
                        </p:par>
                        <p:par>
                          <p:cTn id="31" fill="hold">
                            <p:stCondLst>
                              <p:cond delay="1750"/>
                            </p:stCondLst>
                            <p:childTnLst>
                              <p:par>
                                <p:cTn id="32" presetID="10" presetClass="entr" presetSubtype="0" fill="hold" nodeType="afterEffect">
                                  <p:stCondLst>
                                    <p:cond delay="25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p:cBhvr>
                                        <p:cTn id="36" dur="500"/>
                                        <p:tgtEl>
                                          <p:spTgt spid="24"/>
                                        </p:tgtEl>
                                      </p:cBhvr>
                                    </p:animEffect>
                                  </p:childTnLst>
                                </p:cTn>
                              </p:par>
                              <p:par>
                                <p:cTn id="37" presetID="22" presetClass="entr" presetSubtype="8" fill="hold" grpId="0" nodeType="withEffect">
                                  <p:stCondLst>
                                    <p:cond delay="250"/>
                                  </p:stCondLst>
                                  <p:childTnLst>
                                    <p:set>
                                      <p:cBhvr>
                                        <p:cTn id="38" dur="1" fill="hold">
                                          <p:stCondLst>
                                            <p:cond delay="0"/>
                                          </p:stCondLst>
                                        </p:cTn>
                                        <p:tgtEl>
                                          <p:spTgt spid="4"/>
                                        </p:tgtEl>
                                        <p:attrNameLst>
                                          <p:attrName>style.visibility</p:attrName>
                                        </p:attrNameLst>
                                      </p:cBhvr>
                                      <p:to>
                                        <p:strVal val="visible"/>
                                      </p:to>
                                    </p:set>
                                    <p:animEffect>
                                      <p:cBhvr>
                                        <p:cTn id="39" dur="500"/>
                                        <p:tgtEl>
                                          <p:spTgt spid="4"/>
                                        </p:tgtEl>
                                      </p:cBhvr>
                                    </p:animEffect>
                                  </p:childTnLst>
                                </p:cTn>
                              </p:par>
                              <p:par>
                                <p:cTn id="40" presetID="22" presetClass="entr" presetSubtype="1" fill="hold" grpId="0" nodeType="withEffect">
                                  <p:stCondLst>
                                    <p:cond delay="250"/>
                                  </p:stCondLst>
                                  <p:childTnLst>
                                    <p:set>
                                      <p:cBhvr>
                                        <p:cTn id="41" dur="1" fill="hold">
                                          <p:stCondLst>
                                            <p:cond delay="0"/>
                                          </p:stCondLst>
                                        </p:cTn>
                                        <p:tgtEl>
                                          <p:spTgt spid="8"/>
                                        </p:tgtEl>
                                        <p:attrNameLst>
                                          <p:attrName>style.visibility</p:attrName>
                                        </p:attrNameLst>
                                      </p:cBhvr>
                                      <p:to>
                                        <p:strVal val="visible"/>
                                      </p:to>
                                    </p:set>
                                    <p:animEffect>
                                      <p:cBhvr>
                                        <p:cTn id="42" dur="500"/>
                                        <p:tgtEl>
                                          <p:spTgt spid="8"/>
                                        </p:tgtEl>
                                      </p:cBhvr>
                                    </p:animEffect>
                                  </p:childTnLst>
                                </p:cTn>
                              </p:par>
                              <p:par>
                                <p:cTn id="43" presetID="22" presetClass="entr" presetSubtype="8" fill="hold" grpId="0" nodeType="withEffect">
                                  <p:stCondLst>
                                    <p:cond delay="250"/>
                                  </p:stCondLst>
                                  <p:childTnLst>
                                    <p:set>
                                      <p:cBhvr>
                                        <p:cTn id="44" dur="1" fill="hold">
                                          <p:stCondLst>
                                            <p:cond delay="0"/>
                                          </p:stCondLst>
                                        </p:cTn>
                                        <p:tgtEl>
                                          <p:spTgt spid="5"/>
                                        </p:tgtEl>
                                        <p:attrNameLst>
                                          <p:attrName>style.visibility</p:attrName>
                                        </p:attrNameLst>
                                      </p:cBhvr>
                                      <p:to>
                                        <p:strVal val="visible"/>
                                      </p:to>
                                    </p:set>
                                    <p:animEffect>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utoUpdateAnimBg="0"/>
      <p:bldP spid="4" grpId="0" bldLvl="0" autoUpdateAnimBg="0"/>
      <p:bldP spid="5" grpId="0" bldLvl="0" autoUpdateAnimBg="0"/>
      <p:bldP spid="6" grpId="0" animBg="1"/>
      <p:bldP spid="7" grpId="0" animBg="1"/>
      <p:bldP spid="8" grpId="0" animBg="1"/>
      <p:bldP spid="33" grpId="0" bldLvl="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5" name="矩形 4"/>
          <p:cNvSpPr/>
          <p:nvPr/>
        </p:nvSpPr>
        <p:spPr>
          <a:xfrm>
            <a:off x="6658729" y="4057777"/>
            <a:ext cx="4718158" cy="830997"/>
          </a:xfrm>
          <a:prstGeom prst="rect">
            <a:avLst/>
          </a:prstGeom>
        </p:spPr>
        <p:txBody>
          <a:bodyPr wrap="square">
            <a:spAutoFit/>
          </a:bodyPr>
          <a:lstStyle/>
          <a:p>
            <a:pPr algn="just"/>
            <a:r>
              <a:rPr lang="zh-CN" altLang="en-US" sz="24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此处添加详细文本描述，建议与标题相关并符合整体语言风格</a:t>
            </a:r>
            <a:endParaRPr lang="bg-BG" altLang="zh-CN" sz="24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 name="矩形 6"/>
          <p:cNvSpPr/>
          <p:nvPr/>
        </p:nvSpPr>
        <p:spPr>
          <a:xfrm>
            <a:off x="6658729" y="2212505"/>
            <a:ext cx="4718158" cy="830997"/>
          </a:xfrm>
          <a:prstGeom prst="rect">
            <a:avLst/>
          </a:prstGeom>
        </p:spPr>
        <p:txBody>
          <a:bodyPr wrap="square">
            <a:spAutoFit/>
          </a:bodyPr>
          <a:lstStyle/>
          <a:p>
            <a:pPr algn="just"/>
            <a:r>
              <a:rPr lang="zh-CN" altLang="en-US" sz="24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此处添加详细文本描述，建议与标题相关并符合整体语言风格</a:t>
            </a:r>
            <a:endParaRPr lang="bg-BG" altLang="zh-CN" sz="2400" dirty="0">
              <a:solidFill>
                <a:schemeClr val="accent2"/>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8" name="组合 7"/>
          <p:cNvGrpSpPr/>
          <p:nvPr/>
        </p:nvGrpSpPr>
        <p:grpSpPr>
          <a:xfrm>
            <a:off x="1067747" y="1395520"/>
            <a:ext cx="5014130" cy="4349541"/>
            <a:chOff x="945199" y="1851264"/>
            <a:chExt cx="5014130" cy="4349541"/>
          </a:xfrm>
        </p:grpSpPr>
        <p:grpSp>
          <p:nvGrpSpPr>
            <p:cNvPr id="9" name="Group 4"/>
            <p:cNvGrpSpPr>
              <a:grpSpLocks noChangeAspect="1"/>
            </p:cNvGrpSpPr>
            <p:nvPr/>
          </p:nvGrpSpPr>
          <p:grpSpPr bwMode="auto">
            <a:xfrm>
              <a:off x="945199" y="3046291"/>
              <a:ext cx="891818" cy="891818"/>
              <a:chOff x="1993" y="313"/>
              <a:chExt cx="1846" cy="1846"/>
            </a:xfrm>
          </p:grpSpPr>
          <p:sp>
            <p:nvSpPr>
              <p:cNvPr id="104" name="Oval 5"/>
              <p:cNvSpPr>
                <a:spLocks noChangeArrowheads="1"/>
              </p:cNvSpPr>
              <p:nvPr/>
            </p:nvSpPr>
            <p:spPr bwMode="auto">
              <a:xfrm>
                <a:off x="2017" y="337"/>
                <a:ext cx="1798" cy="1798"/>
              </a:xfrm>
              <a:prstGeom prst="ellipse">
                <a:avLst/>
              </a:prstGeom>
              <a:solidFill>
                <a:srgbClr val="74BD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5" name="Freeform 6"/>
              <p:cNvSpPr>
                <a:spLocks noEditPoints="1"/>
              </p:cNvSpPr>
              <p:nvPr/>
            </p:nvSpPr>
            <p:spPr bwMode="auto">
              <a:xfrm>
                <a:off x="1993" y="313"/>
                <a:ext cx="1846" cy="1846"/>
              </a:xfrm>
              <a:custGeom>
                <a:avLst/>
                <a:gdLst>
                  <a:gd name="T0" fmla="*/ 780 w 1560"/>
                  <a:gd name="T1" fmla="*/ 1560 h 1560"/>
                  <a:gd name="T2" fmla="*/ 0 w 1560"/>
                  <a:gd name="T3" fmla="*/ 780 h 1560"/>
                  <a:gd name="T4" fmla="*/ 780 w 1560"/>
                  <a:gd name="T5" fmla="*/ 0 h 1560"/>
                  <a:gd name="T6" fmla="*/ 1560 w 1560"/>
                  <a:gd name="T7" fmla="*/ 780 h 1560"/>
                  <a:gd name="T8" fmla="*/ 780 w 1560"/>
                  <a:gd name="T9" fmla="*/ 1560 h 1560"/>
                  <a:gd name="T10" fmla="*/ 780 w 1560"/>
                  <a:gd name="T11" fmla="*/ 40 h 1560"/>
                  <a:gd name="T12" fmla="*/ 40 w 1560"/>
                  <a:gd name="T13" fmla="*/ 780 h 1560"/>
                  <a:gd name="T14" fmla="*/ 780 w 1560"/>
                  <a:gd name="T15" fmla="*/ 1520 h 1560"/>
                  <a:gd name="T16" fmla="*/ 1520 w 1560"/>
                  <a:gd name="T17" fmla="*/ 780 h 1560"/>
                  <a:gd name="T18" fmla="*/ 780 w 1560"/>
                  <a:gd name="T19" fmla="*/ 40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0" h="1560">
                    <a:moveTo>
                      <a:pt x="780" y="1560"/>
                    </a:moveTo>
                    <a:cubicBezTo>
                      <a:pt x="350" y="1560"/>
                      <a:pt x="0" y="1210"/>
                      <a:pt x="0" y="780"/>
                    </a:cubicBezTo>
                    <a:cubicBezTo>
                      <a:pt x="0" y="350"/>
                      <a:pt x="350" y="0"/>
                      <a:pt x="780" y="0"/>
                    </a:cubicBezTo>
                    <a:cubicBezTo>
                      <a:pt x="1210" y="0"/>
                      <a:pt x="1560" y="350"/>
                      <a:pt x="1560" y="780"/>
                    </a:cubicBezTo>
                    <a:cubicBezTo>
                      <a:pt x="1560" y="1210"/>
                      <a:pt x="1210" y="1560"/>
                      <a:pt x="780" y="1560"/>
                    </a:cubicBezTo>
                    <a:close/>
                    <a:moveTo>
                      <a:pt x="780" y="40"/>
                    </a:moveTo>
                    <a:cubicBezTo>
                      <a:pt x="372" y="40"/>
                      <a:pt x="40" y="372"/>
                      <a:pt x="40" y="780"/>
                    </a:cubicBezTo>
                    <a:cubicBezTo>
                      <a:pt x="40" y="1188"/>
                      <a:pt x="372" y="1520"/>
                      <a:pt x="780" y="1520"/>
                    </a:cubicBezTo>
                    <a:cubicBezTo>
                      <a:pt x="1188" y="1520"/>
                      <a:pt x="1520" y="1188"/>
                      <a:pt x="1520" y="780"/>
                    </a:cubicBezTo>
                    <a:cubicBezTo>
                      <a:pt x="1520" y="372"/>
                      <a:pt x="1188" y="40"/>
                      <a:pt x="780" y="40"/>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6" name="Freeform 7"/>
              <p:cNvSpPr/>
              <p:nvPr/>
            </p:nvSpPr>
            <p:spPr bwMode="auto">
              <a:xfrm>
                <a:off x="2467" y="681"/>
                <a:ext cx="899" cy="1109"/>
              </a:xfrm>
              <a:custGeom>
                <a:avLst/>
                <a:gdLst>
                  <a:gd name="T0" fmla="*/ 630 w 899"/>
                  <a:gd name="T1" fmla="*/ 0 h 1109"/>
                  <a:gd name="T2" fmla="*/ 0 w 899"/>
                  <a:gd name="T3" fmla="*/ 0 h 1109"/>
                  <a:gd name="T4" fmla="*/ 0 w 899"/>
                  <a:gd name="T5" fmla="*/ 1109 h 1109"/>
                  <a:gd name="T6" fmla="*/ 899 w 899"/>
                  <a:gd name="T7" fmla="*/ 1109 h 1109"/>
                  <a:gd name="T8" fmla="*/ 899 w 899"/>
                  <a:gd name="T9" fmla="*/ 269 h 1109"/>
                  <a:gd name="T10" fmla="*/ 630 w 899"/>
                  <a:gd name="T11" fmla="*/ 0 h 1109"/>
                </a:gdLst>
                <a:ahLst/>
                <a:cxnLst>
                  <a:cxn ang="0">
                    <a:pos x="T0" y="T1"/>
                  </a:cxn>
                  <a:cxn ang="0">
                    <a:pos x="T2" y="T3"/>
                  </a:cxn>
                  <a:cxn ang="0">
                    <a:pos x="T4" y="T5"/>
                  </a:cxn>
                  <a:cxn ang="0">
                    <a:pos x="T6" y="T7"/>
                  </a:cxn>
                  <a:cxn ang="0">
                    <a:pos x="T8" y="T9"/>
                  </a:cxn>
                  <a:cxn ang="0">
                    <a:pos x="T10" y="T11"/>
                  </a:cxn>
                </a:cxnLst>
                <a:rect l="0" t="0" r="r" b="b"/>
                <a:pathLst>
                  <a:path w="899" h="1109">
                    <a:moveTo>
                      <a:pt x="630" y="0"/>
                    </a:moveTo>
                    <a:lnTo>
                      <a:pt x="0" y="0"/>
                    </a:lnTo>
                    <a:lnTo>
                      <a:pt x="0" y="1109"/>
                    </a:lnTo>
                    <a:lnTo>
                      <a:pt x="899" y="1109"/>
                    </a:lnTo>
                    <a:lnTo>
                      <a:pt x="899" y="269"/>
                    </a:lnTo>
                    <a:lnTo>
                      <a:pt x="630" y="0"/>
                    </a:ln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7" name="Freeform 8"/>
              <p:cNvSpPr/>
              <p:nvPr/>
            </p:nvSpPr>
            <p:spPr bwMode="auto">
              <a:xfrm>
                <a:off x="3097" y="681"/>
                <a:ext cx="269" cy="269"/>
              </a:xfrm>
              <a:custGeom>
                <a:avLst/>
                <a:gdLst>
                  <a:gd name="T0" fmla="*/ 0 w 269"/>
                  <a:gd name="T1" fmla="*/ 269 h 269"/>
                  <a:gd name="T2" fmla="*/ 269 w 269"/>
                  <a:gd name="T3" fmla="*/ 269 h 269"/>
                  <a:gd name="T4" fmla="*/ 0 w 269"/>
                  <a:gd name="T5" fmla="*/ 0 h 269"/>
                  <a:gd name="T6" fmla="*/ 0 w 269"/>
                  <a:gd name="T7" fmla="*/ 269 h 269"/>
                </a:gdLst>
                <a:ahLst/>
                <a:cxnLst>
                  <a:cxn ang="0">
                    <a:pos x="T0" y="T1"/>
                  </a:cxn>
                  <a:cxn ang="0">
                    <a:pos x="T2" y="T3"/>
                  </a:cxn>
                  <a:cxn ang="0">
                    <a:pos x="T4" y="T5"/>
                  </a:cxn>
                  <a:cxn ang="0">
                    <a:pos x="T6" y="T7"/>
                  </a:cxn>
                </a:cxnLst>
                <a:rect l="0" t="0" r="r" b="b"/>
                <a:pathLst>
                  <a:path w="269" h="269">
                    <a:moveTo>
                      <a:pt x="0" y="269"/>
                    </a:moveTo>
                    <a:lnTo>
                      <a:pt x="269" y="269"/>
                    </a:lnTo>
                    <a:lnTo>
                      <a:pt x="0" y="0"/>
                    </a:lnTo>
                    <a:lnTo>
                      <a:pt x="0" y="269"/>
                    </a:lnTo>
                    <a:close/>
                  </a:path>
                </a:pathLst>
              </a:custGeom>
              <a:solidFill>
                <a:srgbClr val="C8C8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8" name="Rectangle 9"/>
              <p:cNvSpPr>
                <a:spLocks noChangeArrowheads="1"/>
              </p:cNvSpPr>
              <p:nvPr/>
            </p:nvSpPr>
            <p:spPr bwMode="auto">
              <a:xfrm>
                <a:off x="2575" y="783"/>
                <a:ext cx="522" cy="17"/>
              </a:xfrm>
              <a:prstGeom prst="rect">
                <a:avLst/>
              </a:prstGeom>
              <a:solidFill>
                <a:srgbClr val="CCAA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9" name="Rectangle 10"/>
              <p:cNvSpPr>
                <a:spLocks noChangeArrowheads="1"/>
              </p:cNvSpPr>
              <p:nvPr/>
            </p:nvSpPr>
            <p:spPr bwMode="auto">
              <a:xfrm>
                <a:off x="2498" y="819"/>
                <a:ext cx="599" cy="18"/>
              </a:xfrm>
              <a:prstGeom prst="rect">
                <a:avLst/>
              </a:prstGeom>
              <a:solidFill>
                <a:srgbClr val="CCAA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0" name="Rectangle 11"/>
              <p:cNvSpPr>
                <a:spLocks noChangeArrowheads="1"/>
              </p:cNvSpPr>
              <p:nvPr/>
            </p:nvSpPr>
            <p:spPr bwMode="auto">
              <a:xfrm>
                <a:off x="2498" y="855"/>
                <a:ext cx="208" cy="18"/>
              </a:xfrm>
              <a:prstGeom prst="rect">
                <a:avLst/>
              </a:prstGeom>
              <a:solidFill>
                <a:srgbClr val="CCAA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1" name="Rectangle 12"/>
              <p:cNvSpPr>
                <a:spLocks noChangeArrowheads="1"/>
              </p:cNvSpPr>
              <p:nvPr/>
            </p:nvSpPr>
            <p:spPr bwMode="auto">
              <a:xfrm>
                <a:off x="2495" y="1011"/>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2" name="Rectangle 13"/>
              <p:cNvSpPr>
                <a:spLocks noChangeArrowheads="1"/>
              </p:cNvSpPr>
              <p:nvPr/>
            </p:nvSpPr>
            <p:spPr bwMode="auto">
              <a:xfrm>
                <a:off x="2495" y="923"/>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3" name="Rectangle 14"/>
              <p:cNvSpPr>
                <a:spLocks noChangeArrowheads="1"/>
              </p:cNvSpPr>
              <p:nvPr/>
            </p:nvSpPr>
            <p:spPr bwMode="auto">
              <a:xfrm>
                <a:off x="2495" y="1106"/>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4" name="Rectangle 15"/>
              <p:cNvSpPr>
                <a:spLocks noChangeArrowheads="1"/>
              </p:cNvSpPr>
              <p:nvPr/>
            </p:nvSpPr>
            <p:spPr bwMode="auto">
              <a:xfrm>
                <a:off x="2495" y="1200"/>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5" name="Rectangle 16"/>
              <p:cNvSpPr>
                <a:spLocks noChangeArrowheads="1"/>
              </p:cNvSpPr>
              <p:nvPr/>
            </p:nvSpPr>
            <p:spPr bwMode="auto">
              <a:xfrm>
                <a:off x="2495" y="1295"/>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6" name="Rectangle 17"/>
              <p:cNvSpPr>
                <a:spLocks noChangeArrowheads="1"/>
              </p:cNvSpPr>
              <p:nvPr/>
            </p:nvSpPr>
            <p:spPr bwMode="auto">
              <a:xfrm>
                <a:off x="2495" y="1390"/>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7" name="Rectangle 18"/>
              <p:cNvSpPr>
                <a:spLocks noChangeArrowheads="1"/>
              </p:cNvSpPr>
              <p:nvPr/>
            </p:nvSpPr>
            <p:spPr bwMode="auto">
              <a:xfrm>
                <a:off x="2495" y="1484"/>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8" name="Rectangle 19"/>
              <p:cNvSpPr>
                <a:spLocks noChangeArrowheads="1"/>
              </p:cNvSpPr>
              <p:nvPr/>
            </p:nvSpPr>
            <p:spPr bwMode="auto">
              <a:xfrm>
                <a:off x="2495" y="1579"/>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19" name="Rectangle 20"/>
              <p:cNvSpPr>
                <a:spLocks noChangeArrowheads="1"/>
              </p:cNvSpPr>
              <p:nvPr/>
            </p:nvSpPr>
            <p:spPr bwMode="auto">
              <a:xfrm>
                <a:off x="2495" y="1674"/>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0" name="Rectangle 21"/>
              <p:cNvSpPr>
                <a:spLocks noChangeArrowheads="1"/>
              </p:cNvSpPr>
              <p:nvPr/>
            </p:nvSpPr>
            <p:spPr bwMode="auto">
              <a:xfrm>
                <a:off x="2495" y="1761"/>
                <a:ext cx="843" cy="6"/>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1" name="Rectangle 22"/>
              <p:cNvSpPr>
                <a:spLocks noChangeArrowheads="1"/>
              </p:cNvSpPr>
              <p:nvPr/>
            </p:nvSpPr>
            <p:spPr bwMode="auto">
              <a:xfrm>
                <a:off x="3245" y="923"/>
                <a:ext cx="6"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2" name="Rectangle 23"/>
              <p:cNvSpPr>
                <a:spLocks noChangeArrowheads="1"/>
              </p:cNvSpPr>
              <p:nvPr/>
            </p:nvSpPr>
            <p:spPr bwMode="auto">
              <a:xfrm>
                <a:off x="3331" y="923"/>
                <a:ext cx="7"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3" name="Rectangle 24"/>
              <p:cNvSpPr>
                <a:spLocks noChangeArrowheads="1"/>
              </p:cNvSpPr>
              <p:nvPr/>
            </p:nvSpPr>
            <p:spPr bwMode="auto">
              <a:xfrm>
                <a:off x="3150" y="923"/>
                <a:ext cx="6"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4" name="Rectangle 25"/>
              <p:cNvSpPr>
                <a:spLocks noChangeArrowheads="1"/>
              </p:cNvSpPr>
              <p:nvPr/>
            </p:nvSpPr>
            <p:spPr bwMode="auto">
              <a:xfrm>
                <a:off x="3056" y="923"/>
                <a:ext cx="5"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5" name="Rectangle 26"/>
              <p:cNvSpPr>
                <a:spLocks noChangeArrowheads="1"/>
              </p:cNvSpPr>
              <p:nvPr/>
            </p:nvSpPr>
            <p:spPr bwMode="auto">
              <a:xfrm>
                <a:off x="2961" y="923"/>
                <a:ext cx="6"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6" name="Rectangle 27"/>
              <p:cNvSpPr>
                <a:spLocks noChangeArrowheads="1"/>
              </p:cNvSpPr>
              <p:nvPr/>
            </p:nvSpPr>
            <p:spPr bwMode="auto">
              <a:xfrm>
                <a:off x="2866" y="923"/>
                <a:ext cx="6"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7" name="Rectangle 28"/>
              <p:cNvSpPr>
                <a:spLocks noChangeArrowheads="1"/>
              </p:cNvSpPr>
              <p:nvPr/>
            </p:nvSpPr>
            <p:spPr bwMode="auto">
              <a:xfrm>
                <a:off x="2772" y="923"/>
                <a:ext cx="5"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8" name="Rectangle 29"/>
              <p:cNvSpPr>
                <a:spLocks noChangeArrowheads="1"/>
              </p:cNvSpPr>
              <p:nvPr/>
            </p:nvSpPr>
            <p:spPr bwMode="auto">
              <a:xfrm>
                <a:off x="2677" y="923"/>
                <a:ext cx="6"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29" name="Rectangle 30"/>
              <p:cNvSpPr>
                <a:spLocks noChangeArrowheads="1"/>
              </p:cNvSpPr>
              <p:nvPr/>
            </p:nvSpPr>
            <p:spPr bwMode="auto">
              <a:xfrm>
                <a:off x="2582" y="923"/>
                <a:ext cx="6"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0" name="Rectangle 31"/>
              <p:cNvSpPr>
                <a:spLocks noChangeArrowheads="1"/>
              </p:cNvSpPr>
              <p:nvPr/>
            </p:nvSpPr>
            <p:spPr bwMode="auto">
              <a:xfrm>
                <a:off x="2495" y="923"/>
                <a:ext cx="6" cy="844"/>
              </a:xfrm>
              <a:prstGeom prst="rect">
                <a:avLst/>
              </a:prstGeom>
              <a:solidFill>
                <a:srgbClr val="C8C8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1" name="Freeform 32"/>
              <p:cNvSpPr/>
              <p:nvPr/>
            </p:nvSpPr>
            <p:spPr bwMode="auto">
              <a:xfrm>
                <a:off x="2575" y="1004"/>
                <a:ext cx="683" cy="683"/>
              </a:xfrm>
              <a:custGeom>
                <a:avLst/>
                <a:gdLst>
                  <a:gd name="T0" fmla="*/ 8 w 577"/>
                  <a:gd name="T1" fmla="*/ 577 h 577"/>
                  <a:gd name="T2" fmla="*/ 6 w 577"/>
                  <a:gd name="T3" fmla="*/ 576 h 577"/>
                  <a:gd name="T4" fmla="*/ 1 w 577"/>
                  <a:gd name="T5" fmla="*/ 567 h 577"/>
                  <a:gd name="T6" fmla="*/ 81 w 577"/>
                  <a:gd name="T7" fmla="*/ 247 h 577"/>
                  <a:gd name="T8" fmla="*/ 88 w 577"/>
                  <a:gd name="T9" fmla="*/ 241 h 577"/>
                  <a:gd name="T10" fmla="*/ 96 w 577"/>
                  <a:gd name="T11" fmla="*/ 246 h 577"/>
                  <a:gd name="T12" fmla="*/ 166 w 577"/>
                  <a:gd name="T13" fmla="*/ 459 h 577"/>
                  <a:gd name="T14" fmla="*/ 241 w 577"/>
                  <a:gd name="T15" fmla="*/ 87 h 577"/>
                  <a:gd name="T16" fmla="*/ 248 w 577"/>
                  <a:gd name="T17" fmla="*/ 81 h 577"/>
                  <a:gd name="T18" fmla="*/ 256 w 577"/>
                  <a:gd name="T19" fmla="*/ 86 h 577"/>
                  <a:gd name="T20" fmla="*/ 329 w 577"/>
                  <a:gd name="T21" fmla="*/ 381 h 577"/>
                  <a:gd name="T22" fmla="*/ 401 w 577"/>
                  <a:gd name="T23" fmla="*/ 166 h 577"/>
                  <a:gd name="T24" fmla="*/ 408 w 577"/>
                  <a:gd name="T25" fmla="*/ 161 h 577"/>
                  <a:gd name="T26" fmla="*/ 415 w 577"/>
                  <a:gd name="T27" fmla="*/ 165 h 577"/>
                  <a:gd name="T28" fmla="*/ 486 w 577"/>
                  <a:gd name="T29" fmla="*/ 306 h 577"/>
                  <a:gd name="T30" fmla="*/ 561 w 577"/>
                  <a:gd name="T31" fmla="*/ 6 h 577"/>
                  <a:gd name="T32" fmla="*/ 570 w 577"/>
                  <a:gd name="T33" fmla="*/ 1 h 577"/>
                  <a:gd name="T34" fmla="*/ 576 w 577"/>
                  <a:gd name="T35" fmla="*/ 10 h 577"/>
                  <a:gd name="T36" fmla="*/ 496 w 577"/>
                  <a:gd name="T37" fmla="*/ 330 h 577"/>
                  <a:gd name="T38" fmla="*/ 489 w 577"/>
                  <a:gd name="T39" fmla="*/ 336 h 577"/>
                  <a:gd name="T40" fmla="*/ 482 w 577"/>
                  <a:gd name="T41" fmla="*/ 332 h 577"/>
                  <a:gd name="T42" fmla="*/ 410 w 577"/>
                  <a:gd name="T43" fmla="*/ 189 h 577"/>
                  <a:gd name="T44" fmla="*/ 336 w 577"/>
                  <a:gd name="T45" fmla="*/ 411 h 577"/>
                  <a:gd name="T46" fmla="*/ 328 w 577"/>
                  <a:gd name="T47" fmla="*/ 416 h 577"/>
                  <a:gd name="T48" fmla="*/ 321 w 577"/>
                  <a:gd name="T49" fmla="*/ 411 h 577"/>
                  <a:gd name="T50" fmla="*/ 249 w 577"/>
                  <a:gd name="T51" fmla="*/ 124 h 577"/>
                  <a:gd name="T52" fmla="*/ 176 w 577"/>
                  <a:gd name="T53" fmla="*/ 490 h 577"/>
                  <a:gd name="T54" fmla="*/ 169 w 577"/>
                  <a:gd name="T55" fmla="*/ 496 h 577"/>
                  <a:gd name="T56" fmla="*/ 161 w 577"/>
                  <a:gd name="T57" fmla="*/ 491 h 577"/>
                  <a:gd name="T58" fmla="*/ 89 w 577"/>
                  <a:gd name="T59" fmla="*/ 276 h 577"/>
                  <a:gd name="T60" fmla="*/ 16 w 577"/>
                  <a:gd name="T61" fmla="*/ 571 h 577"/>
                  <a:gd name="T62" fmla="*/ 8 w 577"/>
                  <a:gd name="T63" fmla="*/ 57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7" h="577">
                    <a:moveTo>
                      <a:pt x="8" y="577"/>
                    </a:moveTo>
                    <a:cubicBezTo>
                      <a:pt x="8" y="577"/>
                      <a:pt x="7" y="576"/>
                      <a:pt x="6" y="576"/>
                    </a:cubicBezTo>
                    <a:cubicBezTo>
                      <a:pt x="2" y="575"/>
                      <a:pt x="0" y="571"/>
                      <a:pt x="1" y="567"/>
                    </a:cubicBezTo>
                    <a:cubicBezTo>
                      <a:pt x="81" y="247"/>
                      <a:pt x="81" y="247"/>
                      <a:pt x="81" y="247"/>
                    </a:cubicBezTo>
                    <a:cubicBezTo>
                      <a:pt x="82" y="243"/>
                      <a:pt x="84" y="241"/>
                      <a:pt x="88" y="241"/>
                    </a:cubicBezTo>
                    <a:cubicBezTo>
                      <a:pt x="91" y="241"/>
                      <a:pt x="94" y="243"/>
                      <a:pt x="96" y="246"/>
                    </a:cubicBezTo>
                    <a:cubicBezTo>
                      <a:pt x="166" y="459"/>
                      <a:pt x="166" y="459"/>
                      <a:pt x="166" y="459"/>
                    </a:cubicBezTo>
                    <a:cubicBezTo>
                      <a:pt x="241" y="87"/>
                      <a:pt x="241" y="87"/>
                      <a:pt x="241" y="87"/>
                    </a:cubicBezTo>
                    <a:cubicBezTo>
                      <a:pt x="241" y="83"/>
                      <a:pt x="245" y="81"/>
                      <a:pt x="248" y="81"/>
                    </a:cubicBezTo>
                    <a:cubicBezTo>
                      <a:pt x="252" y="80"/>
                      <a:pt x="255" y="83"/>
                      <a:pt x="256" y="86"/>
                    </a:cubicBezTo>
                    <a:cubicBezTo>
                      <a:pt x="329" y="381"/>
                      <a:pt x="329" y="381"/>
                      <a:pt x="329" y="381"/>
                    </a:cubicBezTo>
                    <a:cubicBezTo>
                      <a:pt x="401" y="166"/>
                      <a:pt x="401" y="166"/>
                      <a:pt x="401" y="166"/>
                    </a:cubicBezTo>
                    <a:cubicBezTo>
                      <a:pt x="402" y="163"/>
                      <a:pt x="405" y="161"/>
                      <a:pt x="408" y="161"/>
                    </a:cubicBezTo>
                    <a:cubicBezTo>
                      <a:pt x="411" y="160"/>
                      <a:pt x="414" y="162"/>
                      <a:pt x="415" y="165"/>
                    </a:cubicBezTo>
                    <a:cubicBezTo>
                      <a:pt x="486" y="306"/>
                      <a:pt x="486" y="306"/>
                      <a:pt x="486" y="306"/>
                    </a:cubicBezTo>
                    <a:cubicBezTo>
                      <a:pt x="561" y="6"/>
                      <a:pt x="561" y="6"/>
                      <a:pt x="561" y="6"/>
                    </a:cubicBezTo>
                    <a:cubicBezTo>
                      <a:pt x="562" y="2"/>
                      <a:pt x="566" y="0"/>
                      <a:pt x="570" y="1"/>
                    </a:cubicBezTo>
                    <a:cubicBezTo>
                      <a:pt x="575" y="2"/>
                      <a:pt x="577" y="6"/>
                      <a:pt x="576" y="10"/>
                    </a:cubicBezTo>
                    <a:cubicBezTo>
                      <a:pt x="496" y="330"/>
                      <a:pt x="496" y="330"/>
                      <a:pt x="496" y="330"/>
                    </a:cubicBezTo>
                    <a:cubicBezTo>
                      <a:pt x="495" y="334"/>
                      <a:pt x="493" y="336"/>
                      <a:pt x="489" y="336"/>
                    </a:cubicBezTo>
                    <a:cubicBezTo>
                      <a:pt x="486" y="337"/>
                      <a:pt x="483" y="335"/>
                      <a:pt x="482" y="332"/>
                    </a:cubicBezTo>
                    <a:cubicBezTo>
                      <a:pt x="410" y="189"/>
                      <a:pt x="410" y="189"/>
                      <a:pt x="410" y="189"/>
                    </a:cubicBezTo>
                    <a:cubicBezTo>
                      <a:pt x="336" y="411"/>
                      <a:pt x="336" y="411"/>
                      <a:pt x="336" y="411"/>
                    </a:cubicBezTo>
                    <a:cubicBezTo>
                      <a:pt x="335" y="414"/>
                      <a:pt x="331" y="416"/>
                      <a:pt x="328" y="416"/>
                    </a:cubicBezTo>
                    <a:cubicBezTo>
                      <a:pt x="325" y="416"/>
                      <a:pt x="322" y="414"/>
                      <a:pt x="321" y="411"/>
                    </a:cubicBezTo>
                    <a:cubicBezTo>
                      <a:pt x="249" y="124"/>
                      <a:pt x="249" y="124"/>
                      <a:pt x="249" y="124"/>
                    </a:cubicBezTo>
                    <a:cubicBezTo>
                      <a:pt x="176" y="490"/>
                      <a:pt x="176" y="490"/>
                      <a:pt x="176" y="490"/>
                    </a:cubicBezTo>
                    <a:cubicBezTo>
                      <a:pt x="175" y="494"/>
                      <a:pt x="172" y="496"/>
                      <a:pt x="169" y="496"/>
                    </a:cubicBezTo>
                    <a:cubicBezTo>
                      <a:pt x="165" y="497"/>
                      <a:pt x="162" y="494"/>
                      <a:pt x="161" y="491"/>
                    </a:cubicBezTo>
                    <a:cubicBezTo>
                      <a:pt x="89" y="276"/>
                      <a:pt x="89" y="276"/>
                      <a:pt x="89" y="276"/>
                    </a:cubicBezTo>
                    <a:cubicBezTo>
                      <a:pt x="16" y="571"/>
                      <a:pt x="16" y="571"/>
                      <a:pt x="16" y="571"/>
                    </a:cubicBezTo>
                    <a:cubicBezTo>
                      <a:pt x="15" y="574"/>
                      <a:pt x="12" y="577"/>
                      <a:pt x="8" y="577"/>
                    </a:cubicBezTo>
                    <a:close/>
                  </a:path>
                </a:pathLst>
              </a:cu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2" name="Oval 33"/>
              <p:cNvSpPr>
                <a:spLocks noChangeArrowheads="1"/>
              </p:cNvSpPr>
              <p:nvPr/>
            </p:nvSpPr>
            <p:spPr bwMode="auto">
              <a:xfrm>
                <a:off x="2551" y="1643"/>
                <a:ext cx="68" cy="67"/>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3" name="Oval 34"/>
              <p:cNvSpPr>
                <a:spLocks noChangeArrowheads="1"/>
              </p:cNvSpPr>
              <p:nvPr/>
            </p:nvSpPr>
            <p:spPr bwMode="auto">
              <a:xfrm>
                <a:off x="2569" y="1662"/>
                <a:ext cx="31" cy="31"/>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4" name="Oval 35"/>
              <p:cNvSpPr>
                <a:spLocks noChangeArrowheads="1"/>
              </p:cNvSpPr>
              <p:nvPr/>
            </p:nvSpPr>
            <p:spPr bwMode="auto">
              <a:xfrm>
                <a:off x="2741" y="1548"/>
                <a:ext cx="67" cy="68"/>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5" name="Oval 36"/>
              <p:cNvSpPr>
                <a:spLocks noChangeArrowheads="1"/>
              </p:cNvSpPr>
              <p:nvPr/>
            </p:nvSpPr>
            <p:spPr bwMode="auto">
              <a:xfrm>
                <a:off x="2759" y="1567"/>
                <a:ext cx="30" cy="31"/>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6" name="Oval 37"/>
              <p:cNvSpPr>
                <a:spLocks noChangeArrowheads="1"/>
              </p:cNvSpPr>
              <p:nvPr/>
            </p:nvSpPr>
            <p:spPr bwMode="auto">
              <a:xfrm>
                <a:off x="2646" y="1264"/>
                <a:ext cx="68" cy="68"/>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7" name="Oval 38"/>
              <p:cNvSpPr>
                <a:spLocks noChangeArrowheads="1"/>
              </p:cNvSpPr>
              <p:nvPr/>
            </p:nvSpPr>
            <p:spPr bwMode="auto">
              <a:xfrm>
                <a:off x="2664" y="1283"/>
                <a:ext cx="31" cy="30"/>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8" name="Oval 39"/>
              <p:cNvSpPr>
                <a:spLocks noChangeArrowheads="1"/>
              </p:cNvSpPr>
              <p:nvPr/>
            </p:nvSpPr>
            <p:spPr bwMode="auto">
              <a:xfrm>
                <a:off x="2835" y="1075"/>
                <a:ext cx="68" cy="67"/>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9" name="Oval 40"/>
              <p:cNvSpPr>
                <a:spLocks noChangeArrowheads="1"/>
              </p:cNvSpPr>
              <p:nvPr/>
            </p:nvSpPr>
            <p:spPr bwMode="auto">
              <a:xfrm>
                <a:off x="2853" y="1093"/>
                <a:ext cx="31" cy="30"/>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0" name="Oval 41"/>
              <p:cNvSpPr>
                <a:spLocks noChangeArrowheads="1"/>
              </p:cNvSpPr>
              <p:nvPr/>
            </p:nvSpPr>
            <p:spPr bwMode="auto">
              <a:xfrm>
                <a:off x="2930" y="1454"/>
                <a:ext cx="68" cy="67"/>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1" name="Oval 42"/>
              <p:cNvSpPr>
                <a:spLocks noChangeArrowheads="1"/>
              </p:cNvSpPr>
              <p:nvPr/>
            </p:nvSpPr>
            <p:spPr bwMode="auto">
              <a:xfrm>
                <a:off x="2948" y="1473"/>
                <a:ext cx="31" cy="29"/>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2" name="Oval 43"/>
              <p:cNvSpPr>
                <a:spLocks noChangeArrowheads="1"/>
              </p:cNvSpPr>
              <p:nvPr/>
            </p:nvSpPr>
            <p:spPr bwMode="auto">
              <a:xfrm>
                <a:off x="3025" y="1170"/>
                <a:ext cx="67" cy="67"/>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3" name="Oval 44"/>
              <p:cNvSpPr>
                <a:spLocks noChangeArrowheads="1"/>
              </p:cNvSpPr>
              <p:nvPr/>
            </p:nvSpPr>
            <p:spPr bwMode="auto">
              <a:xfrm>
                <a:off x="3044" y="1189"/>
                <a:ext cx="29" cy="29"/>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4" name="Oval 45"/>
              <p:cNvSpPr>
                <a:spLocks noChangeArrowheads="1"/>
              </p:cNvSpPr>
              <p:nvPr/>
            </p:nvSpPr>
            <p:spPr bwMode="auto">
              <a:xfrm>
                <a:off x="3119" y="1359"/>
                <a:ext cx="68" cy="67"/>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5" name="Oval 46"/>
              <p:cNvSpPr>
                <a:spLocks noChangeArrowheads="1"/>
              </p:cNvSpPr>
              <p:nvPr/>
            </p:nvSpPr>
            <p:spPr bwMode="auto">
              <a:xfrm>
                <a:off x="3138" y="1378"/>
                <a:ext cx="30" cy="29"/>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6" name="Oval 47"/>
              <p:cNvSpPr>
                <a:spLocks noChangeArrowheads="1"/>
              </p:cNvSpPr>
              <p:nvPr/>
            </p:nvSpPr>
            <p:spPr bwMode="auto">
              <a:xfrm>
                <a:off x="3214" y="980"/>
                <a:ext cx="68" cy="68"/>
              </a:xfrm>
              <a:prstGeom prst="ellipse">
                <a:avLst/>
              </a:prstGeom>
              <a:solidFill>
                <a:srgbClr val="61616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7" name="Oval 48"/>
              <p:cNvSpPr>
                <a:spLocks noChangeArrowheads="1"/>
              </p:cNvSpPr>
              <p:nvPr/>
            </p:nvSpPr>
            <p:spPr bwMode="auto">
              <a:xfrm>
                <a:off x="3233" y="998"/>
                <a:ext cx="31" cy="31"/>
              </a:xfrm>
              <a:prstGeom prst="ellipse">
                <a:avLst/>
              </a:pr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0" name="Group 51"/>
            <p:cNvGrpSpPr>
              <a:grpSpLocks noChangeAspect="1"/>
            </p:cNvGrpSpPr>
            <p:nvPr/>
          </p:nvGrpSpPr>
          <p:grpSpPr bwMode="auto">
            <a:xfrm>
              <a:off x="4835394" y="2179435"/>
              <a:ext cx="955816" cy="955816"/>
              <a:chOff x="1994" y="315"/>
              <a:chExt cx="1752" cy="1752"/>
            </a:xfrm>
          </p:grpSpPr>
          <p:sp>
            <p:nvSpPr>
              <p:cNvPr id="89" name="Oval 52"/>
              <p:cNvSpPr>
                <a:spLocks noChangeArrowheads="1"/>
              </p:cNvSpPr>
              <p:nvPr/>
            </p:nvSpPr>
            <p:spPr bwMode="auto">
              <a:xfrm>
                <a:off x="2017" y="338"/>
                <a:ext cx="1707" cy="1707"/>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0" name="Freeform 53"/>
              <p:cNvSpPr>
                <a:spLocks noEditPoints="1"/>
              </p:cNvSpPr>
              <p:nvPr/>
            </p:nvSpPr>
            <p:spPr bwMode="auto">
              <a:xfrm>
                <a:off x="1994" y="315"/>
                <a:ext cx="1752" cy="1752"/>
              </a:xfrm>
              <a:custGeom>
                <a:avLst/>
                <a:gdLst>
                  <a:gd name="T0" fmla="*/ 780 w 1560"/>
                  <a:gd name="T1" fmla="*/ 1560 h 1560"/>
                  <a:gd name="T2" fmla="*/ 0 w 1560"/>
                  <a:gd name="T3" fmla="*/ 780 h 1560"/>
                  <a:gd name="T4" fmla="*/ 780 w 1560"/>
                  <a:gd name="T5" fmla="*/ 0 h 1560"/>
                  <a:gd name="T6" fmla="*/ 1560 w 1560"/>
                  <a:gd name="T7" fmla="*/ 780 h 1560"/>
                  <a:gd name="T8" fmla="*/ 780 w 1560"/>
                  <a:gd name="T9" fmla="*/ 1560 h 1560"/>
                  <a:gd name="T10" fmla="*/ 780 w 1560"/>
                  <a:gd name="T11" fmla="*/ 40 h 1560"/>
                  <a:gd name="T12" fmla="*/ 40 w 1560"/>
                  <a:gd name="T13" fmla="*/ 780 h 1560"/>
                  <a:gd name="T14" fmla="*/ 780 w 1560"/>
                  <a:gd name="T15" fmla="*/ 1520 h 1560"/>
                  <a:gd name="T16" fmla="*/ 1520 w 1560"/>
                  <a:gd name="T17" fmla="*/ 780 h 1560"/>
                  <a:gd name="T18" fmla="*/ 780 w 1560"/>
                  <a:gd name="T19" fmla="*/ 40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0" h="1560">
                    <a:moveTo>
                      <a:pt x="780" y="1560"/>
                    </a:moveTo>
                    <a:cubicBezTo>
                      <a:pt x="350" y="1560"/>
                      <a:pt x="0" y="1210"/>
                      <a:pt x="0" y="780"/>
                    </a:cubicBezTo>
                    <a:cubicBezTo>
                      <a:pt x="0" y="350"/>
                      <a:pt x="350" y="0"/>
                      <a:pt x="780" y="0"/>
                    </a:cubicBezTo>
                    <a:cubicBezTo>
                      <a:pt x="1210" y="0"/>
                      <a:pt x="1560" y="350"/>
                      <a:pt x="1560" y="780"/>
                    </a:cubicBezTo>
                    <a:cubicBezTo>
                      <a:pt x="1560" y="1210"/>
                      <a:pt x="1210" y="1560"/>
                      <a:pt x="780" y="1560"/>
                    </a:cubicBezTo>
                    <a:close/>
                    <a:moveTo>
                      <a:pt x="780" y="40"/>
                    </a:moveTo>
                    <a:cubicBezTo>
                      <a:pt x="372" y="40"/>
                      <a:pt x="40" y="372"/>
                      <a:pt x="40" y="780"/>
                    </a:cubicBezTo>
                    <a:cubicBezTo>
                      <a:pt x="40" y="1188"/>
                      <a:pt x="372" y="1520"/>
                      <a:pt x="780" y="1520"/>
                    </a:cubicBezTo>
                    <a:cubicBezTo>
                      <a:pt x="1188" y="1520"/>
                      <a:pt x="1520" y="1188"/>
                      <a:pt x="1520" y="780"/>
                    </a:cubicBezTo>
                    <a:cubicBezTo>
                      <a:pt x="1520" y="372"/>
                      <a:pt x="1188" y="40"/>
                      <a:pt x="780"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1" name="Freeform 54"/>
              <p:cNvSpPr/>
              <p:nvPr/>
            </p:nvSpPr>
            <p:spPr bwMode="auto">
              <a:xfrm>
                <a:off x="2657" y="1498"/>
                <a:ext cx="440" cy="312"/>
              </a:xfrm>
              <a:custGeom>
                <a:avLst/>
                <a:gdLst>
                  <a:gd name="T0" fmla="*/ 389 w 392"/>
                  <a:gd name="T1" fmla="*/ 168 h 278"/>
                  <a:gd name="T2" fmla="*/ 389 w 392"/>
                  <a:gd name="T3" fmla="*/ 168 h 278"/>
                  <a:gd name="T4" fmla="*/ 355 w 392"/>
                  <a:gd name="T5" fmla="*/ 141 h 278"/>
                  <a:gd name="T6" fmla="*/ 347 w 392"/>
                  <a:gd name="T7" fmla="*/ 142 h 278"/>
                  <a:gd name="T8" fmla="*/ 347 w 392"/>
                  <a:gd name="T9" fmla="*/ 108 h 278"/>
                  <a:gd name="T10" fmla="*/ 363 w 392"/>
                  <a:gd name="T11" fmla="*/ 106 h 278"/>
                  <a:gd name="T12" fmla="*/ 390 w 392"/>
                  <a:gd name="T13" fmla="*/ 72 h 278"/>
                  <a:gd name="T14" fmla="*/ 389 w 392"/>
                  <a:gd name="T15" fmla="*/ 69 h 278"/>
                  <a:gd name="T16" fmla="*/ 389 w 392"/>
                  <a:gd name="T17" fmla="*/ 69 h 278"/>
                  <a:gd name="T18" fmla="*/ 389 w 392"/>
                  <a:gd name="T19" fmla="*/ 68 h 278"/>
                  <a:gd name="T20" fmla="*/ 355 w 392"/>
                  <a:gd name="T21" fmla="*/ 41 h 278"/>
                  <a:gd name="T22" fmla="*/ 346 w 392"/>
                  <a:gd name="T23" fmla="*/ 42 h 278"/>
                  <a:gd name="T24" fmla="*/ 298 w 392"/>
                  <a:gd name="T25" fmla="*/ 0 h 278"/>
                  <a:gd name="T26" fmla="*/ 94 w 392"/>
                  <a:gd name="T27" fmla="*/ 0 h 278"/>
                  <a:gd name="T28" fmla="*/ 45 w 392"/>
                  <a:gd name="T29" fmla="*/ 46 h 278"/>
                  <a:gd name="T30" fmla="*/ 45 w 392"/>
                  <a:gd name="T31" fmla="*/ 78 h 278"/>
                  <a:gd name="T32" fmla="*/ 30 w 392"/>
                  <a:gd name="T33" fmla="*/ 80 h 278"/>
                  <a:gd name="T34" fmla="*/ 3 w 392"/>
                  <a:gd name="T35" fmla="*/ 115 h 278"/>
                  <a:gd name="T36" fmla="*/ 3 w 392"/>
                  <a:gd name="T37" fmla="*/ 118 h 278"/>
                  <a:gd name="T38" fmla="*/ 3 w 392"/>
                  <a:gd name="T39" fmla="*/ 119 h 278"/>
                  <a:gd name="T40" fmla="*/ 38 w 392"/>
                  <a:gd name="T41" fmla="*/ 146 h 278"/>
                  <a:gd name="T42" fmla="*/ 45 w 392"/>
                  <a:gd name="T43" fmla="*/ 145 h 278"/>
                  <a:gd name="T44" fmla="*/ 45 w 392"/>
                  <a:gd name="T45" fmla="*/ 179 h 278"/>
                  <a:gd name="T46" fmla="*/ 30 w 392"/>
                  <a:gd name="T47" fmla="*/ 181 h 278"/>
                  <a:gd name="T48" fmla="*/ 3 w 392"/>
                  <a:gd name="T49" fmla="*/ 215 h 278"/>
                  <a:gd name="T50" fmla="*/ 3 w 392"/>
                  <a:gd name="T51" fmla="*/ 217 h 278"/>
                  <a:gd name="T52" fmla="*/ 3 w 392"/>
                  <a:gd name="T53" fmla="*/ 217 h 278"/>
                  <a:gd name="T54" fmla="*/ 3 w 392"/>
                  <a:gd name="T55" fmla="*/ 219 h 278"/>
                  <a:gd name="T56" fmla="*/ 38 w 392"/>
                  <a:gd name="T57" fmla="*/ 246 h 278"/>
                  <a:gd name="T58" fmla="*/ 48 w 392"/>
                  <a:gd name="T59" fmla="*/ 245 h 278"/>
                  <a:gd name="T60" fmla="*/ 94 w 392"/>
                  <a:gd name="T61" fmla="*/ 278 h 278"/>
                  <a:gd name="T62" fmla="*/ 298 w 392"/>
                  <a:gd name="T63" fmla="*/ 278 h 278"/>
                  <a:gd name="T64" fmla="*/ 347 w 392"/>
                  <a:gd name="T65" fmla="*/ 232 h 278"/>
                  <a:gd name="T66" fmla="*/ 347 w 392"/>
                  <a:gd name="T67" fmla="*/ 208 h 278"/>
                  <a:gd name="T68" fmla="*/ 363 w 392"/>
                  <a:gd name="T69" fmla="*/ 206 h 278"/>
                  <a:gd name="T70" fmla="*/ 390 w 392"/>
                  <a:gd name="T71" fmla="*/ 172 h 278"/>
                  <a:gd name="T72" fmla="*/ 389 w 392"/>
                  <a:gd name="T73" fmla="*/ 16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2" h="278">
                    <a:moveTo>
                      <a:pt x="389" y="168"/>
                    </a:moveTo>
                    <a:cubicBezTo>
                      <a:pt x="389" y="168"/>
                      <a:pt x="389" y="168"/>
                      <a:pt x="389" y="168"/>
                    </a:cubicBezTo>
                    <a:cubicBezTo>
                      <a:pt x="387" y="151"/>
                      <a:pt x="372" y="139"/>
                      <a:pt x="355" y="141"/>
                    </a:cubicBezTo>
                    <a:cubicBezTo>
                      <a:pt x="347" y="142"/>
                      <a:pt x="347" y="142"/>
                      <a:pt x="347" y="142"/>
                    </a:cubicBezTo>
                    <a:cubicBezTo>
                      <a:pt x="347" y="108"/>
                      <a:pt x="347" y="108"/>
                      <a:pt x="347" y="108"/>
                    </a:cubicBezTo>
                    <a:cubicBezTo>
                      <a:pt x="363" y="106"/>
                      <a:pt x="363" y="106"/>
                      <a:pt x="363" y="106"/>
                    </a:cubicBezTo>
                    <a:cubicBezTo>
                      <a:pt x="380" y="104"/>
                      <a:pt x="392" y="89"/>
                      <a:pt x="390" y="72"/>
                    </a:cubicBezTo>
                    <a:cubicBezTo>
                      <a:pt x="389" y="69"/>
                      <a:pt x="389" y="69"/>
                      <a:pt x="389" y="69"/>
                    </a:cubicBezTo>
                    <a:cubicBezTo>
                      <a:pt x="389" y="69"/>
                      <a:pt x="389" y="69"/>
                      <a:pt x="389" y="69"/>
                    </a:cubicBezTo>
                    <a:cubicBezTo>
                      <a:pt x="389" y="68"/>
                      <a:pt x="389" y="68"/>
                      <a:pt x="389" y="68"/>
                    </a:cubicBezTo>
                    <a:cubicBezTo>
                      <a:pt x="387" y="51"/>
                      <a:pt x="372" y="39"/>
                      <a:pt x="355" y="41"/>
                    </a:cubicBezTo>
                    <a:cubicBezTo>
                      <a:pt x="346" y="42"/>
                      <a:pt x="346" y="42"/>
                      <a:pt x="346" y="42"/>
                    </a:cubicBezTo>
                    <a:cubicBezTo>
                      <a:pt x="344" y="18"/>
                      <a:pt x="323" y="0"/>
                      <a:pt x="298" y="0"/>
                    </a:cubicBezTo>
                    <a:cubicBezTo>
                      <a:pt x="94" y="0"/>
                      <a:pt x="94" y="0"/>
                      <a:pt x="94" y="0"/>
                    </a:cubicBezTo>
                    <a:cubicBezTo>
                      <a:pt x="67" y="0"/>
                      <a:pt x="45" y="21"/>
                      <a:pt x="45" y="46"/>
                    </a:cubicBezTo>
                    <a:cubicBezTo>
                      <a:pt x="45" y="78"/>
                      <a:pt x="45" y="78"/>
                      <a:pt x="45" y="78"/>
                    </a:cubicBezTo>
                    <a:cubicBezTo>
                      <a:pt x="30" y="80"/>
                      <a:pt x="30" y="80"/>
                      <a:pt x="30" y="80"/>
                    </a:cubicBezTo>
                    <a:cubicBezTo>
                      <a:pt x="13" y="82"/>
                      <a:pt x="0" y="98"/>
                      <a:pt x="3" y="115"/>
                    </a:cubicBezTo>
                    <a:cubicBezTo>
                      <a:pt x="3" y="118"/>
                      <a:pt x="3" y="118"/>
                      <a:pt x="3" y="118"/>
                    </a:cubicBezTo>
                    <a:cubicBezTo>
                      <a:pt x="3" y="119"/>
                      <a:pt x="3" y="119"/>
                      <a:pt x="3" y="119"/>
                    </a:cubicBezTo>
                    <a:cubicBezTo>
                      <a:pt x="5" y="136"/>
                      <a:pt x="21" y="148"/>
                      <a:pt x="38" y="146"/>
                    </a:cubicBezTo>
                    <a:cubicBezTo>
                      <a:pt x="45" y="145"/>
                      <a:pt x="45" y="145"/>
                      <a:pt x="45" y="145"/>
                    </a:cubicBezTo>
                    <a:cubicBezTo>
                      <a:pt x="45" y="179"/>
                      <a:pt x="45" y="179"/>
                      <a:pt x="45" y="179"/>
                    </a:cubicBezTo>
                    <a:cubicBezTo>
                      <a:pt x="30" y="181"/>
                      <a:pt x="30" y="181"/>
                      <a:pt x="30" y="181"/>
                    </a:cubicBezTo>
                    <a:cubicBezTo>
                      <a:pt x="13" y="183"/>
                      <a:pt x="0" y="198"/>
                      <a:pt x="3" y="215"/>
                    </a:cubicBezTo>
                    <a:cubicBezTo>
                      <a:pt x="3" y="217"/>
                      <a:pt x="3" y="217"/>
                      <a:pt x="3" y="217"/>
                    </a:cubicBezTo>
                    <a:cubicBezTo>
                      <a:pt x="3" y="217"/>
                      <a:pt x="3" y="217"/>
                      <a:pt x="3" y="217"/>
                    </a:cubicBezTo>
                    <a:cubicBezTo>
                      <a:pt x="3" y="219"/>
                      <a:pt x="3" y="219"/>
                      <a:pt x="3" y="219"/>
                    </a:cubicBezTo>
                    <a:cubicBezTo>
                      <a:pt x="5" y="236"/>
                      <a:pt x="21" y="248"/>
                      <a:pt x="38" y="246"/>
                    </a:cubicBezTo>
                    <a:cubicBezTo>
                      <a:pt x="48" y="245"/>
                      <a:pt x="48" y="245"/>
                      <a:pt x="48" y="245"/>
                    </a:cubicBezTo>
                    <a:cubicBezTo>
                      <a:pt x="54" y="264"/>
                      <a:pt x="72" y="278"/>
                      <a:pt x="94" y="278"/>
                    </a:cubicBezTo>
                    <a:cubicBezTo>
                      <a:pt x="298" y="278"/>
                      <a:pt x="298" y="278"/>
                      <a:pt x="298" y="278"/>
                    </a:cubicBezTo>
                    <a:cubicBezTo>
                      <a:pt x="325" y="278"/>
                      <a:pt x="347" y="258"/>
                      <a:pt x="347" y="232"/>
                    </a:cubicBezTo>
                    <a:cubicBezTo>
                      <a:pt x="347" y="208"/>
                      <a:pt x="347" y="208"/>
                      <a:pt x="347" y="208"/>
                    </a:cubicBezTo>
                    <a:cubicBezTo>
                      <a:pt x="363" y="206"/>
                      <a:pt x="363" y="206"/>
                      <a:pt x="363" y="206"/>
                    </a:cubicBezTo>
                    <a:cubicBezTo>
                      <a:pt x="380" y="204"/>
                      <a:pt x="392" y="189"/>
                      <a:pt x="390" y="172"/>
                    </a:cubicBezTo>
                    <a:lnTo>
                      <a:pt x="389" y="168"/>
                    </a:ln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2" name="Freeform 55"/>
              <p:cNvSpPr/>
              <p:nvPr/>
            </p:nvSpPr>
            <p:spPr bwMode="auto">
              <a:xfrm>
                <a:off x="2657" y="1654"/>
                <a:ext cx="437" cy="88"/>
              </a:xfrm>
              <a:custGeom>
                <a:avLst/>
                <a:gdLst>
                  <a:gd name="T0" fmla="*/ 355 w 389"/>
                  <a:gd name="T1" fmla="*/ 2 h 78"/>
                  <a:gd name="T2" fmla="*/ 347 w 389"/>
                  <a:gd name="T3" fmla="*/ 3 h 78"/>
                  <a:gd name="T4" fmla="*/ 45 w 389"/>
                  <a:gd name="T5" fmla="*/ 40 h 78"/>
                  <a:gd name="T6" fmla="*/ 30 w 389"/>
                  <a:gd name="T7" fmla="*/ 42 h 78"/>
                  <a:gd name="T8" fmla="*/ 3 w 389"/>
                  <a:gd name="T9" fmla="*/ 76 h 78"/>
                  <a:gd name="T10" fmla="*/ 3 w 389"/>
                  <a:gd name="T11" fmla="*/ 78 h 78"/>
                  <a:gd name="T12" fmla="*/ 45 w 389"/>
                  <a:gd name="T13" fmla="*/ 72 h 78"/>
                  <a:gd name="T14" fmla="*/ 389 w 389"/>
                  <a:gd name="T15" fmla="*/ 29 h 78"/>
                  <a:gd name="T16" fmla="*/ 389 w 389"/>
                  <a:gd name="T17" fmla="*/ 29 h 78"/>
                  <a:gd name="T18" fmla="*/ 355 w 389"/>
                  <a:gd name="T19" fmla="*/ 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9" h="78">
                    <a:moveTo>
                      <a:pt x="355" y="2"/>
                    </a:moveTo>
                    <a:cubicBezTo>
                      <a:pt x="347" y="3"/>
                      <a:pt x="347" y="3"/>
                      <a:pt x="347" y="3"/>
                    </a:cubicBezTo>
                    <a:cubicBezTo>
                      <a:pt x="45" y="40"/>
                      <a:pt x="45" y="40"/>
                      <a:pt x="45" y="40"/>
                    </a:cubicBezTo>
                    <a:cubicBezTo>
                      <a:pt x="30" y="42"/>
                      <a:pt x="30" y="42"/>
                      <a:pt x="30" y="42"/>
                    </a:cubicBezTo>
                    <a:cubicBezTo>
                      <a:pt x="13" y="44"/>
                      <a:pt x="0" y="59"/>
                      <a:pt x="3" y="76"/>
                    </a:cubicBezTo>
                    <a:cubicBezTo>
                      <a:pt x="3" y="78"/>
                      <a:pt x="3" y="78"/>
                      <a:pt x="3" y="78"/>
                    </a:cubicBezTo>
                    <a:cubicBezTo>
                      <a:pt x="45" y="72"/>
                      <a:pt x="45" y="72"/>
                      <a:pt x="45" y="72"/>
                    </a:cubicBezTo>
                    <a:cubicBezTo>
                      <a:pt x="389" y="29"/>
                      <a:pt x="389" y="29"/>
                      <a:pt x="389" y="29"/>
                    </a:cubicBezTo>
                    <a:cubicBezTo>
                      <a:pt x="389" y="29"/>
                      <a:pt x="389" y="29"/>
                      <a:pt x="389" y="29"/>
                    </a:cubicBezTo>
                    <a:cubicBezTo>
                      <a:pt x="387" y="12"/>
                      <a:pt x="372" y="0"/>
                      <a:pt x="355" y="2"/>
                    </a:cubicBez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3" name="Freeform 56"/>
              <p:cNvSpPr/>
              <p:nvPr/>
            </p:nvSpPr>
            <p:spPr bwMode="auto">
              <a:xfrm>
                <a:off x="2657" y="1542"/>
                <a:ext cx="437" cy="88"/>
              </a:xfrm>
              <a:custGeom>
                <a:avLst/>
                <a:gdLst>
                  <a:gd name="T0" fmla="*/ 389 w 389"/>
                  <a:gd name="T1" fmla="*/ 29 h 79"/>
                  <a:gd name="T2" fmla="*/ 355 w 389"/>
                  <a:gd name="T3" fmla="*/ 2 h 79"/>
                  <a:gd name="T4" fmla="*/ 346 w 389"/>
                  <a:gd name="T5" fmla="*/ 3 h 79"/>
                  <a:gd name="T6" fmla="*/ 45 w 389"/>
                  <a:gd name="T7" fmla="*/ 39 h 79"/>
                  <a:gd name="T8" fmla="*/ 30 w 389"/>
                  <a:gd name="T9" fmla="*/ 41 h 79"/>
                  <a:gd name="T10" fmla="*/ 3 w 389"/>
                  <a:gd name="T11" fmla="*/ 76 h 79"/>
                  <a:gd name="T12" fmla="*/ 3 w 389"/>
                  <a:gd name="T13" fmla="*/ 79 h 79"/>
                  <a:gd name="T14" fmla="*/ 347 w 389"/>
                  <a:gd name="T15" fmla="*/ 36 h 79"/>
                  <a:gd name="T16" fmla="*/ 389 w 389"/>
                  <a:gd name="T17" fmla="*/ 30 h 79"/>
                  <a:gd name="T18" fmla="*/ 389 w 389"/>
                  <a:gd name="T19" fmla="*/ 2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9" h="79">
                    <a:moveTo>
                      <a:pt x="389" y="29"/>
                    </a:moveTo>
                    <a:cubicBezTo>
                      <a:pt x="387" y="12"/>
                      <a:pt x="372" y="0"/>
                      <a:pt x="355" y="2"/>
                    </a:cubicBezTo>
                    <a:cubicBezTo>
                      <a:pt x="346" y="3"/>
                      <a:pt x="346" y="3"/>
                      <a:pt x="346" y="3"/>
                    </a:cubicBezTo>
                    <a:cubicBezTo>
                      <a:pt x="45" y="39"/>
                      <a:pt x="45" y="39"/>
                      <a:pt x="45" y="39"/>
                    </a:cubicBezTo>
                    <a:cubicBezTo>
                      <a:pt x="30" y="41"/>
                      <a:pt x="30" y="41"/>
                      <a:pt x="30" y="41"/>
                    </a:cubicBezTo>
                    <a:cubicBezTo>
                      <a:pt x="13" y="43"/>
                      <a:pt x="0" y="59"/>
                      <a:pt x="3" y="76"/>
                    </a:cubicBezTo>
                    <a:cubicBezTo>
                      <a:pt x="3" y="79"/>
                      <a:pt x="3" y="79"/>
                      <a:pt x="3" y="79"/>
                    </a:cubicBezTo>
                    <a:cubicBezTo>
                      <a:pt x="347" y="36"/>
                      <a:pt x="347" y="36"/>
                      <a:pt x="347" y="36"/>
                    </a:cubicBezTo>
                    <a:cubicBezTo>
                      <a:pt x="389" y="30"/>
                      <a:pt x="389" y="30"/>
                      <a:pt x="389" y="30"/>
                    </a:cubicBezTo>
                    <a:lnTo>
                      <a:pt x="389" y="29"/>
                    </a:ln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4" name="Freeform 57"/>
              <p:cNvSpPr/>
              <p:nvPr/>
            </p:nvSpPr>
            <p:spPr bwMode="auto">
              <a:xfrm>
                <a:off x="2839" y="571"/>
                <a:ext cx="68" cy="162"/>
              </a:xfrm>
              <a:custGeom>
                <a:avLst/>
                <a:gdLst>
                  <a:gd name="T0" fmla="*/ 61 w 61"/>
                  <a:gd name="T1" fmla="*/ 112 h 144"/>
                  <a:gd name="T2" fmla="*/ 31 w 61"/>
                  <a:gd name="T3" fmla="*/ 144 h 144"/>
                  <a:gd name="T4" fmla="*/ 0 w 61"/>
                  <a:gd name="T5" fmla="*/ 112 h 144"/>
                  <a:gd name="T6" fmla="*/ 0 w 61"/>
                  <a:gd name="T7" fmla="*/ 32 h 144"/>
                  <a:gd name="T8" fmla="*/ 31 w 61"/>
                  <a:gd name="T9" fmla="*/ 0 h 144"/>
                  <a:gd name="T10" fmla="*/ 61 w 61"/>
                  <a:gd name="T11" fmla="*/ 32 h 144"/>
                  <a:gd name="T12" fmla="*/ 61 w 61"/>
                  <a:gd name="T13" fmla="*/ 112 h 144"/>
                </a:gdLst>
                <a:ahLst/>
                <a:cxnLst>
                  <a:cxn ang="0">
                    <a:pos x="T0" y="T1"/>
                  </a:cxn>
                  <a:cxn ang="0">
                    <a:pos x="T2" y="T3"/>
                  </a:cxn>
                  <a:cxn ang="0">
                    <a:pos x="T4" y="T5"/>
                  </a:cxn>
                  <a:cxn ang="0">
                    <a:pos x="T6" y="T7"/>
                  </a:cxn>
                  <a:cxn ang="0">
                    <a:pos x="T8" y="T9"/>
                  </a:cxn>
                  <a:cxn ang="0">
                    <a:pos x="T10" y="T11"/>
                  </a:cxn>
                  <a:cxn ang="0">
                    <a:pos x="T12" y="T13"/>
                  </a:cxn>
                </a:cxnLst>
                <a:rect l="0" t="0" r="r" b="b"/>
                <a:pathLst>
                  <a:path w="61" h="144">
                    <a:moveTo>
                      <a:pt x="61" y="112"/>
                    </a:moveTo>
                    <a:cubicBezTo>
                      <a:pt x="61" y="129"/>
                      <a:pt x="48" y="144"/>
                      <a:pt x="31" y="144"/>
                    </a:cubicBezTo>
                    <a:cubicBezTo>
                      <a:pt x="14" y="144"/>
                      <a:pt x="0" y="129"/>
                      <a:pt x="0" y="112"/>
                    </a:cubicBezTo>
                    <a:cubicBezTo>
                      <a:pt x="0" y="32"/>
                      <a:pt x="0" y="32"/>
                      <a:pt x="0" y="32"/>
                    </a:cubicBezTo>
                    <a:cubicBezTo>
                      <a:pt x="0" y="15"/>
                      <a:pt x="14" y="0"/>
                      <a:pt x="31" y="0"/>
                    </a:cubicBezTo>
                    <a:cubicBezTo>
                      <a:pt x="48" y="0"/>
                      <a:pt x="61" y="15"/>
                      <a:pt x="61" y="32"/>
                    </a:cubicBezTo>
                    <a:lnTo>
                      <a:pt x="61" y="112"/>
                    </a:ln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5" name="Freeform 58"/>
              <p:cNvSpPr/>
              <p:nvPr/>
            </p:nvSpPr>
            <p:spPr bwMode="auto">
              <a:xfrm>
                <a:off x="2324" y="1080"/>
                <a:ext cx="162" cy="69"/>
              </a:xfrm>
              <a:custGeom>
                <a:avLst/>
                <a:gdLst>
                  <a:gd name="T0" fmla="*/ 112 w 144"/>
                  <a:gd name="T1" fmla="*/ 0 h 61"/>
                  <a:gd name="T2" fmla="*/ 144 w 144"/>
                  <a:gd name="T3" fmla="*/ 31 h 61"/>
                  <a:gd name="T4" fmla="*/ 112 w 144"/>
                  <a:gd name="T5" fmla="*/ 61 h 61"/>
                  <a:gd name="T6" fmla="*/ 32 w 144"/>
                  <a:gd name="T7" fmla="*/ 61 h 61"/>
                  <a:gd name="T8" fmla="*/ 0 w 144"/>
                  <a:gd name="T9" fmla="*/ 31 h 61"/>
                  <a:gd name="T10" fmla="*/ 32 w 144"/>
                  <a:gd name="T11" fmla="*/ 0 h 61"/>
                  <a:gd name="T12" fmla="*/ 112 w 144"/>
                  <a:gd name="T13" fmla="*/ 0 h 61"/>
                </a:gdLst>
                <a:ahLst/>
                <a:cxnLst>
                  <a:cxn ang="0">
                    <a:pos x="T0" y="T1"/>
                  </a:cxn>
                  <a:cxn ang="0">
                    <a:pos x="T2" y="T3"/>
                  </a:cxn>
                  <a:cxn ang="0">
                    <a:pos x="T4" y="T5"/>
                  </a:cxn>
                  <a:cxn ang="0">
                    <a:pos x="T6" y="T7"/>
                  </a:cxn>
                  <a:cxn ang="0">
                    <a:pos x="T8" y="T9"/>
                  </a:cxn>
                  <a:cxn ang="0">
                    <a:pos x="T10" y="T11"/>
                  </a:cxn>
                  <a:cxn ang="0">
                    <a:pos x="T12" y="T13"/>
                  </a:cxn>
                </a:cxnLst>
                <a:rect l="0" t="0" r="r" b="b"/>
                <a:pathLst>
                  <a:path w="144" h="61">
                    <a:moveTo>
                      <a:pt x="112" y="0"/>
                    </a:moveTo>
                    <a:cubicBezTo>
                      <a:pt x="129" y="0"/>
                      <a:pt x="144" y="14"/>
                      <a:pt x="144" y="31"/>
                    </a:cubicBezTo>
                    <a:cubicBezTo>
                      <a:pt x="144" y="47"/>
                      <a:pt x="129" y="61"/>
                      <a:pt x="112" y="61"/>
                    </a:cubicBezTo>
                    <a:cubicBezTo>
                      <a:pt x="32" y="61"/>
                      <a:pt x="32" y="61"/>
                      <a:pt x="32" y="61"/>
                    </a:cubicBezTo>
                    <a:cubicBezTo>
                      <a:pt x="15" y="61"/>
                      <a:pt x="0" y="47"/>
                      <a:pt x="0" y="31"/>
                    </a:cubicBezTo>
                    <a:cubicBezTo>
                      <a:pt x="0" y="14"/>
                      <a:pt x="15" y="0"/>
                      <a:pt x="32" y="0"/>
                    </a:cubicBezTo>
                    <a:lnTo>
                      <a:pt x="112" y="0"/>
                    </a:ln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6" name="Freeform 59"/>
              <p:cNvSpPr/>
              <p:nvPr/>
            </p:nvSpPr>
            <p:spPr bwMode="auto">
              <a:xfrm>
                <a:off x="2473" y="716"/>
                <a:ext cx="141" cy="141"/>
              </a:xfrm>
              <a:custGeom>
                <a:avLst/>
                <a:gdLst>
                  <a:gd name="T0" fmla="*/ 113 w 126"/>
                  <a:gd name="T1" fmla="*/ 69 h 125"/>
                  <a:gd name="T2" fmla="*/ 114 w 126"/>
                  <a:gd name="T3" fmla="*/ 113 h 125"/>
                  <a:gd name="T4" fmla="*/ 70 w 126"/>
                  <a:gd name="T5" fmla="*/ 112 h 125"/>
                  <a:gd name="T6" fmla="*/ 13 w 126"/>
                  <a:gd name="T7" fmla="*/ 56 h 125"/>
                  <a:gd name="T8" fmla="*/ 12 w 126"/>
                  <a:gd name="T9" fmla="*/ 12 h 125"/>
                  <a:gd name="T10" fmla="*/ 56 w 126"/>
                  <a:gd name="T11" fmla="*/ 13 h 125"/>
                  <a:gd name="T12" fmla="*/ 113 w 126"/>
                  <a:gd name="T13" fmla="*/ 69 h 125"/>
                </a:gdLst>
                <a:ahLst/>
                <a:cxnLst>
                  <a:cxn ang="0">
                    <a:pos x="T0" y="T1"/>
                  </a:cxn>
                  <a:cxn ang="0">
                    <a:pos x="T2" y="T3"/>
                  </a:cxn>
                  <a:cxn ang="0">
                    <a:pos x="T4" y="T5"/>
                  </a:cxn>
                  <a:cxn ang="0">
                    <a:pos x="T6" y="T7"/>
                  </a:cxn>
                  <a:cxn ang="0">
                    <a:pos x="T8" y="T9"/>
                  </a:cxn>
                  <a:cxn ang="0">
                    <a:pos x="T10" y="T11"/>
                  </a:cxn>
                  <a:cxn ang="0">
                    <a:pos x="T12" y="T13"/>
                  </a:cxn>
                </a:cxnLst>
                <a:rect l="0" t="0" r="r" b="b"/>
                <a:pathLst>
                  <a:path w="126" h="125">
                    <a:moveTo>
                      <a:pt x="113" y="69"/>
                    </a:moveTo>
                    <a:cubicBezTo>
                      <a:pt x="125" y="81"/>
                      <a:pt x="126" y="101"/>
                      <a:pt x="114" y="113"/>
                    </a:cubicBezTo>
                    <a:cubicBezTo>
                      <a:pt x="102" y="125"/>
                      <a:pt x="82" y="125"/>
                      <a:pt x="70" y="112"/>
                    </a:cubicBezTo>
                    <a:cubicBezTo>
                      <a:pt x="13" y="56"/>
                      <a:pt x="13" y="56"/>
                      <a:pt x="13" y="56"/>
                    </a:cubicBezTo>
                    <a:cubicBezTo>
                      <a:pt x="1" y="43"/>
                      <a:pt x="0" y="24"/>
                      <a:pt x="12" y="12"/>
                    </a:cubicBezTo>
                    <a:cubicBezTo>
                      <a:pt x="24" y="0"/>
                      <a:pt x="44" y="0"/>
                      <a:pt x="56" y="13"/>
                    </a:cubicBezTo>
                    <a:lnTo>
                      <a:pt x="113" y="69"/>
                    </a:ln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7" name="Freeform 60"/>
              <p:cNvSpPr/>
              <p:nvPr/>
            </p:nvSpPr>
            <p:spPr bwMode="auto">
              <a:xfrm>
                <a:off x="3131" y="721"/>
                <a:ext cx="140" cy="140"/>
              </a:xfrm>
              <a:custGeom>
                <a:avLst/>
                <a:gdLst>
                  <a:gd name="T0" fmla="*/ 56 w 125"/>
                  <a:gd name="T1" fmla="*/ 112 h 125"/>
                  <a:gd name="T2" fmla="*/ 12 w 125"/>
                  <a:gd name="T3" fmla="*/ 113 h 125"/>
                  <a:gd name="T4" fmla="*/ 13 w 125"/>
                  <a:gd name="T5" fmla="*/ 69 h 125"/>
                  <a:gd name="T6" fmla="*/ 69 w 125"/>
                  <a:gd name="T7" fmla="*/ 12 h 125"/>
                  <a:gd name="T8" fmla="*/ 114 w 125"/>
                  <a:gd name="T9" fmla="*/ 12 h 125"/>
                  <a:gd name="T10" fmla="*/ 113 w 125"/>
                  <a:gd name="T11" fmla="*/ 56 h 125"/>
                  <a:gd name="T12" fmla="*/ 56 w 125"/>
                  <a:gd name="T13" fmla="*/ 112 h 125"/>
                </a:gdLst>
                <a:ahLst/>
                <a:cxnLst>
                  <a:cxn ang="0">
                    <a:pos x="T0" y="T1"/>
                  </a:cxn>
                  <a:cxn ang="0">
                    <a:pos x="T2" y="T3"/>
                  </a:cxn>
                  <a:cxn ang="0">
                    <a:pos x="T4" y="T5"/>
                  </a:cxn>
                  <a:cxn ang="0">
                    <a:pos x="T6" y="T7"/>
                  </a:cxn>
                  <a:cxn ang="0">
                    <a:pos x="T8" y="T9"/>
                  </a:cxn>
                  <a:cxn ang="0">
                    <a:pos x="T10" y="T11"/>
                  </a:cxn>
                  <a:cxn ang="0">
                    <a:pos x="T12" y="T13"/>
                  </a:cxn>
                </a:cxnLst>
                <a:rect l="0" t="0" r="r" b="b"/>
                <a:pathLst>
                  <a:path w="125" h="125">
                    <a:moveTo>
                      <a:pt x="56" y="112"/>
                    </a:moveTo>
                    <a:cubicBezTo>
                      <a:pt x="44" y="124"/>
                      <a:pt x="24" y="125"/>
                      <a:pt x="12" y="113"/>
                    </a:cubicBezTo>
                    <a:cubicBezTo>
                      <a:pt x="0" y="101"/>
                      <a:pt x="1" y="81"/>
                      <a:pt x="13" y="69"/>
                    </a:cubicBezTo>
                    <a:cubicBezTo>
                      <a:pt x="69" y="12"/>
                      <a:pt x="69" y="12"/>
                      <a:pt x="69" y="12"/>
                    </a:cubicBezTo>
                    <a:cubicBezTo>
                      <a:pt x="82" y="0"/>
                      <a:pt x="102" y="0"/>
                      <a:pt x="114" y="12"/>
                    </a:cubicBezTo>
                    <a:cubicBezTo>
                      <a:pt x="125" y="23"/>
                      <a:pt x="125" y="43"/>
                      <a:pt x="113" y="56"/>
                    </a:cubicBezTo>
                    <a:lnTo>
                      <a:pt x="56" y="112"/>
                    </a:ln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8" name="Freeform 61"/>
              <p:cNvSpPr/>
              <p:nvPr/>
            </p:nvSpPr>
            <p:spPr bwMode="auto">
              <a:xfrm>
                <a:off x="3255" y="1086"/>
                <a:ext cx="161" cy="68"/>
              </a:xfrm>
              <a:custGeom>
                <a:avLst/>
                <a:gdLst>
                  <a:gd name="T0" fmla="*/ 31 w 143"/>
                  <a:gd name="T1" fmla="*/ 61 h 61"/>
                  <a:gd name="T2" fmla="*/ 0 w 143"/>
                  <a:gd name="T3" fmla="*/ 31 h 61"/>
                  <a:gd name="T4" fmla="*/ 31 w 143"/>
                  <a:gd name="T5" fmla="*/ 0 h 61"/>
                  <a:gd name="T6" fmla="*/ 111 w 143"/>
                  <a:gd name="T7" fmla="*/ 0 h 61"/>
                  <a:gd name="T8" fmla="*/ 143 w 143"/>
                  <a:gd name="T9" fmla="*/ 31 h 61"/>
                  <a:gd name="T10" fmla="*/ 111 w 143"/>
                  <a:gd name="T11" fmla="*/ 61 h 61"/>
                  <a:gd name="T12" fmla="*/ 31 w 143"/>
                  <a:gd name="T13" fmla="*/ 61 h 61"/>
                </a:gdLst>
                <a:ahLst/>
                <a:cxnLst>
                  <a:cxn ang="0">
                    <a:pos x="T0" y="T1"/>
                  </a:cxn>
                  <a:cxn ang="0">
                    <a:pos x="T2" y="T3"/>
                  </a:cxn>
                  <a:cxn ang="0">
                    <a:pos x="T4" y="T5"/>
                  </a:cxn>
                  <a:cxn ang="0">
                    <a:pos x="T6" y="T7"/>
                  </a:cxn>
                  <a:cxn ang="0">
                    <a:pos x="T8" y="T9"/>
                  </a:cxn>
                  <a:cxn ang="0">
                    <a:pos x="T10" y="T11"/>
                  </a:cxn>
                  <a:cxn ang="0">
                    <a:pos x="T12" y="T13"/>
                  </a:cxn>
                </a:cxnLst>
                <a:rect l="0" t="0" r="r" b="b"/>
                <a:pathLst>
                  <a:path w="143" h="61">
                    <a:moveTo>
                      <a:pt x="31" y="61"/>
                    </a:moveTo>
                    <a:cubicBezTo>
                      <a:pt x="14" y="61"/>
                      <a:pt x="0" y="48"/>
                      <a:pt x="0" y="31"/>
                    </a:cubicBezTo>
                    <a:cubicBezTo>
                      <a:pt x="0" y="14"/>
                      <a:pt x="14" y="0"/>
                      <a:pt x="31" y="0"/>
                    </a:cubicBezTo>
                    <a:cubicBezTo>
                      <a:pt x="111" y="0"/>
                      <a:pt x="111" y="0"/>
                      <a:pt x="111" y="0"/>
                    </a:cubicBezTo>
                    <a:cubicBezTo>
                      <a:pt x="129" y="0"/>
                      <a:pt x="143" y="14"/>
                      <a:pt x="143" y="31"/>
                    </a:cubicBezTo>
                    <a:cubicBezTo>
                      <a:pt x="143" y="48"/>
                      <a:pt x="129" y="61"/>
                      <a:pt x="111" y="61"/>
                    </a:cubicBezTo>
                    <a:lnTo>
                      <a:pt x="31" y="61"/>
                    </a:ln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9" name="Freeform 62"/>
              <p:cNvSpPr/>
              <p:nvPr/>
            </p:nvSpPr>
            <p:spPr bwMode="auto">
              <a:xfrm>
                <a:off x="2570" y="782"/>
                <a:ext cx="613" cy="728"/>
              </a:xfrm>
              <a:custGeom>
                <a:avLst/>
                <a:gdLst>
                  <a:gd name="T0" fmla="*/ 273 w 546"/>
                  <a:gd name="T1" fmla="*/ 0 h 648"/>
                  <a:gd name="T2" fmla="*/ 0 w 546"/>
                  <a:gd name="T3" fmla="*/ 272 h 648"/>
                  <a:gd name="T4" fmla="*/ 107 w 546"/>
                  <a:gd name="T5" fmla="*/ 521 h 648"/>
                  <a:gd name="T6" fmla="*/ 141 w 546"/>
                  <a:gd name="T7" fmla="*/ 648 h 648"/>
                  <a:gd name="T8" fmla="*/ 171 w 546"/>
                  <a:gd name="T9" fmla="*/ 637 h 648"/>
                  <a:gd name="T10" fmla="*/ 375 w 546"/>
                  <a:gd name="T11" fmla="*/ 637 h 648"/>
                  <a:gd name="T12" fmla="*/ 405 w 546"/>
                  <a:gd name="T13" fmla="*/ 648 h 648"/>
                  <a:gd name="T14" fmla="*/ 439 w 546"/>
                  <a:gd name="T15" fmla="*/ 521 h 648"/>
                  <a:gd name="T16" fmla="*/ 546 w 546"/>
                  <a:gd name="T17" fmla="*/ 272 h 648"/>
                  <a:gd name="T18" fmla="*/ 273 w 546"/>
                  <a:gd name="T19"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648">
                    <a:moveTo>
                      <a:pt x="273" y="0"/>
                    </a:moveTo>
                    <a:cubicBezTo>
                      <a:pt x="122" y="0"/>
                      <a:pt x="0" y="122"/>
                      <a:pt x="0" y="272"/>
                    </a:cubicBezTo>
                    <a:cubicBezTo>
                      <a:pt x="0" y="363"/>
                      <a:pt x="58" y="460"/>
                      <a:pt x="107" y="521"/>
                    </a:cubicBezTo>
                    <a:cubicBezTo>
                      <a:pt x="148" y="574"/>
                      <a:pt x="137" y="617"/>
                      <a:pt x="141" y="648"/>
                    </a:cubicBezTo>
                    <a:cubicBezTo>
                      <a:pt x="150" y="641"/>
                      <a:pt x="160" y="637"/>
                      <a:pt x="171" y="637"/>
                    </a:cubicBezTo>
                    <a:cubicBezTo>
                      <a:pt x="375" y="637"/>
                      <a:pt x="375" y="637"/>
                      <a:pt x="375" y="637"/>
                    </a:cubicBezTo>
                    <a:cubicBezTo>
                      <a:pt x="387" y="637"/>
                      <a:pt x="396" y="641"/>
                      <a:pt x="405" y="648"/>
                    </a:cubicBezTo>
                    <a:cubicBezTo>
                      <a:pt x="409" y="617"/>
                      <a:pt x="398" y="574"/>
                      <a:pt x="439" y="521"/>
                    </a:cubicBezTo>
                    <a:cubicBezTo>
                      <a:pt x="488" y="460"/>
                      <a:pt x="546" y="363"/>
                      <a:pt x="546" y="272"/>
                    </a:cubicBezTo>
                    <a:cubicBezTo>
                      <a:pt x="546" y="122"/>
                      <a:pt x="424" y="0"/>
                      <a:pt x="273" y="0"/>
                    </a:cubicBezTo>
                    <a:close/>
                  </a:path>
                </a:pathLst>
              </a:custGeom>
              <a:solidFill>
                <a:srgbClr val="C8C8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0" name="Freeform 63"/>
              <p:cNvSpPr/>
              <p:nvPr/>
            </p:nvSpPr>
            <p:spPr bwMode="auto">
              <a:xfrm>
                <a:off x="2589" y="802"/>
                <a:ext cx="575" cy="698"/>
              </a:xfrm>
              <a:custGeom>
                <a:avLst/>
                <a:gdLst>
                  <a:gd name="T0" fmla="*/ 140 w 512"/>
                  <a:gd name="T1" fmla="*/ 622 h 622"/>
                  <a:gd name="T2" fmla="*/ 154 w 512"/>
                  <a:gd name="T3" fmla="*/ 620 h 622"/>
                  <a:gd name="T4" fmla="*/ 358 w 512"/>
                  <a:gd name="T5" fmla="*/ 620 h 622"/>
                  <a:gd name="T6" fmla="*/ 372 w 512"/>
                  <a:gd name="T7" fmla="*/ 622 h 622"/>
                  <a:gd name="T8" fmla="*/ 409 w 512"/>
                  <a:gd name="T9" fmla="*/ 494 h 622"/>
                  <a:gd name="T10" fmla="*/ 512 w 512"/>
                  <a:gd name="T11" fmla="*/ 255 h 622"/>
                  <a:gd name="T12" fmla="*/ 256 w 512"/>
                  <a:gd name="T13" fmla="*/ 0 h 622"/>
                  <a:gd name="T14" fmla="*/ 0 w 512"/>
                  <a:gd name="T15" fmla="*/ 255 h 622"/>
                  <a:gd name="T16" fmla="*/ 103 w 512"/>
                  <a:gd name="T17" fmla="*/ 494 h 622"/>
                  <a:gd name="T18" fmla="*/ 140 w 512"/>
                  <a:gd name="T19" fmla="*/ 622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622">
                    <a:moveTo>
                      <a:pt x="140" y="622"/>
                    </a:moveTo>
                    <a:cubicBezTo>
                      <a:pt x="145" y="621"/>
                      <a:pt x="149" y="620"/>
                      <a:pt x="154" y="620"/>
                    </a:cubicBezTo>
                    <a:cubicBezTo>
                      <a:pt x="358" y="620"/>
                      <a:pt x="358" y="620"/>
                      <a:pt x="358" y="620"/>
                    </a:cubicBezTo>
                    <a:cubicBezTo>
                      <a:pt x="363" y="620"/>
                      <a:pt x="368" y="621"/>
                      <a:pt x="372" y="622"/>
                    </a:cubicBezTo>
                    <a:cubicBezTo>
                      <a:pt x="372" y="576"/>
                      <a:pt x="376" y="536"/>
                      <a:pt x="409" y="494"/>
                    </a:cubicBezTo>
                    <a:cubicBezTo>
                      <a:pt x="440" y="455"/>
                      <a:pt x="512" y="354"/>
                      <a:pt x="512" y="255"/>
                    </a:cubicBezTo>
                    <a:cubicBezTo>
                      <a:pt x="512" y="114"/>
                      <a:pt x="397" y="0"/>
                      <a:pt x="256" y="0"/>
                    </a:cubicBezTo>
                    <a:cubicBezTo>
                      <a:pt x="115" y="0"/>
                      <a:pt x="0" y="114"/>
                      <a:pt x="0" y="255"/>
                    </a:cubicBezTo>
                    <a:cubicBezTo>
                      <a:pt x="0" y="354"/>
                      <a:pt x="72" y="455"/>
                      <a:pt x="103" y="494"/>
                    </a:cubicBezTo>
                    <a:cubicBezTo>
                      <a:pt x="136" y="536"/>
                      <a:pt x="142" y="575"/>
                      <a:pt x="140" y="622"/>
                    </a:cubicBez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1" name="Freeform 64"/>
              <p:cNvSpPr/>
              <p:nvPr/>
            </p:nvSpPr>
            <p:spPr bwMode="auto">
              <a:xfrm>
                <a:off x="2757" y="942"/>
                <a:ext cx="227" cy="387"/>
              </a:xfrm>
              <a:custGeom>
                <a:avLst/>
                <a:gdLst>
                  <a:gd name="T0" fmla="*/ 101 w 202"/>
                  <a:gd name="T1" fmla="*/ 345 h 345"/>
                  <a:gd name="T2" fmla="*/ 0 w 202"/>
                  <a:gd name="T3" fmla="*/ 244 h 345"/>
                  <a:gd name="T4" fmla="*/ 59 w 202"/>
                  <a:gd name="T5" fmla="*/ 244 h 345"/>
                  <a:gd name="T6" fmla="*/ 101 w 202"/>
                  <a:gd name="T7" fmla="*/ 286 h 345"/>
                  <a:gd name="T8" fmla="*/ 143 w 202"/>
                  <a:gd name="T9" fmla="*/ 244 h 345"/>
                  <a:gd name="T10" fmla="*/ 97 w 202"/>
                  <a:gd name="T11" fmla="*/ 202 h 345"/>
                  <a:gd name="T12" fmla="*/ 0 w 202"/>
                  <a:gd name="T13" fmla="*/ 101 h 345"/>
                  <a:gd name="T14" fmla="*/ 101 w 202"/>
                  <a:gd name="T15" fmla="*/ 0 h 345"/>
                  <a:gd name="T16" fmla="*/ 202 w 202"/>
                  <a:gd name="T17" fmla="*/ 101 h 345"/>
                  <a:gd name="T18" fmla="*/ 143 w 202"/>
                  <a:gd name="T19" fmla="*/ 101 h 345"/>
                  <a:gd name="T20" fmla="*/ 101 w 202"/>
                  <a:gd name="T21" fmla="*/ 60 h 345"/>
                  <a:gd name="T22" fmla="*/ 59 w 202"/>
                  <a:gd name="T23" fmla="*/ 101 h 345"/>
                  <a:gd name="T24" fmla="*/ 105 w 202"/>
                  <a:gd name="T25" fmla="*/ 143 h 345"/>
                  <a:gd name="T26" fmla="*/ 202 w 202"/>
                  <a:gd name="T27" fmla="*/ 244 h 345"/>
                  <a:gd name="T28" fmla="*/ 101 w 202"/>
                  <a:gd name="T29" fmla="*/ 34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2" h="345">
                    <a:moveTo>
                      <a:pt x="101" y="345"/>
                    </a:moveTo>
                    <a:cubicBezTo>
                      <a:pt x="45" y="345"/>
                      <a:pt x="0" y="300"/>
                      <a:pt x="0" y="244"/>
                    </a:cubicBezTo>
                    <a:cubicBezTo>
                      <a:pt x="59" y="244"/>
                      <a:pt x="59" y="244"/>
                      <a:pt x="59" y="244"/>
                    </a:cubicBezTo>
                    <a:cubicBezTo>
                      <a:pt x="59" y="267"/>
                      <a:pt x="78" y="286"/>
                      <a:pt x="101" y="286"/>
                    </a:cubicBezTo>
                    <a:cubicBezTo>
                      <a:pt x="124" y="286"/>
                      <a:pt x="143" y="267"/>
                      <a:pt x="143" y="244"/>
                    </a:cubicBezTo>
                    <a:cubicBezTo>
                      <a:pt x="143" y="219"/>
                      <a:pt x="119" y="205"/>
                      <a:pt x="97" y="202"/>
                    </a:cubicBezTo>
                    <a:cubicBezTo>
                      <a:pt x="40" y="195"/>
                      <a:pt x="0" y="153"/>
                      <a:pt x="0" y="101"/>
                    </a:cubicBezTo>
                    <a:cubicBezTo>
                      <a:pt x="0" y="45"/>
                      <a:pt x="45" y="0"/>
                      <a:pt x="101" y="0"/>
                    </a:cubicBezTo>
                    <a:cubicBezTo>
                      <a:pt x="157" y="0"/>
                      <a:pt x="202" y="45"/>
                      <a:pt x="202" y="101"/>
                    </a:cubicBezTo>
                    <a:cubicBezTo>
                      <a:pt x="143" y="101"/>
                      <a:pt x="143" y="101"/>
                      <a:pt x="143" y="101"/>
                    </a:cubicBezTo>
                    <a:cubicBezTo>
                      <a:pt x="143" y="78"/>
                      <a:pt x="124" y="60"/>
                      <a:pt x="101" y="60"/>
                    </a:cubicBezTo>
                    <a:cubicBezTo>
                      <a:pt x="78" y="60"/>
                      <a:pt x="59" y="78"/>
                      <a:pt x="59" y="101"/>
                    </a:cubicBezTo>
                    <a:cubicBezTo>
                      <a:pt x="59" y="128"/>
                      <a:pt x="84" y="140"/>
                      <a:pt x="105" y="143"/>
                    </a:cubicBezTo>
                    <a:cubicBezTo>
                      <a:pt x="161" y="150"/>
                      <a:pt x="202" y="193"/>
                      <a:pt x="202" y="244"/>
                    </a:cubicBezTo>
                    <a:cubicBezTo>
                      <a:pt x="202" y="300"/>
                      <a:pt x="157" y="345"/>
                      <a:pt x="101" y="345"/>
                    </a:cubicBezTo>
                    <a:close/>
                  </a:path>
                </a:pathLst>
              </a:custGeom>
              <a:solidFill>
                <a:srgbClr val="FFBC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2" name="Freeform 65"/>
              <p:cNvSpPr/>
              <p:nvPr/>
            </p:nvSpPr>
            <p:spPr bwMode="auto">
              <a:xfrm>
                <a:off x="2831" y="1323"/>
                <a:ext cx="78" cy="42"/>
              </a:xfrm>
              <a:custGeom>
                <a:avLst/>
                <a:gdLst>
                  <a:gd name="T0" fmla="*/ 35 w 70"/>
                  <a:gd name="T1" fmla="*/ 6 h 38"/>
                  <a:gd name="T2" fmla="*/ 0 w 70"/>
                  <a:gd name="T3" fmla="*/ 0 h 38"/>
                  <a:gd name="T4" fmla="*/ 0 w 70"/>
                  <a:gd name="T5" fmla="*/ 38 h 38"/>
                  <a:gd name="T6" fmla="*/ 70 w 70"/>
                  <a:gd name="T7" fmla="*/ 38 h 38"/>
                  <a:gd name="T8" fmla="*/ 70 w 70"/>
                  <a:gd name="T9" fmla="*/ 0 h 38"/>
                  <a:gd name="T10" fmla="*/ 35 w 70"/>
                  <a:gd name="T11" fmla="*/ 6 h 38"/>
                </a:gdLst>
                <a:ahLst/>
                <a:cxnLst>
                  <a:cxn ang="0">
                    <a:pos x="T0" y="T1"/>
                  </a:cxn>
                  <a:cxn ang="0">
                    <a:pos x="T2" y="T3"/>
                  </a:cxn>
                  <a:cxn ang="0">
                    <a:pos x="T4" y="T5"/>
                  </a:cxn>
                  <a:cxn ang="0">
                    <a:pos x="T6" y="T7"/>
                  </a:cxn>
                  <a:cxn ang="0">
                    <a:pos x="T8" y="T9"/>
                  </a:cxn>
                  <a:cxn ang="0">
                    <a:pos x="T10" y="T11"/>
                  </a:cxn>
                </a:cxnLst>
                <a:rect l="0" t="0" r="r" b="b"/>
                <a:pathLst>
                  <a:path w="70" h="38">
                    <a:moveTo>
                      <a:pt x="35" y="6"/>
                    </a:moveTo>
                    <a:cubicBezTo>
                      <a:pt x="23" y="6"/>
                      <a:pt x="11" y="4"/>
                      <a:pt x="0" y="0"/>
                    </a:cubicBezTo>
                    <a:cubicBezTo>
                      <a:pt x="0" y="38"/>
                      <a:pt x="0" y="38"/>
                      <a:pt x="0" y="38"/>
                    </a:cubicBezTo>
                    <a:cubicBezTo>
                      <a:pt x="70" y="38"/>
                      <a:pt x="70" y="38"/>
                      <a:pt x="70" y="38"/>
                    </a:cubicBezTo>
                    <a:cubicBezTo>
                      <a:pt x="70" y="0"/>
                      <a:pt x="70" y="0"/>
                      <a:pt x="70" y="0"/>
                    </a:cubicBezTo>
                    <a:cubicBezTo>
                      <a:pt x="59" y="4"/>
                      <a:pt x="48" y="6"/>
                      <a:pt x="35" y="6"/>
                    </a:cubicBezTo>
                    <a:close/>
                  </a:path>
                </a:pathLst>
              </a:custGeom>
              <a:solidFill>
                <a:srgbClr val="D59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Freeform 66"/>
              <p:cNvSpPr/>
              <p:nvPr/>
            </p:nvSpPr>
            <p:spPr bwMode="auto">
              <a:xfrm>
                <a:off x="2831" y="906"/>
                <a:ext cx="78" cy="43"/>
              </a:xfrm>
              <a:custGeom>
                <a:avLst/>
                <a:gdLst>
                  <a:gd name="T0" fmla="*/ 35 w 70"/>
                  <a:gd name="T1" fmla="*/ 32 h 38"/>
                  <a:gd name="T2" fmla="*/ 70 w 70"/>
                  <a:gd name="T3" fmla="*/ 38 h 38"/>
                  <a:gd name="T4" fmla="*/ 70 w 70"/>
                  <a:gd name="T5" fmla="*/ 0 h 38"/>
                  <a:gd name="T6" fmla="*/ 0 w 70"/>
                  <a:gd name="T7" fmla="*/ 0 h 38"/>
                  <a:gd name="T8" fmla="*/ 0 w 70"/>
                  <a:gd name="T9" fmla="*/ 38 h 38"/>
                  <a:gd name="T10" fmla="*/ 35 w 70"/>
                  <a:gd name="T11" fmla="*/ 32 h 38"/>
                </a:gdLst>
                <a:ahLst/>
                <a:cxnLst>
                  <a:cxn ang="0">
                    <a:pos x="T0" y="T1"/>
                  </a:cxn>
                  <a:cxn ang="0">
                    <a:pos x="T2" y="T3"/>
                  </a:cxn>
                  <a:cxn ang="0">
                    <a:pos x="T4" y="T5"/>
                  </a:cxn>
                  <a:cxn ang="0">
                    <a:pos x="T6" y="T7"/>
                  </a:cxn>
                  <a:cxn ang="0">
                    <a:pos x="T8" y="T9"/>
                  </a:cxn>
                  <a:cxn ang="0">
                    <a:pos x="T10" y="T11"/>
                  </a:cxn>
                </a:cxnLst>
                <a:rect l="0" t="0" r="r" b="b"/>
                <a:pathLst>
                  <a:path w="70" h="38">
                    <a:moveTo>
                      <a:pt x="35" y="32"/>
                    </a:moveTo>
                    <a:cubicBezTo>
                      <a:pt x="48" y="32"/>
                      <a:pt x="59" y="34"/>
                      <a:pt x="70" y="38"/>
                    </a:cubicBezTo>
                    <a:cubicBezTo>
                      <a:pt x="70" y="0"/>
                      <a:pt x="70" y="0"/>
                      <a:pt x="70" y="0"/>
                    </a:cubicBezTo>
                    <a:cubicBezTo>
                      <a:pt x="0" y="0"/>
                      <a:pt x="0" y="0"/>
                      <a:pt x="0" y="0"/>
                    </a:cubicBezTo>
                    <a:cubicBezTo>
                      <a:pt x="0" y="38"/>
                      <a:pt x="0" y="38"/>
                      <a:pt x="0" y="38"/>
                    </a:cubicBezTo>
                    <a:cubicBezTo>
                      <a:pt x="11" y="34"/>
                      <a:pt x="23" y="32"/>
                      <a:pt x="35" y="32"/>
                    </a:cubicBezTo>
                    <a:close/>
                  </a:path>
                </a:pathLst>
              </a:custGeom>
              <a:solidFill>
                <a:srgbClr val="D59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1" name="Group 69"/>
            <p:cNvGrpSpPr>
              <a:grpSpLocks noChangeAspect="1"/>
            </p:cNvGrpSpPr>
            <p:nvPr/>
          </p:nvGrpSpPr>
          <p:grpSpPr bwMode="auto">
            <a:xfrm>
              <a:off x="4126143" y="5348610"/>
              <a:ext cx="852195" cy="852195"/>
              <a:chOff x="3009" y="1329"/>
              <a:chExt cx="1322" cy="1322"/>
            </a:xfrm>
          </p:grpSpPr>
          <p:sp>
            <p:nvSpPr>
              <p:cNvPr id="82" name="Oval 70"/>
              <p:cNvSpPr>
                <a:spLocks noChangeArrowheads="1"/>
              </p:cNvSpPr>
              <p:nvPr/>
            </p:nvSpPr>
            <p:spPr bwMode="auto">
              <a:xfrm>
                <a:off x="3009" y="1329"/>
                <a:ext cx="1322" cy="1322"/>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3" name="Freeform 71"/>
              <p:cNvSpPr/>
              <p:nvPr/>
            </p:nvSpPr>
            <p:spPr bwMode="auto">
              <a:xfrm>
                <a:off x="3351" y="1768"/>
                <a:ext cx="318" cy="444"/>
              </a:xfrm>
              <a:custGeom>
                <a:avLst/>
                <a:gdLst>
                  <a:gd name="T0" fmla="*/ 0 w 318"/>
                  <a:gd name="T1" fmla="*/ 0 h 444"/>
                  <a:gd name="T2" fmla="*/ 0 w 318"/>
                  <a:gd name="T3" fmla="*/ 444 h 444"/>
                  <a:gd name="T4" fmla="*/ 318 w 318"/>
                  <a:gd name="T5" fmla="*/ 221 h 444"/>
                  <a:gd name="T6" fmla="*/ 0 w 318"/>
                  <a:gd name="T7" fmla="*/ 0 h 444"/>
                </a:gdLst>
                <a:ahLst/>
                <a:cxnLst>
                  <a:cxn ang="0">
                    <a:pos x="T0" y="T1"/>
                  </a:cxn>
                  <a:cxn ang="0">
                    <a:pos x="T2" y="T3"/>
                  </a:cxn>
                  <a:cxn ang="0">
                    <a:pos x="T4" y="T5"/>
                  </a:cxn>
                  <a:cxn ang="0">
                    <a:pos x="T6" y="T7"/>
                  </a:cxn>
                </a:cxnLst>
                <a:rect l="0" t="0" r="r" b="b"/>
                <a:pathLst>
                  <a:path w="318" h="444">
                    <a:moveTo>
                      <a:pt x="0" y="0"/>
                    </a:moveTo>
                    <a:lnTo>
                      <a:pt x="0" y="444"/>
                    </a:lnTo>
                    <a:lnTo>
                      <a:pt x="318" y="221"/>
                    </a:lnTo>
                    <a:lnTo>
                      <a:pt x="0" y="0"/>
                    </a:lnTo>
                    <a:close/>
                  </a:path>
                </a:pathLst>
              </a:custGeom>
              <a:solidFill>
                <a:srgbClr val="D8D8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4" name="Freeform 72"/>
              <p:cNvSpPr/>
              <p:nvPr/>
            </p:nvSpPr>
            <p:spPr bwMode="auto">
              <a:xfrm>
                <a:off x="3351" y="1989"/>
                <a:ext cx="636" cy="223"/>
              </a:xfrm>
              <a:custGeom>
                <a:avLst/>
                <a:gdLst>
                  <a:gd name="T0" fmla="*/ 0 w 636"/>
                  <a:gd name="T1" fmla="*/ 223 h 223"/>
                  <a:gd name="T2" fmla="*/ 636 w 636"/>
                  <a:gd name="T3" fmla="*/ 223 h 223"/>
                  <a:gd name="T4" fmla="*/ 318 w 636"/>
                  <a:gd name="T5" fmla="*/ 0 h 223"/>
                  <a:gd name="T6" fmla="*/ 0 w 636"/>
                  <a:gd name="T7" fmla="*/ 223 h 223"/>
                </a:gdLst>
                <a:ahLst/>
                <a:cxnLst>
                  <a:cxn ang="0">
                    <a:pos x="T0" y="T1"/>
                  </a:cxn>
                  <a:cxn ang="0">
                    <a:pos x="T2" y="T3"/>
                  </a:cxn>
                  <a:cxn ang="0">
                    <a:pos x="T4" y="T5"/>
                  </a:cxn>
                  <a:cxn ang="0">
                    <a:pos x="T6" y="T7"/>
                  </a:cxn>
                </a:cxnLst>
                <a:rect l="0" t="0" r="r" b="b"/>
                <a:pathLst>
                  <a:path w="636" h="223">
                    <a:moveTo>
                      <a:pt x="0" y="223"/>
                    </a:moveTo>
                    <a:lnTo>
                      <a:pt x="636" y="223"/>
                    </a:lnTo>
                    <a:lnTo>
                      <a:pt x="318" y="0"/>
                    </a:lnTo>
                    <a:lnTo>
                      <a:pt x="0" y="2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5" name="Freeform 73"/>
              <p:cNvSpPr/>
              <p:nvPr/>
            </p:nvSpPr>
            <p:spPr bwMode="auto">
              <a:xfrm>
                <a:off x="3669" y="1768"/>
                <a:ext cx="318" cy="444"/>
              </a:xfrm>
              <a:custGeom>
                <a:avLst/>
                <a:gdLst>
                  <a:gd name="T0" fmla="*/ 0 w 318"/>
                  <a:gd name="T1" fmla="*/ 221 h 444"/>
                  <a:gd name="T2" fmla="*/ 318 w 318"/>
                  <a:gd name="T3" fmla="*/ 444 h 444"/>
                  <a:gd name="T4" fmla="*/ 318 w 318"/>
                  <a:gd name="T5" fmla="*/ 0 h 444"/>
                  <a:gd name="T6" fmla="*/ 0 w 318"/>
                  <a:gd name="T7" fmla="*/ 221 h 444"/>
                </a:gdLst>
                <a:ahLst/>
                <a:cxnLst>
                  <a:cxn ang="0">
                    <a:pos x="T0" y="T1"/>
                  </a:cxn>
                  <a:cxn ang="0">
                    <a:pos x="T2" y="T3"/>
                  </a:cxn>
                  <a:cxn ang="0">
                    <a:pos x="T4" y="T5"/>
                  </a:cxn>
                  <a:cxn ang="0">
                    <a:pos x="T6" y="T7"/>
                  </a:cxn>
                </a:cxnLst>
                <a:rect l="0" t="0" r="r" b="b"/>
                <a:pathLst>
                  <a:path w="318" h="444">
                    <a:moveTo>
                      <a:pt x="0" y="221"/>
                    </a:moveTo>
                    <a:lnTo>
                      <a:pt x="318" y="444"/>
                    </a:lnTo>
                    <a:lnTo>
                      <a:pt x="318" y="0"/>
                    </a:lnTo>
                    <a:lnTo>
                      <a:pt x="0" y="221"/>
                    </a:lnTo>
                    <a:close/>
                  </a:path>
                </a:pathLst>
              </a:custGeom>
              <a:solidFill>
                <a:srgbClr val="D8D8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6" name="Freeform 74"/>
              <p:cNvSpPr/>
              <p:nvPr/>
            </p:nvSpPr>
            <p:spPr bwMode="auto">
              <a:xfrm>
                <a:off x="3351" y="1768"/>
                <a:ext cx="636" cy="282"/>
              </a:xfrm>
              <a:custGeom>
                <a:avLst/>
                <a:gdLst>
                  <a:gd name="T0" fmla="*/ 636 w 636"/>
                  <a:gd name="T1" fmla="*/ 0 h 282"/>
                  <a:gd name="T2" fmla="*/ 0 w 636"/>
                  <a:gd name="T3" fmla="*/ 0 h 282"/>
                  <a:gd name="T4" fmla="*/ 318 w 636"/>
                  <a:gd name="T5" fmla="*/ 282 h 282"/>
                  <a:gd name="T6" fmla="*/ 636 w 636"/>
                  <a:gd name="T7" fmla="*/ 0 h 282"/>
                </a:gdLst>
                <a:ahLst/>
                <a:cxnLst>
                  <a:cxn ang="0">
                    <a:pos x="T0" y="T1"/>
                  </a:cxn>
                  <a:cxn ang="0">
                    <a:pos x="T2" y="T3"/>
                  </a:cxn>
                  <a:cxn ang="0">
                    <a:pos x="T4" y="T5"/>
                  </a:cxn>
                  <a:cxn ang="0">
                    <a:pos x="T6" y="T7"/>
                  </a:cxn>
                </a:cxnLst>
                <a:rect l="0" t="0" r="r" b="b"/>
                <a:pathLst>
                  <a:path w="636" h="282">
                    <a:moveTo>
                      <a:pt x="636" y="0"/>
                    </a:moveTo>
                    <a:lnTo>
                      <a:pt x="0" y="0"/>
                    </a:lnTo>
                    <a:lnTo>
                      <a:pt x="318" y="282"/>
                    </a:lnTo>
                    <a:lnTo>
                      <a:pt x="636" y="0"/>
                    </a:lnTo>
                    <a:close/>
                  </a:path>
                </a:pathLst>
              </a:custGeom>
              <a:solidFill>
                <a:srgbClr val="95989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7" name="Freeform 75"/>
              <p:cNvSpPr/>
              <p:nvPr/>
            </p:nvSpPr>
            <p:spPr bwMode="auto">
              <a:xfrm>
                <a:off x="3351" y="1768"/>
                <a:ext cx="636" cy="261"/>
              </a:xfrm>
              <a:custGeom>
                <a:avLst/>
                <a:gdLst>
                  <a:gd name="T0" fmla="*/ 636 w 636"/>
                  <a:gd name="T1" fmla="*/ 0 h 261"/>
                  <a:gd name="T2" fmla="*/ 0 w 636"/>
                  <a:gd name="T3" fmla="*/ 0 h 261"/>
                  <a:gd name="T4" fmla="*/ 318 w 636"/>
                  <a:gd name="T5" fmla="*/ 261 h 261"/>
                  <a:gd name="T6" fmla="*/ 636 w 636"/>
                  <a:gd name="T7" fmla="*/ 0 h 261"/>
                </a:gdLst>
                <a:ahLst/>
                <a:cxnLst>
                  <a:cxn ang="0">
                    <a:pos x="T0" y="T1"/>
                  </a:cxn>
                  <a:cxn ang="0">
                    <a:pos x="T2" y="T3"/>
                  </a:cxn>
                  <a:cxn ang="0">
                    <a:pos x="T4" y="T5"/>
                  </a:cxn>
                  <a:cxn ang="0">
                    <a:pos x="T6" y="T7"/>
                  </a:cxn>
                </a:cxnLst>
                <a:rect l="0" t="0" r="r" b="b"/>
                <a:pathLst>
                  <a:path w="636" h="261">
                    <a:moveTo>
                      <a:pt x="636" y="0"/>
                    </a:moveTo>
                    <a:lnTo>
                      <a:pt x="0" y="0"/>
                    </a:lnTo>
                    <a:lnTo>
                      <a:pt x="318" y="261"/>
                    </a:lnTo>
                    <a:lnTo>
                      <a:pt x="63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8" name="Rectangle 76"/>
              <p:cNvSpPr>
                <a:spLocks noChangeArrowheads="1"/>
              </p:cNvSpPr>
              <p:nvPr/>
            </p:nvSpPr>
            <p:spPr bwMode="auto">
              <a:xfrm>
                <a:off x="3987" y="1768"/>
                <a:ext cx="1" cy="1"/>
              </a:xfrm>
              <a:prstGeom prst="rect">
                <a:avLst/>
              </a:prstGeom>
              <a:solidFill>
                <a:srgbClr val="F0B1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2" name="Group 79"/>
            <p:cNvGrpSpPr>
              <a:grpSpLocks noChangeAspect="1"/>
            </p:cNvGrpSpPr>
            <p:nvPr/>
          </p:nvGrpSpPr>
          <p:grpSpPr bwMode="auto">
            <a:xfrm>
              <a:off x="1837016" y="5113238"/>
              <a:ext cx="911850" cy="911850"/>
              <a:chOff x="1994" y="317"/>
              <a:chExt cx="3692" cy="3692"/>
            </a:xfrm>
          </p:grpSpPr>
          <p:sp>
            <p:nvSpPr>
              <p:cNvPr id="71" name="Oval 80"/>
              <p:cNvSpPr>
                <a:spLocks noChangeArrowheads="1"/>
              </p:cNvSpPr>
              <p:nvPr/>
            </p:nvSpPr>
            <p:spPr bwMode="auto">
              <a:xfrm>
                <a:off x="2042" y="364"/>
                <a:ext cx="3597" cy="3597"/>
              </a:xfrm>
              <a:prstGeom prst="ellips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2" name="Freeform 81"/>
              <p:cNvSpPr>
                <a:spLocks noEditPoints="1"/>
              </p:cNvSpPr>
              <p:nvPr/>
            </p:nvSpPr>
            <p:spPr bwMode="auto">
              <a:xfrm>
                <a:off x="1994" y="317"/>
                <a:ext cx="3692" cy="3692"/>
              </a:xfrm>
              <a:custGeom>
                <a:avLst/>
                <a:gdLst>
                  <a:gd name="T0" fmla="*/ 780 w 1560"/>
                  <a:gd name="T1" fmla="*/ 1560 h 1560"/>
                  <a:gd name="T2" fmla="*/ 0 w 1560"/>
                  <a:gd name="T3" fmla="*/ 780 h 1560"/>
                  <a:gd name="T4" fmla="*/ 780 w 1560"/>
                  <a:gd name="T5" fmla="*/ 0 h 1560"/>
                  <a:gd name="T6" fmla="*/ 1560 w 1560"/>
                  <a:gd name="T7" fmla="*/ 780 h 1560"/>
                  <a:gd name="T8" fmla="*/ 780 w 1560"/>
                  <a:gd name="T9" fmla="*/ 1560 h 1560"/>
                  <a:gd name="T10" fmla="*/ 780 w 1560"/>
                  <a:gd name="T11" fmla="*/ 40 h 1560"/>
                  <a:gd name="T12" fmla="*/ 40 w 1560"/>
                  <a:gd name="T13" fmla="*/ 780 h 1560"/>
                  <a:gd name="T14" fmla="*/ 780 w 1560"/>
                  <a:gd name="T15" fmla="*/ 1520 h 1560"/>
                  <a:gd name="T16" fmla="*/ 1520 w 1560"/>
                  <a:gd name="T17" fmla="*/ 780 h 1560"/>
                  <a:gd name="T18" fmla="*/ 780 w 1560"/>
                  <a:gd name="T19" fmla="*/ 40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0" h="1560">
                    <a:moveTo>
                      <a:pt x="780" y="1560"/>
                    </a:moveTo>
                    <a:cubicBezTo>
                      <a:pt x="350" y="1560"/>
                      <a:pt x="0" y="1210"/>
                      <a:pt x="0" y="780"/>
                    </a:cubicBezTo>
                    <a:cubicBezTo>
                      <a:pt x="0" y="350"/>
                      <a:pt x="350" y="0"/>
                      <a:pt x="780" y="0"/>
                    </a:cubicBezTo>
                    <a:cubicBezTo>
                      <a:pt x="1210" y="0"/>
                      <a:pt x="1560" y="350"/>
                      <a:pt x="1560" y="780"/>
                    </a:cubicBezTo>
                    <a:cubicBezTo>
                      <a:pt x="1560" y="1210"/>
                      <a:pt x="1210" y="1560"/>
                      <a:pt x="780" y="1560"/>
                    </a:cubicBezTo>
                    <a:close/>
                    <a:moveTo>
                      <a:pt x="780" y="40"/>
                    </a:moveTo>
                    <a:cubicBezTo>
                      <a:pt x="372" y="40"/>
                      <a:pt x="40" y="372"/>
                      <a:pt x="40" y="780"/>
                    </a:cubicBezTo>
                    <a:cubicBezTo>
                      <a:pt x="40" y="1188"/>
                      <a:pt x="372" y="1520"/>
                      <a:pt x="780" y="1520"/>
                    </a:cubicBezTo>
                    <a:cubicBezTo>
                      <a:pt x="1188" y="1520"/>
                      <a:pt x="1520" y="1188"/>
                      <a:pt x="1520" y="780"/>
                    </a:cubicBezTo>
                    <a:cubicBezTo>
                      <a:pt x="1520" y="372"/>
                      <a:pt x="1188" y="40"/>
                      <a:pt x="780"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 name="Oval 82"/>
              <p:cNvSpPr>
                <a:spLocks noChangeArrowheads="1"/>
              </p:cNvSpPr>
              <p:nvPr/>
            </p:nvSpPr>
            <p:spPr bwMode="auto">
              <a:xfrm>
                <a:off x="2803" y="1124"/>
                <a:ext cx="2076" cy="2075"/>
              </a:xfrm>
              <a:prstGeom prst="ellipse">
                <a:avLst/>
              </a:pr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4" name="Freeform 83"/>
              <p:cNvSpPr/>
              <p:nvPr/>
            </p:nvSpPr>
            <p:spPr bwMode="auto">
              <a:xfrm>
                <a:off x="3379" y="1284"/>
                <a:ext cx="1479" cy="1771"/>
              </a:xfrm>
              <a:custGeom>
                <a:avLst/>
                <a:gdLst>
                  <a:gd name="T0" fmla="*/ 563 w 625"/>
                  <a:gd name="T1" fmla="*/ 374 h 748"/>
                  <a:gd name="T2" fmla="*/ 500 w 625"/>
                  <a:gd name="T3" fmla="*/ 312 h 748"/>
                  <a:gd name="T4" fmla="*/ 563 w 625"/>
                  <a:gd name="T5" fmla="*/ 250 h 748"/>
                  <a:gd name="T6" fmla="*/ 617 w 625"/>
                  <a:gd name="T7" fmla="*/ 250 h 748"/>
                  <a:gd name="T8" fmla="*/ 559 w 625"/>
                  <a:gd name="T9" fmla="*/ 125 h 748"/>
                  <a:gd name="T10" fmla="*/ 430 w 625"/>
                  <a:gd name="T11" fmla="*/ 0 h 748"/>
                  <a:gd name="T12" fmla="*/ 195 w 625"/>
                  <a:gd name="T13" fmla="*/ 0 h 748"/>
                  <a:gd name="T14" fmla="*/ 173 w 625"/>
                  <a:gd name="T15" fmla="*/ 0 h 748"/>
                  <a:gd name="T16" fmla="*/ 110 w 625"/>
                  <a:gd name="T17" fmla="*/ 63 h 748"/>
                  <a:gd name="T18" fmla="*/ 173 w 625"/>
                  <a:gd name="T19" fmla="*/ 125 h 748"/>
                  <a:gd name="T20" fmla="*/ 195 w 625"/>
                  <a:gd name="T21" fmla="*/ 129 h 748"/>
                  <a:gd name="T22" fmla="*/ 235 w 625"/>
                  <a:gd name="T23" fmla="*/ 187 h 748"/>
                  <a:gd name="T24" fmla="*/ 195 w 625"/>
                  <a:gd name="T25" fmla="*/ 245 h 748"/>
                  <a:gd name="T26" fmla="*/ 173 w 625"/>
                  <a:gd name="T27" fmla="*/ 250 h 748"/>
                  <a:gd name="T28" fmla="*/ 63 w 625"/>
                  <a:gd name="T29" fmla="*/ 250 h 748"/>
                  <a:gd name="T30" fmla="*/ 0 w 625"/>
                  <a:gd name="T31" fmla="*/ 312 h 748"/>
                  <a:gd name="T32" fmla="*/ 63 w 625"/>
                  <a:gd name="T33" fmla="*/ 374 h 748"/>
                  <a:gd name="T34" fmla="*/ 195 w 625"/>
                  <a:gd name="T35" fmla="*/ 374 h 748"/>
                  <a:gd name="T36" fmla="*/ 207 w 625"/>
                  <a:gd name="T37" fmla="*/ 374 h 748"/>
                  <a:gd name="T38" fmla="*/ 270 w 625"/>
                  <a:gd name="T39" fmla="*/ 437 h 748"/>
                  <a:gd name="T40" fmla="*/ 207 w 625"/>
                  <a:gd name="T41" fmla="*/ 499 h 748"/>
                  <a:gd name="T42" fmla="*/ 203 w 625"/>
                  <a:gd name="T43" fmla="*/ 499 h 748"/>
                  <a:gd name="T44" fmla="*/ 195 w 625"/>
                  <a:gd name="T45" fmla="*/ 500 h 748"/>
                  <a:gd name="T46" fmla="*/ 145 w 625"/>
                  <a:gd name="T47" fmla="*/ 561 h 748"/>
                  <a:gd name="T48" fmla="*/ 195 w 625"/>
                  <a:gd name="T49" fmla="*/ 622 h 748"/>
                  <a:gd name="T50" fmla="*/ 203 w 625"/>
                  <a:gd name="T51" fmla="*/ 623 h 748"/>
                  <a:gd name="T52" fmla="*/ 207 w 625"/>
                  <a:gd name="T53" fmla="*/ 623 h 748"/>
                  <a:gd name="T54" fmla="*/ 268 w 625"/>
                  <a:gd name="T55" fmla="*/ 623 h 748"/>
                  <a:gd name="T56" fmla="*/ 330 w 625"/>
                  <a:gd name="T57" fmla="*/ 686 h 748"/>
                  <a:gd name="T58" fmla="*/ 393 w 625"/>
                  <a:gd name="T59" fmla="*/ 748 h 748"/>
                  <a:gd name="T60" fmla="*/ 455 w 625"/>
                  <a:gd name="T61" fmla="*/ 686 h 748"/>
                  <a:gd name="T62" fmla="*/ 393 w 625"/>
                  <a:gd name="T63" fmla="*/ 623 h 748"/>
                  <a:gd name="T64" fmla="*/ 330 w 625"/>
                  <a:gd name="T65" fmla="*/ 561 h 748"/>
                  <a:gd name="T66" fmla="*/ 393 w 625"/>
                  <a:gd name="T67" fmla="*/ 499 h 748"/>
                  <a:gd name="T68" fmla="*/ 563 w 625"/>
                  <a:gd name="T69" fmla="*/ 499 h 748"/>
                  <a:gd name="T70" fmla="*/ 625 w 625"/>
                  <a:gd name="T71" fmla="*/ 437 h 748"/>
                  <a:gd name="T72" fmla="*/ 563 w 625"/>
                  <a:gd name="T73" fmla="*/ 37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5" h="748">
                    <a:moveTo>
                      <a:pt x="563" y="374"/>
                    </a:moveTo>
                    <a:cubicBezTo>
                      <a:pt x="528" y="374"/>
                      <a:pt x="500" y="346"/>
                      <a:pt x="500" y="312"/>
                    </a:cubicBezTo>
                    <a:cubicBezTo>
                      <a:pt x="500" y="277"/>
                      <a:pt x="528" y="250"/>
                      <a:pt x="563" y="250"/>
                    </a:cubicBezTo>
                    <a:cubicBezTo>
                      <a:pt x="617" y="250"/>
                      <a:pt x="617" y="250"/>
                      <a:pt x="617" y="250"/>
                    </a:cubicBezTo>
                    <a:cubicBezTo>
                      <a:pt x="604" y="205"/>
                      <a:pt x="584" y="163"/>
                      <a:pt x="559" y="125"/>
                    </a:cubicBezTo>
                    <a:cubicBezTo>
                      <a:pt x="525" y="75"/>
                      <a:pt x="481" y="33"/>
                      <a:pt x="430" y="0"/>
                    </a:cubicBezTo>
                    <a:cubicBezTo>
                      <a:pt x="195" y="0"/>
                      <a:pt x="195" y="0"/>
                      <a:pt x="195" y="0"/>
                    </a:cubicBezTo>
                    <a:cubicBezTo>
                      <a:pt x="173" y="0"/>
                      <a:pt x="173" y="0"/>
                      <a:pt x="173" y="0"/>
                    </a:cubicBezTo>
                    <a:cubicBezTo>
                      <a:pt x="138" y="0"/>
                      <a:pt x="110" y="28"/>
                      <a:pt x="110" y="63"/>
                    </a:cubicBezTo>
                    <a:cubicBezTo>
                      <a:pt x="110" y="97"/>
                      <a:pt x="138" y="125"/>
                      <a:pt x="173" y="125"/>
                    </a:cubicBezTo>
                    <a:cubicBezTo>
                      <a:pt x="181" y="125"/>
                      <a:pt x="188" y="127"/>
                      <a:pt x="195" y="129"/>
                    </a:cubicBezTo>
                    <a:cubicBezTo>
                      <a:pt x="219" y="138"/>
                      <a:pt x="235" y="161"/>
                      <a:pt x="235" y="187"/>
                    </a:cubicBezTo>
                    <a:cubicBezTo>
                      <a:pt x="235" y="214"/>
                      <a:pt x="219" y="236"/>
                      <a:pt x="195" y="245"/>
                    </a:cubicBezTo>
                    <a:cubicBezTo>
                      <a:pt x="188" y="248"/>
                      <a:pt x="181" y="250"/>
                      <a:pt x="173" y="250"/>
                    </a:cubicBezTo>
                    <a:cubicBezTo>
                      <a:pt x="63" y="250"/>
                      <a:pt x="63" y="250"/>
                      <a:pt x="63" y="250"/>
                    </a:cubicBezTo>
                    <a:cubicBezTo>
                      <a:pt x="28" y="250"/>
                      <a:pt x="0" y="277"/>
                      <a:pt x="0" y="312"/>
                    </a:cubicBezTo>
                    <a:cubicBezTo>
                      <a:pt x="0" y="346"/>
                      <a:pt x="28" y="374"/>
                      <a:pt x="63" y="374"/>
                    </a:cubicBezTo>
                    <a:cubicBezTo>
                      <a:pt x="195" y="374"/>
                      <a:pt x="195" y="374"/>
                      <a:pt x="195" y="374"/>
                    </a:cubicBezTo>
                    <a:cubicBezTo>
                      <a:pt x="207" y="374"/>
                      <a:pt x="207" y="374"/>
                      <a:pt x="207" y="374"/>
                    </a:cubicBezTo>
                    <a:cubicBezTo>
                      <a:pt x="242" y="374"/>
                      <a:pt x="270" y="402"/>
                      <a:pt x="270" y="437"/>
                    </a:cubicBezTo>
                    <a:cubicBezTo>
                      <a:pt x="270" y="471"/>
                      <a:pt x="242" y="499"/>
                      <a:pt x="207" y="499"/>
                    </a:cubicBezTo>
                    <a:cubicBezTo>
                      <a:pt x="206" y="499"/>
                      <a:pt x="205" y="499"/>
                      <a:pt x="203" y="499"/>
                    </a:cubicBezTo>
                    <a:cubicBezTo>
                      <a:pt x="200" y="499"/>
                      <a:pt x="198" y="500"/>
                      <a:pt x="195" y="500"/>
                    </a:cubicBezTo>
                    <a:cubicBezTo>
                      <a:pt x="167" y="506"/>
                      <a:pt x="145" y="531"/>
                      <a:pt x="145" y="561"/>
                    </a:cubicBezTo>
                    <a:cubicBezTo>
                      <a:pt x="145" y="591"/>
                      <a:pt x="167" y="617"/>
                      <a:pt x="195" y="622"/>
                    </a:cubicBezTo>
                    <a:cubicBezTo>
                      <a:pt x="198" y="623"/>
                      <a:pt x="200" y="623"/>
                      <a:pt x="203" y="623"/>
                    </a:cubicBezTo>
                    <a:cubicBezTo>
                      <a:pt x="205" y="623"/>
                      <a:pt x="206" y="623"/>
                      <a:pt x="207" y="623"/>
                    </a:cubicBezTo>
                    <a:cubicBezTo>
                      <a:pt x="268" y="623"/>
                      <a:pt x="268" y="623"/>
                      <a:pt x="268" y="623"/>
                    </a:cubicBezTo>
                    <a:cubicBezTo>
                      <a:pt x="302" y="623"/>
                      <a:pt x="330" y="651"/>
                      <a:pt x="330" y="686"/>
                    </a:cubicBezTo>
                    <a:cubicBezTo>
                      <a:pt x="330" y="720"/>
                      <a:pt x="358" y="748"/>
                      <a:pt x="393" y="748"/>
                    </a:cubicBezTo>
                    <a:cubicBezTo>
                      <a:pt x="427" y="748"/>
                      <a:pt x="455" y="720"/>
                      <a:pt x="455" y="686"/>
                    </a:cubicBezTo>
                    <a:cubicBezTo>
                      <a:pt x="455" y="651"/>
                      <a:pt x="427" y="623"/>
                      <a:pt x="393" y="623"/>
                    </a:cubicBezTo>
                    <a:cubicBezTo>
                      <a:pt x="358" y="623"/>
                      <a:pt x="330" y="596"/>
                      <a:pt x="330" y="561"/>
                    </a:cubicBezTo>
                    <a:cubicBezTo>
                      <a:pt x="330" y="527"/>
                      <a:pt x="358" y="499"/>
                      <a:pt x="393" y="499"/>
                    </a:cubicBezTo>
                    <a:cubicBezTo>
                      <a:pt x="563" y="499"/>
                      <a:pt x="563" y="499"/>
                      <a:pt x="563" y="499"/>
                    </a:cubicBezTo>
                    <a:cubicBezTo>
                      <a:pt x="597" y="499"/>
                      <a:pt x="625" y="471"/>
                      <a:pt x="625" y="437"/>
                    </a:cubicBezTo>
                    <a:cubicBezTo>
                      <a:pt x="625" y="402"/>
                      <a:pt x="597" y="374"/>
                      <a:pt x="563" y="374"/>
                    </a:cubicBezTo>
                    <a:close/>
                  </a:path>
                </a:pathLst>
              </a:custGeom>
              <a:solidFill>
                <a:srgbClr val="A7B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5" name="Freeform 84"/>
              <p:cNvSpPr/>
              <p:nvPr/>
            </p:nvSpPr>
            <p:spPr bwMode="auto">
              <a:xfrm>
                <a:off x="2803" y="1817"/>
                <a:ext cx="493" cy="885"/>
              </a:xfrm>
              <a:custGeom>
                <a:avLst/>
                <a:gdLst>
                  <a:gd name="T0" fmla="*/ 146 w 208"/>
                  <a:gd name="T1" fmla="*/ 249 h 374"/>
                  <a:gd name="T2" fmla="*/ 83 w 208"/>
                  <a:gd name="T3" fmla="*/ 249 h 374"/>
                  <a:gd name="T4" fmla="*/ 20 w 208"/>
                  <a:gd name="T5" fmla="*/ 187 h 374"/>
                  <a:gd name="T6" fmla="*/ 83 w 208"/>
                  <a:gd name="T7" fmla="*/ 125 h 374"/>
                  <a:gd name="T8" fmla="*/ 145 w 208"/>
                  <a:gd name="T9" fmla="*/ 63 h 374"/>
                  <a:gd name="T10" fmla="*/ 83 w 208"/>
                  <a:gd name="T11" fmla="*/ 0 h 374"/>
                  <a:gd name="T12" fmla="*/ 25 w 208"/>
                  <a:gd name="T13" fmla="*/ 0 h 374"/>
                  <a:gd name="T14" fmla="*/ 0 w 208"/>
                  <a:gd name="T15" fmla="*/ 125 h 374"/>
                  <a:gd name="T16" fmla="*/ 0 w 208"/>
                  <a:gd name="T17" fmla="*/ 146 h 374"/>
                  <a:gd name="T18" fmla="*/ 12 w 208"/>
                  <a:gd name="T19" fmla="*/ 249 h 374"/>
                  <a:gd name="T20" fmla="*/ 64 w 208"/>
                  <a:gd name="T21" fmla="*/ 374 h 374"/>
                  <a:gd name="T22" fmla="*/ 146 w 208"/>
                  <a:gd name="T23" fmla="*/ 374 h 374"/>
                  <a:gd name="T24" fmla="*/ 208 w 208"/>
                  <a:gd name="T25" fmla="*/ 312 h 374"/>
                  <a:gd name="T26" fmla="*/ 146 w 208"/>
                  <a:gd name="T27" fmla="*/ 249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 h="374">
                    <a:moveTo>
                      <a:pt x="146" y="249"/>
                    </a:moveTo>
                    <a:cubicBezTo>
                      <a:pt x="83" y="249"/>
                      <a:pt x="83" y="249"/>
                      <a:pt x="83" y="249"/>
                    </a:cubicBezTo>
                    <a:cubicBezTo>
                      <a:pt x="48" y="249"/>
                      <a:pt x="20" y="222"/>
                      <a:pt x="20" y="187"/>
                    </a:cubicBezTo>
                    <a:cubicBezTo>
                      <a:pt x="20" y="153"/>
                      <a:pt x="48" y="125"/>
                      <a:pt x="83" y="125"/>
                    </a:cubicBezTo>
                    <a:cubicBezTo>
                      <a:pt x="117" y="125"/>
                      <a:pt x="145" y="97"/>
                      <a:pt x="145" y="63"/>
                    </a:cubicBezTo>
                    <a:cubicBezTo>
                      <a:pt x="145" y="28"/>
                      <a:pt x="117" y="0"/>
                      <a:pt x="83" y="0"/>
                    </a:cubicBezTo>
                    <a:cubicBezTo>
                      <a:pt x="25" y="0"/>
                      <a:pt x="25" y="0"/>
                      <a:pt x="25" y="0"/>
                    </a:cubicBezTo>
                    <a:cubicBezTo>
                      <a:pt x="11" y="40"/>
                      <a:pt x="2" y="81"/>
                      <a:pt x="0" y="125"/>
                    </a:cubicBezTo>
                    <a:cubicBezTo>
                      <a:pt x="0" y="132"/>
                      <a:pt x="0" y="139"/>
                      <a:pt x="0" y="146"/>
                    </a:cubicBezTo>
                    <a:cubicBezTo>
                      <a:pt x="0" y="182"/>
                      <a:pt x="4" y="216"/>
                      <a:pt x="12" y="249"/>
                    </a:cubicBezTo>
                    <a:cubicBezTo>
                      <a:pt x="23" y="294"/>
                      <a:pt x="41" y="336"/>
                      <a:pt x="64" y="374"/>
                    </a:cubicBezTo>
                    <a:cubicBezTo>
                      <a:pt x="146" y="374"/>
                      <a:pt x="146" y="374"/>
                      <a:pt x="146" y="374"/>
                    </a:cubicBezTo>
                    <a:cubicBezTo>
                      <a:pt x="180" y="374"/>
                      <a:pt x="208" y="346"/>
                      <a:pt x="208" y="312"/>
                    </a:cubicBezTo>
                    <a:cubicBezTo>
                      <a:pt x="208" y="277"/>
                      <a:pt x="180" y="249"/>
                      <a:pt x="146" y="249"/>
                    </a:cubicBezTo>
                    <a:close/>
                  </a:path>
                </a:pathLst>
              </a:custGeom>
              <a:solidFill>
                <a:srgbClr val="A7B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6" name="Freeform 85"/>
              <p:cNvSpPr/>
              <p:nvPr/>
            </p:nvSpPr>
            <p:spPr bwMode="auto">
              <a:xfrm>
                <a:off x="2993" y="1270"/>
                <a:ext cx="487" cy="294"/>
              </a:xfrm>
              <a:custGeom>
                <a:avLst/>
                <a:gdLst>
                  <a:gd name="T0" fmla="*/ 206 w 206"/>
                  <a:gd name="T1" fmla="*/ 62 h 124"/>
                  <a:gd name="T2" fmla="*/ 144 w 206"/>
                  <a:gd name="T3" fmla="*/ 0 h 124"/>
                  <a:gd name="T4" fmla="*/ 133 w 206"/>
                  <a:gd name="T5" fmla="*/ 1 h 124"/>
                  <a:gd name="T6" fmla="*/ 91 w 206"/>
                  <a:gd name="T7" fmla="*/ 29 h 124"/>
                  <a:gd name="T8" fmla="*/ 0 w 206"/>
                  <a:gd name="T9" fmla="*/ 124 h 124"/>
                  <a:gd name="T10" fmla="*/ 144 w 206"/>
                  <a:gd name="T11" fmla="*/ 124 h 124"/>
                  <a:gd name="T12" fmla="*/ 206 w 206"/>
                  <a:gd name="T13" fmla="*/ 62 h 124"/>
                </a:gdLst>
                <a:ahLst/>
                <a:cxnLst>
                  <a:cxn ang="0">
                    <a:pos x="T0" y="T1"/>
                  </a:cxn>
                  <a:cxn ang="0">
                    <a:pos x="T2" y="T3"/>
                  </a:cxn>
                  <a:cxn ang="0">
                    <a:pos x="T4" y="T5"/>
                  </a:cxn>
                  <a:cxn ang="0">
                    <a:pos x="T6" y="T7"/>
                  </a:cxn>
                  <a:cxn ang="0">
                    <a:pos x="T8" y="T9"/>
                  </a:cxn>
                  <a:cxn ang="0">
                    <a:pos x="T10" y="T11"/>
                  </a:cxn>
                  <a:cxn ang="0">
                    <a:pos x="T12" y="T13"/>
                  </a:cxn>
                </a:cxnLst>
                <a:rect l="0" t="0" r="r" b="b"/>
                <a:pathLst>
                  <a:path w="206" h="124">
                    <a:moveTo>
                      <a:pt x="206" y="62"/>
                    </a:moveTo>
                    <a:cubicBezTo>
                      <a:pt x="206" y="28"/>
                      <a:pt x="178" y="0"/>
                      <a:pt x="144" y="0"/>
                    </a:cubicBezTo>
                    <a:cubicBezTo>
                      <a:pt x="140" y="0"/>
                      <a:pt x="136" y="0"/>
                      <a:pt x="133" y="1"/>
                    </a:cubicBezTo>
                    <a:cubicBezTo>
                      <a:pt x="118" y="9"/>
                      <a:pt x="104" y="19"/>
                      <a:pt x="91" y="29"/>
                    </a:cubicBezTo>
                    <a:cubicBezTo>
                      <a:pt x="56" y="56"/>
                      <a:pt x="25" y="88"/>
                      <a:pt x="0" y="124"/>
                    </a:cubicBezTo>
                    <a:cubicBezTo>
                      <a:pt x="144" y="124"/>
                      <a:pt x="144" y="124"/>
                      <a:pt x="144" y="124"/>
                    </a:cubicBezTo>
                    <a:cubicBezTo>
                      <a:pt x="178" y="124"/>
                      <a:pt x="206" y="96"/>
                      <a:pt x="206" y="62"/>
                    </a:cubicBezTo>
                    <a:close/>
                  </a:path>
                </a:pathLst>
              </a:custGeom>
              <a:solidFill>
                <a:srgbClr val="A7B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7" name="Freeform 86"/>
              <p:cNvSpPr/>
              <p:nvPr/>
            </p:nvSpPr>
            <p:spPr bwMode="auto">
              <a:xfrm>
                <a:off x="4678" y="1954"/>
                <a:ext cx="695" cy="793"/>
              </a:xfrm>
              <a:custGeom>
                <a:avLst/>
                <a:gdLst>
                  <a:gd name="T0" fmla="*/ 282 w 294"/>
                  <a:gd name="T1" fmla="*/ 307 h 335"/>
                  <a:gd name="T2" fmla="*/ 285 w 294"/>
                  <a:gd name="T3" fmla="*/ 270 h 335"/>
                  <a:gd name="T4" fmla="*/ 156 w 294"/>
                  <a:gd name="T5" fmla="*/ 112 h 335"/>
                  <a:gd name="T6" fmla="*/ 123 w 294"/>
                  <a:gd name="T7" fmla="*/ 106 h 335"/>
                  <a:gd name="T8" fmla="*/ 110 w 294"/>
                  <a:gd name="T9" fmla="*/ 89 h 335"/>
                  <a:gd name="T10" fmla="*/ 110 w 294"/>
                  <a:gd name="T11" fmla="*/ 56 h 335"/>
                  <a:gd name="T12" fmla="*/ 92 w 294"/>
                  <a:gd name="T13" fmla="*/ 35 h 335"/>
                  <a:gd name="T14" fmla="*/ 60 w 294"/>
                  <a:gd name="T15" fmla="*/ 28 h 335"/>
                  <a:gd name="T16" fmla="*/ 36 w 294"/>
                  <a:gd name="T17" fmla="*/ 0 h 335"/>
                  <a:gd name="T18" fmla="*/ 0 w 294"/>
                  <a:gd name="T19" fmla="*/ 30 h 335"/>
                  <a:gd name="T20" fmla="*/ 248 w 294"/>
                  <a:gd name="T21" fmla="*/ 335 h 335"/>
                  <a:gd name="T22" fmla="*/ 282 w 294"/>
                  <a:gd name="T23" fmla="*/ 307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4" h="335">
                    <a:moveTo>
                      <a:pt x="282" y="307"/>
                    </a:moveTo>
                    <a:cubicBezTo>
                      <a:pt x="293" y="298"/>
                      <a:pt x="294" y="281"/>
                      <a:pt x="285" y="270"/>
                    </a:cubicBezTo>
                    <a:cubicBezTo>
                      <a:pt x="156" y="112"/>
                      <a:pt x="156" y="112"/>
                      <a:pt x="156" y="112"/>
                    </a:cubicBezTo>
                    <a:cubicBezTo>
                      <a:pt x="148" y="102"/>
                      <a:pt x="134" y="100"/>
                      <a:pt x="123" y="106"/>
                    </a:cubicBezTo>
                    <a:cubicBezTo>
                      <a:pt x="110" y="89"/>
                      <a:pt x="110" y="89"/>
                      <a:pt x="110" y="89"/>
                    </a:cubicBezTo>
                    <a:cubicBezTo>
                      <a:pt x="117" y="80"/>
                      <a:pt x="118" y="66"/>
                      <a:pt x="110" y="56"/>
                    </a:cubicBezTo>
                    <a:cubicBezTo>
                      <a:pt x="92" y="35"/>
                      <a:pt x="92" y="35"/>
                      <a:pt x="92" y="35"/>
                    </a:cubicBezTo>
                    <a:cubicBezTo>
                      <a:pt x="84" y="25"/>
                      <a:pt x="70" y="22"/>
                      <a:pt x="60" y="28"/>
                    </a:cubicBezTo>
                    <a:cubicBezTo>
                      <a:pt x="36" y="0"/>
                      <a:pt x="36" y="0"/>
                      <a:pt x="36" y="0"/>
                    </a:cubicBezTo>
                    <a:cubicBezTo>
                      <a:pt x="0" y="30"/>
                      <a:pt x="0" y="30"/>
                      <a:pt x="0" y="30"/>
                    </a:cubicBezTo>
                    <a:cubicBezTo>
                      <a:pt x="248" y="335"/>
                      <a:pt x="248" y="335"/>
                      <a:pt x="248" y="335"/>
                    </a:cubicBezTo>
                    <a:lnTo>
                      <a:pt x="282" y="307"/>
                    </a:lnTo>
                    <a:close/>
                  </a:path>
                </a:pathLst>
              </a:custGeom>
              <a:solidFill>
                <a:srgbClr val="755E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8" name="Freeform 87"/>
              <p:cNvSpPr/>
              <p:nvPr/>
            </p:nvSpPr>
            <p:spPr bwMode="auto">
              <a:xfrm>
                <a:off x="4585" y="2025"/>
                <a:ext cx="680" cy="807"/>
              </a:xfrm>
              <a:custGeom>
                <a:avLst/>
                <a:gdLst>
                  <a:gd name="T0" fmla="*/ 39 w 287"/>
                  <a:gd name="T1" fmla="*/ 0 h 341"/>
                  <a:gd name="T2" fmla="*/ 0 w 287"/>
                  <a:gd name="T3" fmla="*/ 31 h 341"/>
                  <a:gd name="T4" fmla="*/ 24 w 287"/>
                  <a:gd name="T5" fmla="*/ 60 h 341"/>
                  <a:gd name="T6" fmla="*/ 24 w 287"/>
                  <a:gd name="T7" fmla="*/ 93 h 341"/>
                  <a:gd name="T8" fmla="*/ 41 w 287"/>
                  <a:gd name="T9" fmla="*/ 114 h 341"/>
                  <a:gd name="T10" fmla="*/ 73 w 287"/>
                  <a:gd name="T11" fmla="*/ 121 h 341"/>
                  <a:gd name="T12" fmla="*/ 87 w 287"/>
                  <a:gd name="T13" fmla="*/ 137 h 341"/>
                  <a:gd name="T14" fmla="*/ 87 w 287"/>
                  <a:gd name="T15" fmla="*/ 170 h 341"/>
                  <a:gd name="T16" fmla="*/ 217 w 287"/>
                  <a:gd name="T17" fmla="*/ 328 h 341"/>
                  <a:gd name="T18" fmla="*/ 253 w 287"/>
                  <a:gd name="T19" fmla="*/ 332 h 341"/>
                  <a:gd name="T20" fmla="*/ 287 w 287"/>
                  <a:gd name="T21" fmla="*/ 305 h 341"/>
                  <a:gd name="T22" fmla="*/ 39 w 287"/>
                  <a:gd name="T23"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7" h="341">
                    <a:moveTo>
                      <a:pt x="39" y="0"/>
                    </a:moveTo>
                    <a:cubicBezTo>
                      <a:pt x="0" y="31"/>
                      <a:pt x="0" y="31"/>
                      <a:pt x="0" y="31"/>
                    </a:cubicBezTo>
                    <a:cubicBezTo>
                      <a:pt x="24" y="60"/>
                      <a:pt x="24" y="60"/>
                      <a:pt x="24" y="60"/>
                    </a:cubicBezTo>
                    <a:cubicBezTo>
                      <a:pt x="16" y="69"/>
                      <a:pt x="16" y="83"/>
                      <a:pt x="24" y="93"/>
                    </a:cubicBezTo>
                    <a:cubicBezTo>
                      <a:pt x="41" y="114"/>
                      <a:pt x="41" y="114"/>
                      <a:pt x="41" y="114"/>
                    </a:cubicBezTo>
                    <a:cubicBezTo>
                      <a:pt x="49" y="124"/>
                      <a:pt x="63" y="126"/>
                      <a:pt x="73" y="121"/>
                    </a:cubicBezTo>
                    <a:cubicBezTo>
                      <a:pt x="87" y="137"/>
                      <a:pt x="87" y="137"/>
                      <a:pt x="87" y="137"/>
                    </a:cubicBezTo>
                    <a:cubicBezTo>
                      <a:pt x="79" y="147"/>
                      <a:pt x="79" y="160"/>
                      <a:pt x="87" y="170"/>
                    </a:cubicBezTo>
                    <a:cubicBezTo>
                      <a:pt x="217" y="328"/>
                      <a:pt x="217" y="328"/>
                      <a:pt x="217" y="328"/>
                    </a:cubicBezTo>
                    <a:cubicBezTo>
                      <a:pt x="226" y="339"/>
                      <a:pt x="242" y="341"/>
                      <a:pt x="253" y="332"/>
                    </a:cubicBezTo>
                    <a:cubicBezTo>
                      <a:pt x="287" y="305"/>
                      <a:pt x="287" y="305"/>
                      <a:pt x="287" y="305"/>
                    </a:cubicBezTo>
                    <a:lnTo>
                      <a:pt x="39" y="0"/>
                    </a:lnTo>
                    <a:close/>
                  </a:path>
                </a:pathLst>
              </a:custGeom>
              <a:solidFill>
                <a:srgbClr val="624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9" name="Freeform 88"/>
              <p:cNvSpPr>
                <a:spLocks noEditPoints="1"/>
              </p:cNvSpPr>
              <p:nvPr/>
            </p:nvSpPr>
            <p:spPr bwMode="auto">
              <a:xfrm>
                <a:off x="3466" y="724"/>
                <a:ext cx="1576" cy="1576"/>
              </a:xfrm>
              <a:custGeom>
                <a:avLst/>
                <a:gdLst>
                  <a:gd name="T0" fmla="*/ 562 w 666"/>
                  <a:gd name="T1" fmla="*/ 145 h 666"/>
                  <a:gd name="T2" fmla="*/ 145 w 666"/>
                  <a:gd name="T3" fmla="*/ 104 h 666"/>
                  <a:gd name="T4" fmla="*/ 103 w 666"/>
                  <a:gd name="T5" fmla="*/ 521 h 666"/>
                  <a:gd name="T6" fmla="*/ 521 w 666"/>
                  <a:gd name="T7" fmla="*/ 562 h 666"/>
                  <a:gd name="T8" fmla="*/ 562 w 666"/>
                  <a:gd name="T9" fmla="*/ 145 h 666"/>
                  <a:gd name="T10" fmla="*/ 496 w 666"/>
                  <a:gd name="T11" fmla="*/ 532 h 666"/>
                  <a:gd name="T12" fmla="*/ 133 w 666"/>
                  <a:gd name="T13" fmla="*/ 496 h 666"/>
                  <a:gd name="T14" fmla="*/ 170 w 666"/>
                  <a:gd name="T15" fmla="*/ 134 h 666"/>
                  <a:gd name="T16" fmla="*/ 532 w 666"/>
                  <a:gd name="T17" fmla="*/ 170 h 666"/>
                  <a:gd name="T18" fmla="*/ 496 w 666"/>
                  <a:gd name="T19" fmla="*/ 532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6" h="666">
                    <a:moveTo>
                      <a:pt x="562" y="145"/>
                    </a:moveTo>
                    <a:cubicBezTo>
                      <a:pt x="459" y="19"/>
                      <a:pt x="271" y="0"/>
                      <a:pt x="145" y="104"/>
                    </a:cubicBezTo>
                    <a:cubicBezTo>
                      <a:pt x="18" y="207"/>
                      <a:pt x="0" y="394"/>
                      <a:pt x="103" y="521"/>
                    </a:cubicBezTo>
                    <a:cubicBezTo>
                      <a:pt x="207" y="647"/>
                      <a:pt x="394" y="666"/>
                      <a:pt x="521" y="562"/>
                    </a:cubicBezTo>
                    <a:cubicBezTo>
                      <a:pt x="647" y="459"/>
                      <a:pt x="666" y="272"/>
                      <a:pt x="562" y="145"/>
                    </a:cubicBezTo>
                    <a:close/>
                    <a:moveTo>
                      <a:pt x="496" y="532"/>
                    </a:moveTo>
                    <a:cubicBezTo>
                      <a:pt x="386" y="622"/>
                      <a:pt x="223" y="606"/>
                      <a:pt x="133" y="496"/>
                    </a:cubicBezTo>
                    <a:cubicBezTo>
                      <a:pt x="43" y="386"/>
                      <a:pt x="60" y="224"/>
                      <a:pt x="170" y="134"/>
                    </a:cubicBezTo>
                    <a:cubicBezTo>
                      <a:pt x="279" y="44"/>
                      <a:pt x="442" y="60"/>
                      <a:pt x="532" y="170"/>
                    </a:cubicBezTo>
                    <a:cubicBezTo>
                      <a:pt x="622" y="280"/>
                      <a:pt x="606" y="442"/>
                      <a:pt x="496" y="532"/>
                    </a:cubicBezTo>
                    <a:close/>
                  </a:path>
                </a:pathLst>
              </a:custGeom>
              <a:solidFill>
                <a:srgbClr val="755E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0" name="Freeform 89"/>
              <p:cNvSpPr/>
              <p:nvPr/>
            </p:nvSpPr>
            <p:spPr bwMode="auto">
              <a:xfrm>
                <a:off x="3568" y="828"/>
                <a:ext cx="1370" cy="1368"/>
              </a:xfrm>
              <a:custGeom>
                <a:avLst/>
                <a:gdLst>
                  <a:gd name="T0" fmla="*/ 127 w 579"/>
                  <a:gd name="T1" fmla="*/ 90 h 578"/>
                  <a:gd name="T2" fmla="*/ 90 w 579"/>
                  <a:gd name="T3" fmla="*/ 452 h 578"/>
                  <a:gd name="T4" fmla="*/ 453 w 579"/>
                  <a:gd name="T5" fmla="*/ 488 h 578"/>
                  <a:gd name="T6" fmla="*/ 489 w 579"/>
                  <a:gd name="T7" fmla="*/ 126 h 578"/>
                  <a:gd name="T8" fmla="*/ 127 w 579"/>
                  <a:gd name="T9" fmla="*/ 90 h 578"/>
                </a:gdLst>
                <a:ahLst/>
                <a:cxnLst>
                  <a:cxn ang="0">
                    <a:pos x="T0" y="T1"/>
                  </a:cxn>
                  <a:cxn ang="0">
                    <a:pos x="T2" y="T3"/>
                  </a:cxn>
                  <a:cxn ang="0">
                    <a:pos x="T4" y="T5"/>
                  </a:cxn>
                  <a:cxn ang="0">
                    <a:pos x="T6" y="T7"/>
                  </a:cxn>
                  <a:cxn ang="0">
                    <a:pos x="T8" y="T9"/>
                  </a:cxn>
                </a:cxnLst>
                <a:rect l="0" t="0" r="r" b="b"/>
                <a:pathLst>
                  <a:path w="579" h="578">
                    <a:moveTo>
                      <a:pt x="127" y="90"/>
                    </a:moveTo>
                    <a:cubicBezTo>
                      <a:pt x="17" y="180"/>
                      <a:pt x="0" y="342"/>
                      <a:pt x="90" y="452"/>
                    </a:cubicBezTo>
                    <a:cubicBezTo>
                      <a:pt x="180" y="562"/>
                      <a:pt x="343" y="578"/>
                      <a:pt x="453" y="488"/>
                    </a:cubicBezTo>
                    <a:cubicBezTo>
                      <a:pt x="563" y="398"/>
                      <a:pt x="579" y="236"/>
                      <a:pt x="489" y="126"/>
                    </a:cubicBezTo>
                    <a:cubicBezTo>
                      <a:pt x="399" y="16"/>
                      <a:pt x="236" y="0"/>
                      <a:pt x="127" y="90"/>
                    </a:cubicBezTo>
                    <a:close/>
                  </a:path>
                </a:pathLst>
              </a:custGeom>
              <a:solidFill>
                <a:srgbClr val="C8C8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1" name="Freeform 90"/>
              <p:cNvSpPr/>
              <p:nvPr/>
            </p:nvSpPr>
            <p:spPr bwMode="auto">
              <a:xfrm>
                <a:off x="3736" y="986"/>
                <a:ext cx="518" cy="623"/>
              </a:xfrm>
              <a:custGeom>
                <a:avLst/>
                <a:gdLst>
                  <a:gd name="T0" fmla="*/ 13 w 219"/>
                  <a:gd name="T1" fmla="*/ 151 h 263"/>
                  <a:gd name="T2" fmla="*/ 197 w 219"/>
                  <a:gd name="T3" fmla="*/ 1 h 263"/>
                  <a:gd name="T4" fmla="*/ 218 w 219"/>
                  <a:gd name="T5" fmla="*/ 18 h 263"/>
                  <a:gd name="T6" fmla="*/ 201 w 219"/>
                  <a:gd name="T7" fmla="*/ 40 h 263"/>
                  <a:gd name="T8" fmla="*/ 42 w 219"/>
                  <a:gd name="T9" fmla="*/ 240 h 263"/>
                  <a:gd name="T10" fmla="*/ 25 w 219"/>
                  <a:gd name="T11" fmla="*/ 262 h 263"/>
                  <a:gd name="T12" fmla="*/ 3 w 219"/>
                  <a:gd name="T13" fmla="*/ 245 h 263"/>
                  <a:gd name="T14" fmla="*/ 13 w 219"/>
                  <a:gd name="T15" fmla="*/ 151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9" h="263">
                    <a:moveTo>
                      <a:pt x="13" y="151"/>
                    </a:moveTo>
                    <a:cubicBezTo>
                      <a:pt x="39" y="72"/>
                      <a:pt x="109" y="11"/>
                      <a:pt x="197" y="1"/>
                    </a:cubicBezTo>
                    <a:cubicBezTo>
                      <a:pt x="207" y="0"/>
                      <a:pt x="217" y="8"/>
                      <a:pt x="218" y="18"/>
                    </a:cubicBezTo>
                    <a:cubicBezTo>
                      <a:pt x="219" y="29"/>
                      <a:pt x="212" y="38"/>
                      <a:pt x="201" y="40"/>
                    </a:cubicBezTo>
                    <a:cubicBezTo>
                      <a:pt x="102" y="51"/>
                      <a:pt x="30" y="141"/>
                      <a:pt x="42" y="240"/>
                    </a:cubicBezTo>
                    <a:cubicBezTo>
                      <a:pt x="43" y="251"/>
                      <a:pt x="35" y="261"/>
                      <a:pt x="25" y="262"/>
                    </a:cubicBezTo>
                    <a:cubicBezTo>
                      <a:pt x="14" y="263"/>
                      <a:pt x="5" y="255"/>
                      <a:pt x="3" y="245"/>
                    </a:cubicBezTo>
                    <a:cubicBezTo>
                      <a:pt x="0" y="212"/>
                      <a:pt x="3" y="180"/>
                      <a:pt x="13" y="1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3" name="Group 93"/>
            <p:cNvGrpSpPr>
              <a:grpSpLocks noChangeAspect="1"/>
            </p:cNvGrpSpPr>
            <p:nvPr/>
          </p:nvGrpSpPr>
          <p:grpSpPr bwMode="auto">
            <a:xfrm>
              <a:off x="2394943" y="1851264"/>
              <a:ext cx="955246" cy="955246"/>
              <a:chOff x="1994" y="317"/>
              <a:chExt cx="3692" cy="3692"/>
            </a:xfrm>
          </p:grpSpPr>
          <p:sp>
            <p:nvSpPr>
              <p:cNvPr id="50" name="Oval 94"/>
              <p:cNvSpPr>
                <a:spLocks noChangeArrowheads="1"/>
              </p:cNvSpPr>
              <p:nvPr/>
            </p:nvSpPr>
            <p:spPr bwMode="auto">
              <a:xfrm>
                <a:off x="2042" y="364"/>
                <a:ext cx="3597" cy="3597"/>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95"/>
              <p:cNvSpPr>
                <a:spLocks noEditPoints="1"/>
              </p:cNvSpPr>
              <p:nvPr/>
            </p:nvSpPr>
            <p:spPr bwMode="auto">
              <a:xfrm>
                <a:off x="1994" y="317"/>
                <a:ext cx="3692" cy="3692"/>
              </a:xfrm>
              <a:custGeom>
                <a:avLst/>
                <a:gdLst>
                  <a:gd name="T0" fmla="*/ 780 w 1560"/>
                  <a:gd name="T1" fmla="*/ 1560 h 1560"/>
                  <a:gd name="T2" fmla="*/ 0 w 1560"/>
                  <a:gd name="T3" fmla="*/ 780 h 1560"/>
                  <a:gd name="T4" fmla="*/ 780 w 1560"/>
                  <a:gd name="T5" fmla="*/ 0 h 1560"/>
                  <a:gd name="T6" fmla="*/ 1560 w 1560"/>
                  <a:gd name="T7" fmla="*/ 780 h 1560"/>
                  <a:gd name="T8" fmla="*/ 780 w 1560"/>
                  <a:gd name="T9" fmla="*/ 1560 h 1560"/>
                  <a:gd name="T10" fmla="*/ 780 w 1560"/>
                  <a:gd name="T11" fmla="*/ 40 h 1560"/>
                  <a:gd name="T12" fmla="*/ 40 w 1560"/>
                  <a:gd name="T13" fmla="*/ 780 h 1560"/>
                  <a:gd name="T14" fmla="*/ 780 w 1560"/>
                  <a:gd name="T15" fmla="*/ 1520 h 1560"/>
                  <a:gd name="T16" fmla="*/ 1520 w 1560"/>
                  <a:gd name="T17" fmla="*/ 780 h 1560"/>
                  <a:gd name="T18" fmla="*/ 780 w 1560"/>
                  <a:gd name="T19" fmla="*/ 40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0" h="1560">
                    <a:moveTo>
                      <a:pt x="780" y="1560"/>
                    </a:moveTo>
                    <a:cubicBezTo>
                      <a:pt x="350" y="1560"/>
                      <a:pt x="0" y="1210"/>
                      <a:pt x="0" y="780"/>
                    </a:cubicBezTo>
                    <a:cubicBezTo>
                      <a:pt x="0" y="350"/>
                      <a:pt x="350" y="0"/>
                      <a:pt x="780" y="0"/>
                    </a:cubicBezTo>
                    <a:cubicBezTo>
                      <a:pt x="1210" y="0"/>
                      <a:pt x="1560" y="350"/>
                      <a:pt x="1560" y="780"/>
                    </a:cubicBezTo>
                    <a:cubicBezTo>
                      <a:pt x="1560" y="1210"/>
                      <a:pt x="1210" y="1560"/>
                      <a:pt x="780" y="1560"/>
                    </a:cubicBezTo>
                    <a:close/>
                    <a:moveTo>
                      <a:pt x="780" y="40"/>
                    </a:moveTo>
                    <a:cubicBezTo>
                      <a:pt x="372" y="40"/>
                      <a:pt x="40" y="372"/>
                      <a:pt x="40" y="780"/>
                    </a:cubicBezTo>
                    <a:cubicBezTo>
                      <a:pt x="40" y="1188"/>
                      <a:pt x="372" y="1520"/>
                      <a:pt x="780" y="1520"/>
                    </a:cubicBezTo>
                    <a:cubicBezTo>
                      <a:pt x="1188" y="1520"/>
                      <a:pt x="1520" y="1188"/>
                      <a:pt x="1520" y="780"/>
                    </a:cubicBezTo>
                    <a:cubicBezTo>
                      <a:pt x="1520" y="372"/>
                      <a:pt x="1188" y="40"/>
                      <a:pt x="780"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96"/>
              <p:cNvSpPr/>
              <p:nvPr/>
            </p:nvSpPr>
            <p:spPr bwMode="auto">
              <a:xfrm>
                <a:off x="2657" y="2610"/>
                <a:ext cx="1190" cy="445"/>
              </a:xfrm>
              <a:custGeom>
                <a:avLst/>
                <a:gdLst>
                  <a:gd name="T0" fmla="*/ 460 w 503"/>
                  <a:gd name="T1" fmla="*/ 50 h 188"/>
                  <a:gd name="T2" fmla="*/ 457 w 503"/>
                  <a:gd name="T3" fmla="*/ 50 h 188"/>
                  <a:gd name="T4" fmla="*/ 457 w 503"/>
                  <a:gd name="T5" fmla="*/ 47 h 188"/>
                  <a:gd name="T6" fmla="*/ 454 w 503"/>
                  <a:gd name="T7" fmla="*/ 35 h 188"/>
                  <a:gd name="T8" fmla="*/ 431 w 503"/>
                  <a:gd name="T9" fmla="*/ 21 h 188"/>
                  <a:gd name="T10" fmla="*/ 419 w 503"/>
                  <a:gd name="T11" fmla="*/ 21 h 188"/>
                  <a:gd name="T12" fmla="*/ 419 w 503"/>
                  <a:gd name="T13" fmla="*/ 11 h 188"/>
                  <a:gd name="T14" fmla="*/ 419 w 503"/>
                  <a:gd name="T15" fmla="*/ 0 h 188"/>
                  <a:gd name="T16" fmla="*/ 84 w 503"/>
                  <a:gd name="T17" fmla="*/ 0 h 188"/>
                  <a:gd name="T18" fmla="*/ 84 w 503"/>
                  <a:gd name="T19" fmla="*/ 11 h 188"/>
                  <a:gd name="T20" fmla="*/ 84 w 503"/>
                  <a:gd name="T21" fmla="*/ 21 h 188"/>
                  <a:gd name="T22" fmla="*/ 73 w 503"/>
                  <a:gd name="T23" fmla="*/ 21 h 188"/>
                  <a:gd name="T24" fmla="*/ 49 w 503"/>
                  <a:gd name="T25" fmla="*/ 35 h 188"/>
                  <a:gd name="T26" fmla="*/ 46 w 503"/>
                  <a:gd name="T27" fmla="*/ 47 h 188"/>
                  <a:gd name="T28" fmla="*/ 46 w 503"/>
                  <a:gd name="T29" fmla="*/ 50 h 188"/>
                  <a:gd name="T30" fmla="*/ 43 w 503"/>
                  <a:gd name="T31" fmla="*/ 50 h 188"/>
                  <a:gd name="T32" fmla="*/ 0 w 503"/>
                  <a:gd name="T33" fmla="*/ 91 h 188"/>
                  <a:gd name="T34" fmla="*/ 0 w 503"/>
                  <a:gd name="T35" fmla="*/ 119 h 188"/>
                  <a:gd name="T36" fmla="*/ 0 w 503"/>
                  <a:gd name="T37" fmla="*/ 188 h 188"/>
                  <a:gd name="T38" fmla="*/ 503 w 503"/>
                  <a:gd name="T39" fmla="*/ 188 h 188"/>
                  <a:gd name="T40" fmla="*/ 503 w 503"/>
                  <a:gd name="T41" fmla="*/ 119 h 188"/>
                  <a:gd name="T42" fmla="*/ 503 w 503"/>
                  <a:gd name="T43" fmla="*/ 91 h 188"/>
                  <a:gd name="T44" fmla="*/ 460 w 503"/>
                  <a:gd name="T45" fmla="*/ 5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03" h="188">
                    <a:moveTo>
                      <a:pt x="460" y="50"/>
                    </a:moveTo>
                    <a:cubicBezTo>
                      <a:pt x="457" y="50"/>
                      <a:pt x="457" y="50"/>
                      <a:pt x="457" y="50"/>
                    </a:cubicBezTo>
                    <a:cubicBezTo>
                      <a:pt x="457" y="47"/>
                      <a:pt x="457" y="47"/>
                      <a:pt x="457" y="47"/>
                    </a:cubicBezTo>
                    <a:cubicBezTo>
                      <a:pt x="457" y="43"/>
                      <a:pt x="456" y="39"/>
                      <a:pt x="454" y="35"/>
                    </a:cubicBezTo>
                    <a:cubicBezTo>
                      <a:pt x="450" y="27"/>
                      <a:pt x="441" y="21"/>
                      <a:pt x="431" y="21"/>
                    </a:cubicBezTo>
                    <a:cubicBezTo>
                      <a:pt x="419" y="21"/>
                      <a:pt x="419" y="21"/>
                      <a:pt x="419" y="21"/>
                    </a:cubicBezTo>
                    <a:cubicBezTo>
                      <a:pt x="419" y="11"/>
                      <a:pt x="419" y="11"/>
                      <a:pt x="419" y="11"/>
                    </a:cubicBezTo>
                    <a:cubicBezTo>
                      <a:pt x="419" y="0"/>
                      <a:pt x="419" y="0"/>
                      <a:pt x="419" y="0"/>
                    </a:cubicBezTo>
                    <a:cubicBezTo>
                      <a:pt x="84" y="0"/>
                      <a:pt x="84" y="0"/>
                      <a:pt x="84" y="0"/>
                    </a:cubicBezTo>
                    <a:cubicBezTo>
                      <a:pt x="84" y="11"/>
                      <a:pt x="84" y="11"/>
                      <a:pt x="84" y="11"/>
                    </a:cubicBezTo>
                    <a:cubicBezTo>
                      <a:pt x="84" y="21"/>
                      <a:pt x="84" y="21"/>
                      <a:pt x="84" y="21"/>
                    </a:cubicBezTo>
                    <a:cubicBezTo>
                      <a:pt x="73" y="21"/>
                      <a:pt x="73" y="21"/>
                      <a:pt x="73" y="21"/>
                    </a:cubicBezTo>
                    <a:cubicBezTo>
                      <a:pt x="62" y="21"/>
                      <a:pt x="53" y="27"/>
                      <a:pt x="49" y="35"/>
                    </a:cubicBezTo>
                    <a:cubicBezTo>
                      <a:pt x="47" y="39"/>
                      <a:pt x="46" y="43"/>
                      <a:pt x="46" y="47"/>
                    </a:cubicBezTo>
                    <a:cubicBezTo>
                      <a:pt x="46" y="50"/>
                      <a:pt x="46" y="50"/>
                      <a:pt x="46" y="50"/>
                    </a:cubicBezTo>
                    <a:cubicBezTo>
                      <a:pt x="43" y="50"/>
                      <a:pt x="43" y="50"/>
                      <a:pt x="43" y="50"/>
                    </a:cubicBezTo>
                    <a:cubicBezTo>
                      <a:pt x="19" y="50"/>
                      <a:pt x="0" y="68"/>
                      <a:pt x="0" y="91"/>
                    </a:cubicBezTo>
                    <a:cubicBezTo>
                      <a:pt x="0" y="119"/>
                      <a:pt x="0" y="119"/>
                      <a:pt x="0" y="119"/>
                    </a:cubicBezTo>
                    <a:cubicBezTo>
                      <a:pt x="0" y="188"/>
                      <a:pt x="0" y="188"/>
                      <a:pt x="0" y="188"/>
                    </a:cubicBezTo>
                    <a:cubicBezTo>
                      <a:pt x="503" y="188"/>
                      <a:pt x="503" y="188"/>
                      <a:pt x="503" y="188"/>
                    </a:cubicBezTo>
                    <a:cubicBezTo>
                      <a:pt x="503" y="119"/>
                      <a:pt x="503" y="119"/>
                      <a:pt x="503" y="119"/>
                    </a:cubicBezTo>
                    <a:cubicBezTo>
                      <a:pt x="503" y="91"/>
                      <a:pt x="503" y="91"/>
                      <a:pt x="503" y="91"/>
                    </a:cubicBezTo>
                    <a:cubicBezTo>
                      <a:pt x="503" y="68"/>
                      <a:pt x="484" y="50"/>
                      <a:pt x="460" y="50"/>
                    </a:cubicBez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Rectangle 97"/>
              <p:cNvSpPr>
                <a:spLocks noChangeArrowheads="1"/>
              </p:cNvSpPr>
              <p:nvPr/>
            </p:nvSpPr>
            <p:spPr bwMode="auto">
              <a:xfrm>
                <a:off x="2657" y="2891"/>
                <a:ext cx="1190" cy="164"/>
              </a:xfrm>
              <a:prstGeom prst="rect">
                <a:avLst/>
              </a:prstGeom>
              <a:solidFill>
                <a:srgbClr val="7B67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 name="Freeform 98"/>
              <p:cNvSpPr/>
              <p:nvPr/>
            </p:nvSpPr>
            <p:spPr bwMode="auto">
              <a:xfrm>
                <a:off x="2766" y="2693"/>
                <a:ext cx="972" cy="35"/>
              </a:xfrm>
              <a:custGeom>
                <a:avLst/>
                <a:gdLst>
                  <a:gd name="T0" fmla="*/ 411 w 411"/>
                  <a:gd name="T1" fmla="*/ 12 h 15"/>
                  <a:gd name="T2" fmla="*/ 408 w 411"/>
                  <a:gd name="T3" fmla="*/ 0 h 15"/>
                  <a:gd name="T4" fmla="*/ 3 w 411"/>
                  <a:gd name="T5" fmla="*/ 0 h 15"/>
                  <a:gd name="T6" fmla="*/ 0 w 411"/>
                  <a:gd name="T7" fmla="*/ 12 h 15"/>
                  <a:gd name="T8" fmla="*/ 0 w 411"/>
                  <a:gd name="T9" fmla="*/ 15 h 15"/>
                  <a:gd name="T10" fmla="*/ 411 w 411"/>
                  <a:gd name="T11" fmla="*/ 15 h 15"/>
                  <a:gd name="T12" fmla="*/ 411 w 411"/>
                  <a:gd name="T13" fmla="*/ 12 h 15"/>
                </a:gdLst>
                <a:ahLst/>
                <a:cxnLst>
                  <a:cxn ang="0">
                    <a:pos x="T0" y="T1"/>
                  </a:cxn>
                  <a:cxn ang="0">
                    <a:pos x="T2" y="T3"/>
                  </a:cxn>
                  <a:cxn ang="0">
                    <a:pos x="T4" y="T5"/>
                  </a:cxn>
                  <a:cxn ang="0">
                    <a:pos x="T6" y="T7"/>
                  </a:cxn>
                  <a:cxn ang="0">
                    <a:pos x="T8" y="T9"/>
                  </a:cxn>
                  <a:cxn ang="0">
                    <a:pos x="T10" y="T11"/>
                  </a:cxn>
                  <a:cxn ang="0">
                    <a:pos x="T12" y="T13"/>
                  </a:cxn>
                </a:cxnLst>
                <a:rect l="0" t="0" r="r" b="b"/>
                <a:pathLst>
                  <a:path w="411" h="15">
                    <a:moveTo>
                      <a:pt x="411" y="12"/>
                    </a:moveTo>
                    <a:cubicBezTo>
                      <a:pt x="411" y="8"/>
                      <a:pt x="410" y="4"/>
                      <a:pt x="408" y="0"/>
                    </a:cubicBezTo>
                    <a:cubicBezTo>
                      <a:pt x="3" y="0"/>
                      <a:pt x="3" y="0"/>
                      <a:pt x="3" y="0"/>
                    </a:cubicBezTo>
                    <a:cubicBezTo>
                      <a:pt x="1" y="4"/>
                      <a:pt x="0" y="8"/>
                      <a:pt x="0" y="12"/>
                    </a:cubicBezTo>
                    <a:cubicBezTo>
                      <a:pt x="0" y="15"/>
                      <a:pt x="0" y="15"/>
                      <a:pt x="0" y="15"/>
                    </a:cubicBezTo>
                    <a:cubicBezTo>
                      <a:pt x="411" y="15"/>
                      <a:pt x="411" y="15"/>
                      <a:pt x="411" y="15"/>
                    </a:cubicBezTo>
                    <a:lnTo>
                      <a:pt x="411" y="12"/>
                    </a:ln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5" name="Rectangle 99"/>
              <p:cNvSpPr>
                <a:spLocks noChangeArrowheads="1"/>
              </p:cNvSpPr>
              <p:nvPr/>
            </p:nvSpPr>
            <p:spPr bwMode="auto">
              <a:xfrm>
                <a:off x="2856" y="2636"/>
                <a:ext cx="792" cy="24"/>
              </a:xfrm>
              <a:prstGeom prst="rect">
                <a:avLst/>
              </a:prstGeom>
              <a:solidFill>
                <a:srgbClr val="7B67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100"/>
              <p:cNvSpPr/>
              <p:nvPr/>
            </p:nvSpPr>
            <p:spPr bwMode="auto">
              <a:xfrm>
                <a:off x="3665" y="1774"/>
                <a:ext cx="196" cy="237"/>
              </a:xfrm>
              <a:custGeom>
                <a:avLst/>
                <a:gdLst>
                  <a:gd name="T0" fmla="*/ 76 w 83"/>
                  <a:gd name="T1" fmla="*/ 5 h 100"/>
                  <a:gd name="T2" fmla="*/ 79 w 83"/>
                  <a:gd name="T3" fmla="*/ 23 h 100"/>
                  <a:gd name="T4" fmla="*/ 26 w 83"/>
                  <a:gd name="T5" fmla="*/ 93 h 100"/>
                  <a:gd name="T6" fmla="*/ 8 w 83"/>
                  <a:gd name="T7" fmla="*/ 96 h 100"/>
                  <a:gd name="T8" fmla="*/ 7 w 83"/>
                  <a:gd name="T9" fmla="*/ 95 h 100"/>
                  <a:gd name="T10" fmla="*/ 5 w 83"/>
                  <a:gd name="T11" fmla="*/ 77 h 100"/>
                  <a:gd name="T12" fmla="*/ 57 w 83"/>
                  <a:gd name="T13" fmla="*/ 7 h 100"/>
                  <a:gd name="T14" fmla="*/ 76 w 83"/>
                  <a:gd name="T15" fmla="*/ 4 h 100"/>
                  <a:gd name="T16" fmla="*/ 76 w 83"/>
                  <a:gd name="T17" fmla="*/ 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100">
                    <a:moveTo>
                      <a:pt x="76" y="5"/>
                    </a:moveTo>
                    <a:cubicBezTo>
                      <a:pt x="82" y="9"/>
                      <a:pt x="83" y="17"/>
                      <a:pt x="79" y="23"/>
                    </a:cubicBezTo>
                    <a:cubicBezTo>
                      <a:pt x="26" y="93"/>
                      <a:pt x="26" y="93"/>
                      <a:pt x="26" y="93"/>
                    </a:cubicBezTo>
                    <a:cubicBezTo>
                      <a:pt x="22" y="99"/>
                      <a:pt x="14" y="100"/>
                      <a:pt x="8" y="96"/>
                    </a:cubicBezTo>
                    <a:cubicBezTo>
                      <a:pt x="7" y="95"/>
                      <a:pt x="7" y="95"/>
                      <a:pt x="7" y="95"/>
                    </a:cubicBezTo>
                    <a:cubicBezTo>
                      <a:pt x="2" y="91"/>
                      <a:pt x="0" y="83"/>
                      <a:pt x="5" y="77"/>
                    </a:cubicBezTo>
                    <a:cubicBezTo>
                      <a:pt x="57" y="7"/>
                      <a:pt x="57" y="7"/>
                      <a:pt x="57" y="7"/>
                    </a:cubicBezTo>
                    <a:cubicBezTo>
                      <a:pt x="62" y="1"/>
                      <a:pt x="70" y="0"/>
                      <a:pt x="76" y="4"/>
                    </a:cubicBezTo>
                    <a:lnTo>
                      <a:pt x="76" y="5"/>
                    </a:ln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101"/>
              <p:cNvSpPr/>
              <p:nvPr/>
            </p:nvSpPr>
            <p:spPr bwMode="auto">
              <a:xfrm>
                <a:off x="3715" y="1812"/>
                <a:ext cx="1557" cy="1245"/>
              </a:xfrm>
              <a:custGeom>
                <a:avLst/>
                <a:gdLst>
                  <a:gd name="T0" fmla="*/ 208 w 658"/>
                  <a:gd name="T1" fmla="*/ 128 h 526"/>
                  <a:gd name="T2" fmla="*/ 197 w 658"/>
                  <a:gd name="T3" fmla="*/ 95 h 526"/>
                  <a:gd name="T4" fmla="*/ 168 w 658"/>
                  <a:gd name="T5" fmla="*/ 92 h 526"/>
                  <a:gd name="T6" fmla="*/ 158 w 658"/>
                  <a:gd name="T7" fmla="*/ 81 h 526"/>
                  <a:gd name="T8" fmla="*/ 108 w 658"/>
                  <a:gd name="T9" fmla="*/ 26 h 526"/>
                  <a:gd name="T10" fmla="*/ 52 w 658"/>
                  <a:gd name="T11" fmla="*/ 15 h 526"/>
                  <a:gd name="T12" fmla="*/ 32 w 658"/>
                  <a:gd name="T13" fmla="*/ 42 h 526"/>
                  <a:gd name="T14" fmla="*/ 11 w 658"/>
                  <a:gd name="T15" fmla="*/ 69 h 526"/>
                  <a:gd name="T16" fmla="*/ 37 w 658"/>
                  <a:gd name="T17" fmla="*/ 120 h 526"/>
                  <a:gd name="T18" fmla="*/ 104 w 658"/>
                  <a:gd name="T19" fmla="*/ 153 h 526"/>
                  <a:gd name="T20" fmla="*/ 118 w 658"/>
                  <a:gd name="T21" fmla="*/ 159 h 526"/>
                  <a:gd name="T22" fmla="*/ 129 w 658"/>
                  <a:gd name="T23" fmla="*/ 186 h 526"/>
                  <a:gd name="T24" fmla="*/ 163 w 658"/>
                  <a:gd name="T25" fmla="*/ 187 h 526"/>
                  <a:gd name="T26" fmla="*/ 378 w 658"/>
                  <a:gd name="T27" fmla="*/ 383 h 526"/>
                  <a:gd name="T28" fmla="*/ 637 w 658"/>
                  <a:gd name="T29" fmla="*/ 497 h 526"/>
                  <a:gd name="T30" fmla="*/ 455 w 658"/>
                  <a:gd name="T31" fmla="*/ 280 h 526"/>
                  <a:gd name="T32" fmla="*/ 208 w 658"/>
                  <a:gd name="T33" fmla="*/ 12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8" h="526">
                    <a:moveTo>
                      <a:pt x="208" y="128"/>
                    </a:moveTo>
                    <a:cubicBezTo>
                      <a:pt x="211" y="116"/>
                      <a:pt x="207" y="103"/>
                      <a:pt x="197" y="95"/>
                    </a:cubicBezTo>
                    <a:cubicBezTo>
                      <a:pt x="189" y="89"/>
                      <a:pt x="178" y="88"/>
                      <a:pt x="168" y="92"/>
                    </a:cubicBezTo>
                    <a:cubicBezTo>
                      <a:pt x="165" y="89"/>
                      <a:pt x="162" y="85"/>
                      <a:pt x="158" y="81"/>
                    </a:cubicBezTo>
                    <a:cubicBezTo>
                      <a:pt x="108" y="26"/>
                      <a:pt x="108" y="26"/>
                      <a:pt x="108" y="26"/>
                    </a:cubicBezTo>
                    <a:cubicBezTo>
                      <a:pt x="88" y="5"/>
                      <a:pt x="63" y="0"/>
                      <a:pt x="52" y="15"/>
                    </a:cubicBezTo>
                    <a:cubicBezTo>
                      <a:pt x="46" y="22"/>
                      <a:pt x="39" y="32"/>
                      <a:pt x="32" y="42"/>
                    </a:cubicBezTo>
                    <a:cubicBezTo>
                      <a:pt x="24" y="52"/>
                      <a:pt x="17" y="62"/>
                      <a:pt x="11" y="69"/>
                    </a:cubicBezTo>
                    <a:cubicBezTo>
                      <a:pt x="0" y="84"/>
                      <a:pt x="12" y="107"/>
                      <a:pt x="37" y="120"/>
                    </a:cubicBezTo>
                    <a:cubicBezTo>
                      <a:pt x="104" y="153"/>
                      <a:pt x="104" y="153"/>
                      <a:pt x="104" y="153"/>
                    </a:cubicBezTo>
                    <a:cubicBezTo>
                      <a:pt x="109" y="155"/>
                      <a:pt x="113" y="157"/>
                      <a:pt x="118" y="159"/>
                    </a:cubicBezTo>
                    <a:cubicBezTo>
                      <a:pt x="117" y="169"/>
                      <a:pt x="120" y="180"/>
                      <a:pt x="129" y="186"/>
                    </a:cubicBezTo>
                    <a:cubicBezTo>
                      <a:pt x="139" y="194"/>
                      <a:pt x="152" y="194"/>
                      <a:pt x="163" y="187"/>
                    </a:cubicBezTo>
                    <a:cubicBezTo>
                      <a:pt x="238" y="268"/>
                      <a:pt x="257" y="292"/>
                      <a:pt x="378" y="383"/>
                    </a:cubicBezTo>
                    <a:cubicBezTo>
                      <a:pt x="558" y="518"/>
                      <a:pt x="616" y="526"/>
                      <a:pt x="637" y="497"/>
                    </a:cubicBezTo>
                    <a:cubicBezTo>
                      <a:pt x="658" y="469"/>
                      <a:pt x="635" y="415"/>
                      <a:pt x="455" y="280"/>
                    </a:cubicBezTo>
                    <a:cubicBezTo>
                      <a:pt x="335" y="190"/>
                      <a:pt x="306" y="178"/>
                      <a:pt x="208" y="128"/>
                    </a:cubicBez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8" name="Freeform 102"/>
              <p:cNvSpPr/>
              <p:nvPr/>
            </p:nvSpPr>
            <p:spPr bwMode="auto">
              <a:xfrm>
                <a:off x="3715" y="1912"/>
                <a:ext cx="1507" cy="1145"/>
              </a:xfrm>
              <a:custGeom>
                <a:avLst/>
                <a:gdLst>
                  <a:gd name="T0" fmla="*/ 11 w 637"/>
                  <a:gd name="T1" fmla="*/ 27 h 484"/>
                  <a:gd name="T2" fmla="*/ 37 w 637"/>
                  <a:gd name="T3" fmla="*/ 78 h 484"/>
                  <a:gd name="T4" fmla="*/ 104 w 637"/>
                  <a:gd name="T5" fmla="*/ 111 h 484"/>
                  <a:gd name="T6" fmla="*/ 118 w 637"/>
                  <a:gd name="T7" fmla="*/ 117 h 484"/>
                  <a:gd name="T8" fmla="*/ 129 w 637"/>
                  <a:gd name="T9" fmla="*/ 144 h 484"/>
                  <a:gd name="T10" fmla="*/ 163 w 637"/>
                  <a:gd name="T11" fmla="*/ 145 h 484"/>
                  <a:gd name="T12" fmla="*/ 378 w 637"/>
                  <a:gd name="T13" fmla="*/ 341 h 484"/>
                  <a:gd name="T14" fmla="*/ 637 w 637"/>
                  <a:gd name="T15" fmla="*/ 455 h 484"/>
                  <a:gd name="T16" fmla="*/ 32 w 637"/>
                  <a:gd name="T17" fmla="*/ 0 h 484"/>
                  <a:gd name="T18" fmla="*/ 11 w 637"/>
                  <a:gd name="T19" fmla="*/ 27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7" h="484">
                    <a:moveTo>
                      <a:pt x="11" y="27"/>
                    </a:moveTo>
                    <a:cubicBezTo>
                      <a:pt x="0" y="42"/>
                      <a:pt x="12" y="65"/>
                      <a:pt x="37" y="78"/>
                    </a:cubicBezTo>
                    <a:cubicBezTo>
                      <a:pt x="104" y="111"/>
                      <a:pt x="104" y="111"/>
                      <a:pt x="104" y="111"/>
                    </a:cubicBezTo>
                    <a:cubicBezTo>
                      <a:pt x="109" y="113"/>
                      <a:pt x="113" y="115"/>
                      <a:pt x="118" y="117"/>
                    </a:cubicBezTo>
                    <a:cubicBezTo>
                      <a:pt x="117" y="127"/>
                      <a:pt x="120" y="138"/>
                      <a:pt x="129" y="144"/>
                    </a:cubicBezTo>
                    <a:cubicBezTo>
                      <a:pt x="139" y="152"/>
                      <a:pt x="152" y="152"/>
                      <a:pt x="163" y="145"/>
                    </a:cubicBezTo>
                    <a:cubicBezTo>
                      <a:pt x="238" y="226"/>
                      <a:pt x="257" y="250"/>
                      <a:pt x="378" y="341"/>
                    </a:cubicBezTo>
                    <a:cubicBezTo>
                      <a:pt x="558" y="476"/>
                      <a:pt x="616" y="484"/>
                      <a:pt x="637" y="455"/>
                    </a:cubicBezTo>
                    <a:cubicBezTo>
                      <a:pt x="32" y="0"/>
                      <a:pt x="32" y="0"/>
                      <a:pt x="32" y="0"/>
                    </a:cubicBezTo>
                    <a:cubicBezTo>
                      <a:pt x="24" y="10"/>
                      <a:pt x="17" y="20"/>
                      <a:pt x="11" y="27"/>
                    </a:cubicBez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9" name="Freeform 103"/>
              <p:cNvSpPr/>
              <p:nvPr/>
            </p:nvSpPr>
            <p:spPr bwMode="auto">
              <a:xfrm>
                <a:off x="3393" y="1540"/>
                <a:ext cx="473" cy="502"/>
              </a:xfrm>
              <a:custGeom>
                <a:avLst/>
                <a:gdLst>
                  <a:gd name="T0" fmla="*/ 0 w 473"/>
                  <a:gd name="T1" fmla="*/ 339 h 502"/>
                  <a:gd name="T2" fmla="*/ 213 w 473"/>
                  <a:gd name="T3" fmla="*/ 497 h 502"/>
                  <a:gd name="T4" fmla="*/ 218 w 473"/>
                  <a:gd name="T5" fmla="*/ 502 h 502"/>
                  <a:gd name="T6" fmla="*/ 473 w 473"/>
                  <a:gd name="T7" fmla="*/ 166 h 502"/>
                  <a:gd name="T8" fmla="*/ 466 w 473"/>
                  <a:gd name="T9" fmla="*/ 161 h 502"/>
                  <a:gd name="T10" fmla="*/ 253 w 473"/>
                  <a:gd name="T11" fmla="*/ 0 h 502"/>
                  <a:gd name="T12" fmla="*/ 0 w 473"/>
                  <a:gd name="T13" fmla="*/ 339 h 502"/>
                </a:gdLst>
                <a:ahLst/>
                <a:cxnLst>
                  <a:cxn ang="0">
                    <a:pos x="T0" y="T1"/>
                  </a:cxn>
                  <a:cxn ang="0">
                    <a:pos x="T2" y="T3"/>
                  </a:cxn>
                  <a:cxn ang="0">
                    <a:pos x="T4" y="T5"/>
                  </a:cxn>
                  <a:cxn ang="0">
                    <a:pos x="T6" y="T7"/>
                  </a:cxn>
                  <a:cxn ang="0">
                    <a:pos x="T8" y="T9"/>
                  </a:cxn>
                  <a:cxn ang="0">
                    <a:pos x="T10" y="T11"/>
                  </a:cxn>
                  <a:cxn ang="0">
                    <a:pos x="T12" y="T13"/>
                  </a:cxn>
                </a:cxnLst>
                <a:rect l="0" t="0" r="r" b="b"/>
                <a:pathLst>
                  <a:path w="473" h="502">
                    <a:moveTo>
                      <a:pt x="0" y="339"/>
                    </a:moveTo>
                    <a:lnTo>
                      <a:pt x="213" y="497"/>
                    </a:lnTo>
                    <a:lnTo>
                      <a:pt x="218" y="502"/>
                    </a:lnTo>
                    <a:lnTo>
                      <a:pt x="473" y="166"/>
                    </a:lnTo>
                    <a:lnTo>
                      <a:pt x="466" y="161"/>
                    </a:lnTo>
                    <a:lnTo>
                      <a:pt x="253" y="0"/>
                    </a:lnTo>
                    <a:lnTo>
                      <a:pt x="0" y="339"/>
                    </a:lnTo>
                    <a:close/>
                  </a:path>
                </a:pathLst>
              </a:custGeom>
              <a:solidFill>
                <a:srgbClr val="DCDC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 name="Freeform 104"/>
              <p:cNvSpPr/>
              <p:nvPr/>
            </p:nvSpPr>
            <p:spPr bwMode="auto">
              <a:xfrm>
                <a:off x="3173" y="1374"/>
                <a:ext cx="473" cy="505"/>
              </a:xfrm>
              <a:custGeom>
                <a:avLst/>
                <a:gdLst>
                  <a:gd name="T0" fmla="*/ 473 w 473"/>
                  <a:gd name="T1" fmla="*/ 166 h 505"/>
                  <a:gd name="T2" fmla="*/ 258 w 473"/>
                  <a:gd name="T3" fmla="*/ 5 h 505"/>
                  <a:gd name="T4" fmla="*/ 253 w 473"/>
                  <a:gd name="T5" fmla="*/ 0 h 505"/>
                  <a:gd name="T6" fmla="*/ 0 w 473"/>
                  <a:gd name="T7" fmla="*/ 339 h 505"/>
                  <a:gd name="T8" fmla="*/ 5 w 473"/>
                  <a:gd name="T9" fmla="*/ 344 h 505"/>
                  <a:gd name="T10" fmla="*/ 220 w 473"/>
                  <a:gd name="T11" fmla="*/ 505 h 505"/>
                  <a:gd name="T12" fmla="*/ 473 w 473"/>
                  <a:gd name="T13" fmla="*/ 166 h 505"/>
                </a:gdLst>
                <a:ahLst/>
                <a:cxnLst>
                  <a:cxn ang="0">
                    <a:pos x="T0" y="T1"/>
                  </a:cxn>
                  <a:cxn ang="0">
                    <a:pos x="T2" y="T3"/>
                  </a:cxn>
                  <a:cxn ang="0">
                    <a:pos x="T4" y="T5"/>
                  </a:cxn>
                  <a:cxn ang="0">
                    <a:pos x="T6" y="T7"/>
                  </a:cxn>
                  <a:cxn ang="0">
                    <a:pos x="T8" y="T9"/>
                  </a:cxn>
                  <a:cxn ang="0">
                    <a:pos x="T10" y="T11"/>
                  </a:cxn>
                  <a:cxn ang="0">
                    <a:pos x="T12" y="T13"/>
                  </a:cxn>
                </a:cxnLst>
                <a:rect l="0" t="0" r="r" b="b"/>
                <a:pathLst>
                  <a:path w="473" h="505">
                    <a:moveTo>
                      <a:pt x="473" y="166"/>
                    </a:moveTo>
                    <a:lnTo>
                      <a:pt x="258" y="5"/>
                    </a:lnTo>
                    <a:lnTo>
                      <a:pt x="253" y="0"/>
                    </a:lnTo>
                    <a:lnTo>
                      <a:pt x="0" y="339"/>
                    </a:lnTo>
                    <a:lnTo>
                      <a:pt x="5" y="344"/>
                    </a:lnTo>
                    <a:lnTo>
                      <a:pt x="220" y="505"/>
                    </a:lnTo>
                    <a:lnTo>
                      <a:pt x="473" y="166"/>
                    </a:lnTo>
                    <a:close/>
                  </a:path>
                </a:pathLst>
              </a:custGeom>
              <a:solidFill>
                <a:srgbClr val="F0F0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 name="Freeform 105"/>
              <p:cNvSpPr/>
              <p:nvPr/>
            </p:nvSpPr>
            <p:spPr bwMode="auto">
              <a:xfrm>
                <a:off x="3409" y="1069"/>
                <a:ext cx="682" cy="644"/>
              </a:xfrm>
              <a:custGeom>
                <a:avLst/>
                <a:gdLst>
                  <a:gd name="T0" fmla="*/ 97 w 288"/>
                  <a:gd name="T1" fmla="*/ 15 h 272"/>
                  <a:gd name="T2" fmla="*/ 97 w 288"/>
                  <a:gd name="T3" fmla="*/ 15 h 272"/>
                  <a:gd name="T4" fmla="*/ 72 w 288"/>
                  <a:gd name="T5" fmla="*/ 18 h 272"/>
                  <a:gd name="T6" fmla="*/ 47 w 288"/>
                  <a:gd name="T7" fmla="*/ 52 h 272"/>
                  <a:gd name="T8" fmla="*/ 51 w 288"/>
                  <a:gd name="T9" fmla="*/ 76 h 272"/>
                  <a:gd name="T10" fmla="*/ 54 w 288"/>
                  <a:gd name="T11" fmla="*/ 100 h 272"/>
                  <a:gd name="T12" fmla="*/ 30 w 288"/>
                  <a:gd name="T13" fmla="*/ 103 h 272"/>
                  <a:gd name="T14" fmla="*/ 30 w 288"/>
                  <a:gd name="T15" fmla="*/ 103 h 272"/>
                  <a:gd name="T16" fmla="*/ 6 w 288"/>
                  <a:gd name="T17" fmla="*/ 107 h 272"/>
                  <a:gd name="T18" fmla="*/ 9 w 288"/>
                  <a:gd name="T19" fmla="*/ 131 h 272"/>
                  <a:gd name="T20" fmla="*/ 190 w 288"/>
                  <a:gd name="T21" fmla="*/ 267 h 272"/>
                  <a:gd name="T22" fmla="*/ 214 w 288"/>
                  <a:gd name="T23" fmla="*/ 263 h 272"/>
                  <a:gd name="T24" fmla="*/ 211 w 288"/>
                  <a:gd name="T25" fmla="*/ 239 h 272"/>
                  <a:gd name="T26" fmla="*/ 211 w 288"/>
                  <a:gd name="T27" fmla="*/ 239 h 272"/>
                  <a:gd name="T28" fmla="*/ 208 w 288"/>
                  <a:gd name="T29" fmla="*/ 215 h 272"/>
                  <a:gd name="T30" fmla="*/ 232 w 288"/>
                  <a:gd name="T31" fmla="*/ 212 h 272"/>
                  <a:gd name="T32" fmla="*/ 232 w 288"/>
                  <a:gd name="T33" fmla="*/ 212 h 272"/>
                  <a:gd name="T34" fmla="*/ 256 w 288"/>
                  <a:gd name="T35" fmla="*/ 208 h 272"/>
                  <a:gd name="T36" fmla="*/ 281 w 288"/>
                  <a:gd name="T37" fmla="*/ 175 h 272"/>
                  <a:gd name="T38" fmla="*/ 277 w 288"/>
                  <a:gd name="T39" fmla="*/ 151 h 272"/>
                  <a:gd name="T40" fmla="*/ 277 w 288"/>
                  <a:gd name="T41" fmla="*/ 150 h 272"/>
                  <a:gd name="T42" fmla="*/ 208 w 288"/>
                  <a:gd name="T43" fmla="*/ 56 h 272"/>
                  <a:gd name="T44" fmla="*/ 208 w 288"/>
                  <a:gd name="T45" fmla="*/ 56 h 272"/>
                  <a:gd name="T46" fmla="*/ 97 w 288"/>
                  <a:gd name="T47" fmla="*/ 1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8" h="272">
                    <a:moveTo>
                      <a:pt x="97" y="15"/>
                    </a:moveTo>
                    <a:cubicBezTo>
                      <a:pt x="97" y="15"/>
                      <a:pt x="97" y="15"/>
                      <a:pt x="97" y="15"/>
                    </a:cubicBezTo>
                    <a:cubicBezTo>
                      <a:pt x="89" y="9"/>
                      <a:pt x="78" y="11"/>
                      <a:pt x="72" y="18"/>
                    </a:cubicBezTo>
                    <a:cubicBezTo>
                      <a:pt x="47" y="52"/>
                      <a:pt x="47" y="52"/>
                      <a:pt x="47" y="52"/>
                    </a:cubicBezTo>
                    <a:cubicBezTo>
                      <a:pt x="42" y="59"/>
                      <a:pt x="43" y="70"/>
                      <a:pt x="51" y="76"/>
                    </a:cubicBezTo>
                    <a:cubicBezTo>
                      <a:pt x="59" y="82"/>
                      <a:pt x="60" y="92"/>
                      <a:pt x="54" y="100"/>
                    </a:cubicBezTo>
                    <a:cubicBezTo>
                      <a:pt x="49" y="108"/>
                      <a:pt x="38" y="109"/>
                      <a:pt x="30" y="103"/>
                    </a:cubicBezTo>
                    <a:cubicBezTo>
                      <a:pt x="30" y="103"/>
                      <a:pt x="30" y="103"/>
                      <a:pt x="30" y="103"/>
                    </a:cubicBezTo>
                    <a:cubicBezTo>
                      <a:pt x="23" y="98"/>
                      <a:pt x="12" y="99"/>
                      <a:pt x="6" y="107"/>
                    </a:cubicBezTo>
                    <a:cubicBezTo>
                      <a:pt x="0" y="114"/>
                      <a:pt x="2" y="125"/>
                      <a:pt x="9" y="131"/>
                    </a:cubicBezTo>
                    <a:cubicBezTo>
                      <a:pt x="190" y="267"/>
                      <a:pt x="190" y="267"/>
                      <a:pt x="190" y="267"/>
                    </a:cubicBezTo>
                    <a:cubicBezTo>
                      <a:pt x="198" y="272"/>
                      <a:pt x="209" y="271"/>
                      <a:pt x="214" y="263"/>
                    </a:cubicBezTo>
                    <a:cubicBezTo>
                      <a:pt x="220" y="256"/>
                      <a:pt x="219" y="245"/>
                      <a:pt x="211" y="239"/>
                    </a:cubicBezTo>
                    <a:cubicBezTo>
                      <a:pt x="211" y="239"/>
                      <a:pt x="211" y="239"/>
                      <a:pt x="211" y="239"/>
                    </a:cubicBezTo>
                    <a:cubicBezTo>
                      <a:pt x="203" y="233"/>
                      <a:pt x="202" y="223"/>
                      <a:pt x="208" y="215"/>
                    </a:cubicBezTo>
                    <a:cubicBezTo>
                      <a:pt x="213" y="207"/>
                      <a:pt x="224" y="206"/>
                      <a:pt x="232" y="212"/>
                    </a:cubicBezTo>
                    <a:cubicBezTo>
                      <a:pt x="232" y="212"/>
                      <a:pt x="232" y="212"/>
                      <a:pt x="232" y="212"/>
                    </a:cubicBezTo>
                    <a:cubicBezTo>
                      <a:pt x="239" y="217"/>
                      <a:pt x="250" y="216"/>
                      <a:pt x="256" y="208"/>
                    </a:cubicBezTo>
                    <a:cubicBezTo>
                      <a:pt x="281" y="175"/>
                      <a:pt x="281" y="175"/>
                      <a:pt x="281" y="175"/>
                    </a:cubicBezTo>
                    <a:cubicBezTo>
                      <a:pt x="286" y="167"/>
                      <a:pt x="285" y="157"/>
                      <a:pt x="277" y="151"/>
                    </a:cubicBezTo>
                    <a:cubicBezTo>
                      <a:pt x="277" y="150"/>
                      <a:pt x="277" y="150"/>
                      <a:pt x="277" y="150"/>
                    </a:cubicBezTo>
                    <a:cubicBezTo>
                      <a:pt x="288" y="135"/>
                      <a:pt x="257" y="93"/>
                      <a:pt x="208" y="56"/>
                    </a:cubicBezTo>
                    <a:cubicBezTo>
                      <a:pt x="208" y="56"/>
                      <a:pt x="208" y="56"/>
                      <a:pt x="208" y="56"/>
                    </a:cubicBezTo>
                    <a:cubicBezTo>
                      <a:pt x="158" y="18"/>
                      <a:pt x="108" y="0"/>
                      <a:pt x="97" y="15"/>
                    </a:cubicBez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 name="Freeform 106"/>
              <p:cNvSpPr/>
              <p:nvPr/>
            </p:nvSpPr>
            <p:spPr bwMode="auto">
              <a:xfrm>
                <a:off x="3509" y="1090"/>
                <a:ext cx="577" cy="493"/>
              </a:xfrm>
              <a:custGeom>
                <a:avLst/>
                <a:gdLst>
                  <a:gd name="T0" fmla="*/ 235 w 244"/>
                  <a:gd name="T1" fmla="*/ 142 h 208"/>
                  <a:gd name="T2" fmla="*/ 235 w 244"/>
                  <a:gd name="T3" fmla="*/ 141 h 208"/>
                  <a:gd name="T4" fmla="*/ 145 w 244"/>
                  <a:gd name="T5" fmla="*/ 74 h 208"/>
                  <a:gd name="T6" fmla="*/ 55 w 244"/>
                  <a:gd name="T7" fmla="*/ 6 h 208"/>
                  <a:gd name="T8" fmla="*/ 55 w 244"/>
                  <a:gd name="T9" fmla="*/ 6 h 208"/>
                  <a:gd name="T10" fmla="*/ 30 w 244"/>
                  <a:gd name="T11" fmla="*/ 9 h 208"/>
                  <a:gd name="T12" fmla="*/ 5 w 244"/>
                  <a:gd name="T13" fmla="*/ 43 h 208"/>
                  <a:gd name="T14" fmla="*/ 9 w 244"/>
                  <a:gd name="T15" fmla="*/ 67 h 208"/>
                  <a:gd name="T16" fmla="*/ 99 w 244"/>
                  <a:gd name="T17" fmla="*/ 135 h 208"/>
                  <a:gd name="T18" fmla="*/ 190 w 244"/>
                  <a:gd name="T19" fmla="*/ 203 h 208"/>
                  <a:gd name="T20" fmla="*/ 190 w 244"/>
                  <a:gd name="T21" fmla="*/ 203 h 208"/>
                  <a:gd name="T22" fmla="*/ 214 w 244"/>
                  <a:gd name="T23" fmla="*/ 199 h 208"/>
                  <a:gd name="T24" fmla="*/ 214 w 244"/>
                  <a:gd name="T25" fmla="*/ 199 h 208"/>
                  <a:gd name="T26" fmla="*/ 239 w 244"/>
                  <a:gd name="T27" fmla="*/ 166 h 208"/>
                  <a:gd name="T28" fmla="*/ 239 w 244"/>
                  <a:gd name="T29" fmla="*/ 166 h 208"/>
                  <a:gd name="T30" fmla="*/ 235 w 244"/>
                  <a:gd name="T31" fmla="*/ 14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4" h="208">
                    <a:moveTo>
                      <a:pt x="235" y="142"/>
                    </a:moveTo>
                    <a:cubicBezTo>
                      <a:pt x="235" y="141"/>
                      <a:pt x="235" y="141"/>
                      <a:pt x="235" y="141"/>
                    </a:cubicBezTo>
                    <a:cubicBezTo>
                      <a:pt x="145" y="74"/>
                      <a:pt x="145" y="74"/>
                      <a:pt x="145" y="74"/>
                    </a:cubicBezTo>
                    <a:cubicBezTo>
                      <a:pt x="55" y="6"/>
                      <a:pt x="55" y="6"/>
                      <a:pt x="55" y="6"/>
                    </a:cubicBezTo>
                    <a:cubicBezTo>
                      <a:pt x="55" y="6"/>
                      <a:pt x="55" y="6"/>
                      <a:pt x="55" y="6"/>
                    </a:cubicBezTo>
                    <a:cubicBezTo>
                      <a:pt x="47" y="0"/>
                      <a:pt x="36" y="2"/>
                      <a:pt x="30" y="9"/>
                    </a:cubicBezTo>
                    <a:cubicBezTo>
                      <a:pt x="5" y="43"/>
                      <a:pt x="5" y="43"/>
                      <a:pt x="5" y="43"/>
                    </a:cubicBezTo>
                    <a:cubicBezTo>
                      <a:pt x="0" y="50"/>
                      <a:pt x="1" y="61"/>
                      <a:pt x="9" y="67"/>
                    </a:cubicBezTo>
                    <a:cubicBezTo>
                      <a:pt x="99" y="135"/>
                      <a:pt x="99" y="135"/>
                      <a:pt x="99" y="135"/>
                    </a:cubicBezTo>
                    <a:cubicBezTo>
                      <a:pt x="190" y="203"/>
                      <a:pt x="190" y="203"/>
                      <a:pt x="190" y="203"/>
                    </a:cubicBezTo>
                    <a:cubicBezTo>
                      <a:pt x="190" y="203"/>
                      <a:pt x="190" y="203"/>
                      <a:pt x="190" y="203"/>
                    </a:cubicBezTo>
                    <a:cubicBezTo>
                      <a:pt x="197" y="208"/>
                      <a:pt x="208" y="207"/>
                      <a:pt x="214" y="199"/>
                    </a:cubicBezTo>
                    <a:cubicBezTo>
                      <a:pt x="214" y="199"/>
                      <a:pt x="214" y="199"/>
                      <a:pt x="214" y="199"/>
                    </a:cubicBezTo>
                    <a:cubicBezTo>
                      <a:pt x="239" y="166"/>
                      <a:pt x="239" y="166"/>
                      <a:pt x="239" y="166"/>
                    </a:cubicBezTo>
                    <a:cubicBezTo>
                      <a:pt x="239" y="166"/>
                      <a:pt x="239" y="166"/>
                      <a:pt x="239" y="166"/>
                    </a:cubicBezTo>
                    <a:cubicBezTo>
                      <a:pt x="244" y="158"/>
                      <a:pt x="243" y="148"/>
                      <a:pt x="235" y="142"/>
                    </a:cubicBez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 name="Freeform 107"/>
              <p:cNvSpPr/>
              <p:nvPr/>
            </p:nvSpPr>
            <p:spPr bwMode="auto">
              <a:xfrm>
                <a:off x="3409" y="1301"/>
                <a:ext cx="521" cy="412"/>
              </a:xfrm>
              <a:custGeom>
                <a:avLst/>
                <a:gdLst>
                  <a:gd name="T0" fmla="*/ 211 w 220"/>
                  <a:gd name="T1" fmla="*/ 141 h 174"/>
                  <a:gd name="T2" fmla="*/ 211 w 220"/>
                  <a:gd name="T3" fmla="*/ 141 h 174"/>
                  <a:gd name="T4" fmla="*/ 121 w 220"/>
                  <a:gd name="T5" fmla="*/ 73 h 174"/>
                  <a:gd name="T6" fmla="*/ 30 w 220"/>
                  <a:gd name="T7" fmla="*/ 5 h 174"/>
                  <a:gd name="T8" fmla="*/ 30 w 220"/>
                  <a:gd name="T9" fmla="*/ 5 h 174"/>
                  <a:gd name="T10" fmla="*/ 6 w 220"/>
                  <a:gd name="T11" fmla="*/ 9 h 174"/>
                  <a:gd name="T12" fmla="*/ 9 w 220"/>
                  <a:gd name="T13" fmla="*/ 33 h 174"/>
                  <a:gd name="T14" fmla="*/ 100 w 220"/>
                  <a:gd name="T15" fmla="*/ 101 h 174"/>
                  <a:gd name="T16" fmla="*/ 190 w 220"/>
                  <a:gd name="T17" fmla="*/ 169 h 174"/>
                  <a:gd name="T18" fmla="*/ 214 w 220"/>
                  <a:gd name="T19" fmla="*/ 165 h 174"/>
                  <a:gd name="T20" fmla="*/ 211 w 220"/>
                  <a:gd name="T21" fmla="*/ 14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0" h="174">
                    <a:moveTo>
                      <a:pt x="211" y="141"/>
                    </a:moveTo>
                    <a:cubicBezTo>
                      <a:pt x="211" y="141"/>
                      <a:pt x="211" y="141"/>
                      <a:pt x="211" y="141"/>
                    </a:cubicBezTo>
                    <a:cubicBezTo>
                      <a:pt x="121" y="73"/>
                      <a:pt x="121" y="73"/>
                      <a:pt x="121" y="73"/>
                    </a:cubicBezTo>
                    <a:cubicBezTo>
                      <a:pt x="30" y="5"/>
                      <a:pt x="30" y="5"/>
                      <a:pt x="30" y="5"/>
                    </a:cubicBezTo>
                    <a:cubicBezTo>
                      <a:pt x="30" y="5"/>
                      <a:pt x="30" y="5"/>
                      <a:pt x="30" y="5"/>
                    </a:cubicBezTo>
                    <a:cubicBezTo>
                      <a:pt x="23" y="0"/>
                      <a:pt x="12" y="1"/>
                      <a:pt x="6" y="9"/>
                    </a:cubicBezTo>
                    <a:cubicBezTo>
                      <a:pt x="0" y="16"/>
                      <a:pt x="2" y="27"/>
                      <a:pt x="9" y="33"/>
                    </a:cubicBezTo>
                    <a:cubicBezTo>
                      <a:pt x="100" y="101"/>
                      <a:pt x="100" y="101"/>
                      <a:pt x="100" y="101"/>
                    </a:cubicBezTo>
                    <a:cubicBezTo>
                      <a:pt x="190" y="169"/>
                      <a:pt x="190" y="169"/>
                      <a:pt x="190" y="169"/>
                    </a:cubicBezTo>
                    <a:cubicBezTo>
                      <a:pt x="198" y="174"/>
                      <a:pt x="209" y="173"/>
                      <a:pt x="214" y="165"/>
                    </a:cubicBezTo>
                    <a:cubicBezTo>
                      <a:pt x="220" y="158"/>
                      <a:pt x="219" y="147"/>
                      <a:pt x="211" y="141"/>
                    </a:cubicBez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 name="Freeform 108"/>
              <p:cNvSpPr>
                <a:spLocks noEditPoints="1"/>
              </p:cNvSpPr>
              <p:nvPr/>
            </p:nvSpPr>
            <p:spPr bwMode="auto">
              <a:xfrm>
                <a:off x="3480" y="1249"/>
                <a:ext cx="479" cy="386"/>
              </a:xfrm>
              <a:custGeom>
                <a:avLst/>
                <a:gdLst>
                  <a:gd name="T0" fmla="*/ 202 w 202"/>
                  <a:gd name="T1" fmla="*/ 136 h 163"/>
                  <a:gd name="T2" fmla="*/ 111 w 202"/>
                  <a:gd name="T3" fmla="*/ 68 h 163"/>
                  <a:gd name="T4" fmla="*/ 21 w 202"/>
                  <a:gd name="T5" fmla="*/ 0 h 163"/>
                  <a:gd name="T6" fmla="*/ 24 w 202"/>
                  <a:gd name="T7" fmla="*/ 24 h 163"/>
                  <a:gd name="T8" fmla="*/ 0 w 202"/>
                  <a:gd name="T9" fmla="*/ 27 h 163"/>
                  <a:gd name="T10" fmla="*/ 91 w 202"/>
                  <a:gd name="T11" fmla="*/ 95 h 163"/>
                  <a:gd name="T12" fmla="*/ 181 w 202"/>
                  <a:gd name="T13" fmla="*/ 163 h 163"/>
                  <a:gd name="T14" fmla="*/ 178 w 202"/>
                  <a:gd name="T15" fmla="*/ 139 h 163"/>
                  <a:gd name="T16" fmla="*/ 202 w 202"/>
                  <a:gd name="T17" fmla="*/ 136 h 163"/>
                  <a:gd name="T18" fmla="*/ 157 w 202"/>
                  <a:gd name="T19" fmla="*/ 133 h 163"/>
                  <a:gd name="T20" fmla="*/ 157 w 202"/>
                  <a:gd name="T21" fmla="*/ 133 h 163"/>
                  <a:gd name="T22" fmla="*/ 157 w 202"/>
                  <a:gd name="T23" fmla="*/ 133 h 163"/>
                  <a:gd name="T24" fmla="*/ 157 w 202"/>
                  <a:gd name="T25" fmla="*/ 13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 h="163">
                    <a:moveTo>
                      <a:pt x="202" y="136"/>
                    </a:moveTo>
                    <a:cubicBezTo>
                      <a:pt x="111" y="68"/>
                      <a:pt x="111" y="68"/>
                      <a:pt x="111" y="68"/>
                    </a:cubicBezTo>
                    <a:cubicBezTo>
                      <a:pt x="21" y="0"/>
                      <a:pt x="21" y="0"/>
                      <a:pt x="21" y="0"/>
                    </a:cubicBezTo>
                    <a:cubicBezTo>
                      <a:pt x="29" y="6"/>
                      <a:pt x="30" y="16"/>
                      <a:pt x="24" y="24"/>
                    </a:cubicBezTo>
                    <a:cubicBezTo>
                      <a:pt x="19" y="32"/>
                      <a:pt x="8" y="33"/>
                      <a:pt x="0" y="27"/>
                    </a:cubicBezTo>
                    <a:cubicBezTo>
                      <a:pt x="91" y="95"/>
                      <a:pt x="91" y="95"/>
                      <a:pt x="91" y="95"/>
                    </a:cubicBezTo>
                    <a:cubicBezTo>
                      <a:pt x="181" y="163"/>
                      <a:pt x="181" y="163"/>
                      <a:pt x="181" y="163"/>
                    </a:cubicBezTo>
                    <a:cubicBezTo>
                      <a:pt x="173" y="157"/>
                      <a:pt x="172" y="147"/>
                      <a:pt x="178" y="139"/>
                    </a:cubicBezTo>
                    <a:cubicBezTo>
                      <a:pt x="183" y="131"/>
                      <a:pt x="194" y="130"/>
                      <a:pt x="202" y="136"/>
                    </a:cubicBezTo>
                    <a:close/>
                    <a:moveTo>
                      <a:pt x="157" y="133"/>
                    </a:moveTo>
                    <a:cubicBezTo>
                      <a:pt x="157" y="133"/>
                      <a:pt x="157" y="133"/>
                      <a:pt x="157" y="133"/>
                    </a:cubicBezTo>
                    <a:cubicBezTo>
                      <a:pt x="157" y="133"/>
                      <a:pt x="157" y="133"/>
                      <a:pt x="157" y="133"/>
                    </a:cubicBezTo>
                    <a:cubicBezTo>
                      <a:pt x="157" y="133"/>
                      <a:pt x="157" y="133"/>
                      <a:pt x="157" y="133"/>
                    </a:cubicBez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 name="Freeform 109"/>
              <p:cNvSpPr/>
              <p:nvPr/>
            </p:nvSpPr>
            <p:spPr bwMode="auto">
              <a:xfrm>
                <a:off x="3639" y="1069"/>
                <a:ext cx="452" cy="355"/>
              </a:xfrm>
              <a:custGeom>
                <a:avLst/>
                <a:gdLst>
                  <a:gd name="T0" fmla="*/ 111 w 191"/>
                  <a:gd name="T1" fmla="*/ 56 h 150"/>
                  <a:gd name="T2" fmla="*/ 111 w 191"/>
                  <a:gd name="T3" fmla="*/ 56 h 150"/>
                  <a:gd name="T4" fmla="*/ 0 w 191"/>
                  <a:gd name="T5" fmla="*/ 15 h 150"/>
                  <a:gd name="T6" fmla="*/ 90 w 191"/>
                  <a:gd name="T7" fmla="*/ 83 h 150"/>
                  <a:gd name="T8" fmla="*/ 180 w 191"/>
                  <a:gd name="T9" fmla="*/ 150 h 150"/>
                  <a:gd name="T10" fmla="*/ 111 w 191"/>
                  <a:gd name="T11" fmla="*/ 56 h 150"/>
                </a:gdLst>
                <a:ahLst/>
                <a:cxnLst>
                  <a:cxn ang="0">
                    <a:pos x="T0" y="T1"/>
                  </a:cxn>
                  <a:cxn ang="0">
                    <a:pos x="T2" y="T3"/>
                  </a:cxn>
                  <a:cxn ang="0">
                    <a:pos x="T4" y="T5"/>
                  </a:cxn>
                  <a:cxn ang="0">
                    <a:pos x="T6" y="T7"/>
                  </a:cxn>
                  <a:cxn ang="0">
                    <a:pos x="T8" y="T9"/>
                  </a:cxn>
                  <a:cxn ang="0">
                    <a:pos x="T10" y="T11"/>
                  </a:cxn>
                </a:cxnLst>
                <a:rect l="0" t="0" r="r" b="b"/>
                <a:pathLst>
                  <a:path w="191" h="150">
                    <a:moveTo>
                      <a:pt x="111" y="56"/>
                    </a:moveTo>
                    <a:cubicBezTo>
                      <a:pt x="111" y="56"/>
                      <a:pt x="111" y="56"/>
                      <a:pt x="111" y="56"/>
                    </a:cubicBezTo>
                    <a:cubicBezTo>
                      <a:pt x="61" y="18"/>
                      <a:pt x="11" y="0"/>
                      <a:pt x="0" y="15"/>
                    </a:cubicBezTo>
                    <a:cubicBezTo>
                      <a:pt x="90" y="83"/>
                      <a:pt x="90" y="83"/>
                      <a:pt x="90" y="83"/>
                    </a:cubicBezTo>
                    <a:cubicBezTo>
                      <a:pt x="180" y="150"/>
                      <a:pt x="180" y="150"/>
                      <a:pt x="180" y="150"/>
                    </a:cubicBezTo>
                    <a:cubicBezTo>
                      <a:pt x="191" y="135"/>
                      <a:pt x="160" y="93"/>
                      <a:pt x="111" y="56"/>
                    </a:cubicBez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 name="Freeform 110"/>
              <p:cNvSpPr/>
              <p:nvPr/>
            </p:nvSpPr>
            <p:spPr bwMode="auto">
              <a:xfrm>
                <a:off x="2946" y="1703"/>
                <a:ext cx="681" cy="644"/>
              </a:xfrm>
              <a:custGeom>
                <a:avLst/>
                <a:gdLst>
                  <a:gd name="T0" fmla="*/ 12 w 288"/>
                  <a:gd name="T1" fmla="*/ 122 h 272"/>
                  <a:gd name="T2" fmla="*/ 11 w 288"/>
                  <a:gd name="T3" fmla="*/ 122 h 272"/>
                  <a:gd name="T4" fmla="*/ 8 w 288"/>
                  <a:gd name="T5" fmla="*/ 97 h 272"/>
                  <a:gd name="T6" fmla="*/ 33 w 288"/>
                  <a:gd name="T7" fmla="*/ 64 h 272"/>
                  <a:gd name="T8" fmla="*/ 57 w 288"/>
                  <a:gd name="T9" fmla="*/ 61 h 272"/>
                  <a:gd name="T10" fmla="*/ 81 w 288"/>
                  <a:gd name="T11" fmla="*/ 57 h 272"/>
                  <a:gd name="T12" fmla="*/ 78 w 288"/>
                  <a:gd name="T13" fmla="*/ 33 h 272"/>
                  <a:gd name="T14" fmla="*/ 78 w 288"/>
                  <a:gd name="T15" fmla="*/ 33 h 272"/>
                  <a:gd name="T16" fmla="*/ 74 w 288"/>
                  <a:gd name="T17" fmla="*/ 9 h 272"/>
                  <a:gd name="T18" fmla="*/ 98 w 288"/>
                  <a:gd name="T19" fmla="*/ 6 h 272"/>
                  <a:gd name="T20" fmla="*/ 279 w 288"/>
                  <a:gd name="T21" fmla="*/ 141 h 272"/>
                  <a:gd name="T22" fmla="*/ 282 w 288"/>
                  <a:gd name="T23" fmla="*/ 166 h 272"/>
                  <a:gd name="T24" fmla="*/ 258 w 288"/>
                  <a:gd name="T25" fmla="*/ 169 h 272"/>
                  <a:gd name="T26" fmla="*/ 258 w 288"/>
                  <a:gd name="T27" fmla="*/ 169 h 272"/>
                  <a:gd name="T28" fmla="*/ 234 w 288"/>
                  <a:gd name="T29" fmla="*/ 172 h 272"/>
                  <a:gd name="T30" fmla="*/ 238 w 288"/>
                  <a:gd name="T31" fmla="*/ 197 h 272"/>
                  <a:gd name="T32" fmla="*/ 238 w 288"/>
                  <a:gd name="T33" fmla="*/ 197 h 272"/>
                  <a:gd name="T34" fmla="*/ 241 w 288"/>
                  <a:gd name="T35" fmla="*/ 221 h 272"/>
                  <a:gd name="T36" fmla="*/ 216 w 288"/>
                  <a:gd name="T37" fmla="*/ 254 h 272"/>
                  <a:gd name="T38" fmla="*/ 192 w 288"/>
                  <a:gd name="T39" fmla="*/ 257 h 272"/>
                  <a:gd name="T40" fmla="*/ 192 w 288"/>
                  <a:gd name="T41" fmla="*/ 257 h 272"/>
                  <a:gd name="T42" fmla="*/ 81 w 288"/>
                  <a:gd name="T43" fmla="*/ 217 h 272"/>
                  <a:gd name="T44" fmla="*/ 81 w 288"/>
                  <a:gd name="T45" fmla="*/ 217 h 272"/>
                  <a:gd name="T46" fmla="*/ 12 w 288"/>
                  <a:gd name="T47" fmla="*/ 12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8" h="272">
                    <a:moveTo>
                      <a:pt x="12" y="122"/>
                    </a:moveTo>
                    <a:cubicBezTo>
                      <a:pt x="11" y="122"/>
                      <a:pt x="11" y="122"/>
                      <a:pt x="11" y="122"/>
                    </a:cubicBezTo>
                    <a:cubicBezTo>
                      <a:pt x="4" y="116"/>
                      <a:pt x="2" y="105"/>
                      <a:pt x="8" y="97"/>
                    </a:cubicBezTo>
                    <a:cubicBezTo>
                      <a:pt x="33" y="64"/>
                      <a:pt x="33" y="64"/>
                      <a:pt x="33" y="64"/>
                    </a:cubicBezTo>
                    <a:cubicBezTo>
                      <a:pt x="38" y="57"/>
                      <a:pt x="49" y="55"/>
                      <a:pt x="57" y="61"/>
                    </a:cubicBezTo>
                    <a:cubicBezTo>
                      <a:pt x="65" y="66"/>
                      <a:pt x="75" y="65"/>
                      <a:pt x="81" y="57"/>
                    </a:cubicBezTo>
                    <a:cubicBezTo>
                      <a:pt x="87" y="50"/>
                      <a:pt x="85" y="39"/>
                      <a:pt x="78" y="33"/>
                    </a:cubicBezTo>
                    <a:cubicBezTo>
                      <a:pt x="78" y="33"/>
                      <a:pt x="78" y="33"/>
                      <a:pt x="78" y="33"/>
                    </a:cubicBezTo>
                    <a:cubicBezTo>
                      <a:pt x="70" y="27"/>
                      <a:pt x="68" y="17"/>
                      <a:pt x="74" y="9"/>
                    </a:cubicBezTo>
                    <a:cubicBezTo>
                      <a:pt x="80" y="1"/>
                      <a:pt x="91" y="0"/>
                      <a:pt x="98" y="6"/>
                    </a:cubicBezTo>
                    <a:cubicBezTo>
                      <a:pt x="279" y="141"/>
                      <a:pt x="279" y="141"/>
                      <a:pt x="279" y="141"/>
                    </a:cubicBezTo>
                    <a:cubicBezTo>
                      <a:pt x="287" y="147"/>
                      <a:pt x="288" y="158"/>
                      <a:pt x="282" y="166"/>
                    </a:cubicBezTo>
                    <a:cubicBezTo>
                      <a:pt x="277" y="173"/>
                      <a:pt x="266" y="175"/>
                      <a:pt x="258" y="169"/>
                    </a:cubicBezTo>
                    <a:cubicBezTo>
                      <a:pt x="258" y="169"/>
                      <a:pt x="258" y="169"/>
                      <a:pt x="258" y="169"/>
                    </a:cubicBezTo>
                    <a:cubicBezTo>
                      <a:pt x="251" y="163"/>
                      <a:pt x="240" y="165"/>
                      <a:pt x="234" y="172"/>
                    </a:cubicBezTo>
                    <a:cubicBezTo>
                      <a:pt x="229" y="180"/>
                      <a:pt x="230" y="191"/>
                      <a:pt x="238" y="197"/>
                    </a:cubicBezTo>
                    <a:cubicBezTo>
                      <a:pt x="238" y="197"/>
                      <a:pt x="238" y="197"/>
                      <a:pt x="238" y="197"/>
                    </a:cubicBezTo>
                    <a:cubicBezTo>
                      <a:pt x="245" y="202"/>
                      <a:pt x="247" y="213"/>
                      <a:pt x="241" y="221"/>
                    </a:cubicBezTo>
                    <a:cubicBezTo>
                      <a:pt x="216" y="254"/>
                      <a:pt x="216" y="254"/>
                      <a:pt x="216" y="254"/>
                    </a:cubicBezTo>
                    <a:cubicBezTo>
                      <a:pt x="210" y="262"/>
                      <a:pt x="200" y="263"/>
                      <a:pt x="192" y="257"/>
                    </a:cubicBezTo>
                    <a:cubicBezTo>
                      <a:pt x="192" y="257"/>
                      <a:pt x="192" y="257"/>
                      <a:pt x="192" y="257"/>
                    </a:cubicBezTo>
                    <a:cubicBezTo>
                      <a:pt x="180" y="272"/>
                      <a:pt x="131" y="254"/>
                      <a:pt x="81" y="217"/>
                    </a:cubicBezTo>
                    <a:cubicBezTo>
                      <a:pt x="81" y="217"/>
                      <a:pt x="81" y="217"/>
                      <a:pt x="81" y="217"/>
                    </a:cubicBezTo>
                    <a:cubicBezTo>
                      <a:pt x="31" y="180"/>
                      <a:pt x="0" y="137"/>
                      <a:pt x="12" y="122"/>
                    </a:cubicBez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 name="Freeform 111"/>
              <p:cNvSpPr/>
              <p:nvPr/>
            </p:nvSpPr>
            <p:spPr bwMode="auto">
              <a:xfrm>
                <a:off x="2950" y="1834"/>
                <a:ext cx="580" cy="492"/>
              </a:xfrm>
              <a:custGeom>
                <a:avLst/>
                <a:gdLst>
                  <a:gd name="T0" fmla="*/ 236 w 245"/>
                  <a:gd name="T1" fmla="*/ 142 h 208"/>
                  <a:gd name="T2" fmla="*/ 236 w 245"/>
                  <a:gd name="T3" fmla="*/ 142 h 208"/>
                  <a:gd name="T4" fmla="*/ 145 w 245"/>
                  <a:gd name="T5" fmla="*/ 74 h 208"/>
                  <a:gd name="T6" fmla="*/ 55 w 245"/>
                  <a:gd name="T7" fmla="*/ 6 h 208"/>
                  <a:gd name="T8" fmla="*/ 31 w 245"/>
                  <a:gd name="T9" fmla="*/ 9 h 208"/>
                  <a:gd name="T10" fmla="*/ 6 w 245"/>
                  <a:gd name="T11" fmla="*/ 42 h 208"/>
                  <a:gd name="T12" fmla="*/ 9 w 245"/>
                  <a:gd name="T13" fmla="*/ 67 h 208"/>
                  <a:gd name="T14" fmla="*/ 10 w 245"/>
                  <a:gd name="T15" fmla="*/ 67 h 208"/>
                  <a:gd name="T16" fmla="*/ 100 w 245"/>
                  <a:gd name="T17" fmla="*/ 134 h 208"/>
                  <a:gd name="T18" fmla="*/ 190 w 245"/>
                  <a:gd name="T19" fmla="*/ 202 h 208"/>
                  <a:gd name="T20" fmla="*/ 190 w 245"/>
                  <a:gd name="T21" fmla="*/ 202 h 208"/>
                  <a:gd name="T22" fmla="*/ 214 w 245"/>
                  <a:gd name="T23" fmla="*/ 199 h 208"/>
                  <a:gd name="T24" fmla="*/ 214 w 245"/>
                  <a:gd name="T25" fmla="*/ 199 h 208"/>
                  <a:gd name="T26" fmla="*/ 239 w 245"/>
                  <a:gd name="T27" fmla="*/ 166 h 208"/>
                  <a:gd name="T28" fmla="*/ 239 w 245"/>
                  <a:gd name="T29" fmla="*/ 166 h 208"/>
                  <a:gd name="T30" fmla="*/ 236 w 245"/>
                  <a:gd name="T31" fmla="*/ 14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5" h="208">
                    <a:moveTo>
                      <a:pt x="236" y="142"/>
                    </a:moveTo>
                    <a:cubicBezTo>
                      <a:pt x="236" y="142"/>
                      <a:pt x="236" y="142"/>
                      <a:pt x="236" y="142"/>
                    </a:cubicBezTo>
                    <a:cubicBezTo>
                      <a:pt x="145" y="74"/>
                      <a:pt x="145" y="74"/>
                      <a:pt x="145" y="74"/>
                    </a:cubicBezTo>
                    <a:cubicBezTo>
                      <a:pt x="55" y="6"/>
                      <a:pt x="55" y="6"/>
                      <a:pt x="55" y="6"/>
                    </a:cubicBezTo>
                    <a:cubicBezTo>
                      <a:pt x="47" y="0"/>
                      <a:pt x="36" y="2"/>
                      <a:pt x="31" y="9"/>
                    </a:cubicBezTo>
                    <a:cubicBezTo>
                      <a:pt x="6" y="42"/>
                      <a:pt x="6" y="42"/>
                      <a:pt x="6" y="42"/>
                    </a:cubicBezTo>
                    <a:cubicBezTo>
                      <a:pt x="0" y="50"/>
                      <a:pt x="2" y="61"/>
                      <a:pt x="9" y="67"/>
                    </a:cubicBezTo>
                    <a:cubicBezTo>
                      <a:pt x="10" y="67"/>
                      <a:pt x="10" y="67"/>
                      <a:pt x="10" y="67"/>
                    </a:cubicBezTo>
                    <a:cubicBezTo>
                      <a:pt x="100" y="134"/>
                      <a:pt x="100" y="134"/>
                      <a:pt x="100" y="134"/>
                    </a:cubicBezTo>
                    <a:cubicBezTo>
                      <a:pt x="190" y="202"/>
                      <a:pt x="190" y="202"/>
                      <a:pt x="190" y="202"/>
                    </a:cubicBezTo>
                    <a:cubicBezTo>
                      <a:pt x="190" y="202"/>
                      <a:pt x="190" y="202"/>
                      <a:pt x="190" y="202"/>
                    </a:cubicBezTo>
                    <a:cubicBezTo>
                      <a:pt x="198" y="208"/>
                      <a:pt x="208" y="207"/>
                      <a:pt x="214" y="199"/>
                    </a:cubicBezTo>
                    <a:cubicBezTo>
                      <a:pt x="214" y="199"/>
                      <a:pt x="214" y="199"/>
                      <a:pt x="214" y="199"/>
                    </a:cubicBezTo>
                    <a:cubicBezTo>
                      <a:pt x="239" y="166"/>
                      <a:pt x="239" y="166"/>
                      <a:pt x="239" y="166"/>
                    </a:cubicBezTo>
                    <a:cubicBezTo>
                      <a:pt x="239" y="166"/>
                      <a:pt x="239" y="166"/>
                      <a:pt x="239" y="166"/>
                    </a:cubicBezTo>
                    <a:cubicBezTo>
                      <a:pt x="245" y="158"/>
                      <a:pt x="243" y="147"/>
                      <a:pt x="236" y="142"/>
                    </a:cubicBez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8" name="Freeform 112"/>
              <p:cNvSpPr/>
              <p:nvPr/>
            </p:nvSpPr>
            <p:spPr bwMode="auto">
              <a:xfrm>
                <a:off x="3107" y="1703"/>
                <a:ext cx="520" cy="415"/>
              </a:xfrm>
              <a:custGeom>
                <a:avLst/>
                <a:gdLst>
                  <a:gd name="T0" fmla="*/ 211 w 220"/>
                  <a:gd name="T1" fmla="*/ 141 h 175"/>
                  <a:gd name="T2" fmla="*/ 121 w 220"/>
                  <a:gd name="T3" fmla="*/ 74 h 175"/>
                  <a:gd name="T4" fmla="*/ 30 w 220"/>
                  <a:gd name="T5" fmla="*/ 6 h 175"/>
                  <a:gd name="T6" fmla="*/ 6 w 220"/>
                  <a:gd name="T7" fmla="*/ 9 h 175"/>
                  <a:gd name="T8" fmla="*/ 10 w 220"/>
                  <a:gd name="T9" fmla="*/ 33 h 175"/>
                  <a:gd name="T10" fmla="*/ 10 w 220"/>
                  <a:gd name="T11" fmla="*/ 33 h 175"/>
                  <a:gd name="T12" fmla="*/ 100 w 220"/>
                  <a:gd name="T13" fmla="*/ 101 h 175"/>
                  <a:gd name="T14" fmla="*/ 190 w 220"/>
                  <a:gd name="T15" fmla="*/ 169 h 175"/>
                  <a:gd name="T16" fmla="*/ 190 w 220"/>
                  <a:gd name="T17" fmla="*/ 169 h 175"/>
                  <a:gd name="T18" fmla="*/ 214 w 220"/>
                  <a:gd name="T19" fmla="*/ 166 h 175"/>
                  <a:gd name="T20" fmla="*/ 211 w 220"/>
                  <a:gd name="T21" fmla="*/ 14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0" h="175">
                    <a:moveTo>
                      <a:pt x="211" y="141"/>
                    </a:moveTo>
                    <a:cubicBezTo>
                      <a:pt x="121" y="74"/>
                      <a:pt x="121" y="74"/>
                      <a:pt x="121" y="74"/>
                    </a:cubicBezTo>
                    <a:cubicBezTo>
                      <a:pt x="30" y="6"/>
                      <a:pt x="30" y="6"/>
                      <a:pt x="30" y="6"/>
                    </a:cubicBezTo>
                    <a:cubicBezTo>
                      <a:pt x="23" y="0"/>
                      <a:pt x="12" y="1"/>
                      <a:pt x="6" y="9"/>
                    </a:cubicBezTo>
                    <a:cubicBezTo>
                      <a:pt x="0" y="17"/>
                      <a:pt x="2" y="27"/>
                      <a:pt x="10" y="33"/>
                    </a:cubicBezTo>
                    <a:cubicBezTo>
                      <a:pt x="10" y="33"/>
                      <a:pt x="10" y="33"/>
                      <a:pt x="10" y="33"/>
                    </a:cubicBezTo>
                    <a:cubicBezTo>
                      <a:pt x="100" y="101"/>
                      <a:pt x="100" y="101"/>
                      <a:pt x="100" y="101"/>
                    </a:cubicBezTo>
                    <a:cubicBezTo>
                      <a:pt x="190" y="169"/>
                      <a:pt x="190" y="169"/>
                      <a:pt x="190" y="169"/>
                    </a:cubicBezTo>
                    <a:cubicBezTo>
                      <a:pt x="190" y="169"/>
                      <a:pt x="190" y="169"/>
                      <a:pt x="190" y="169"/>
                    </a:cubicBezTo>
                    <a:cubicBezTo>
                      <a:pt x="198" y="175"/>
                      <a:pt x="209" y="173"/>
                      <a:pt x="214" y="166"/>
                    </a:cubicBezTo>
                    <a:cubicBezTo>
                      <a:pt x="220" y="158"/>
                      <a:pt x="219" y="147"/>
                      <a:pt x="211" y="141"/>
                    </a:cubicBezTo>
                    <a:close/>
                  </a:path>
                </a:pathLst>
              </a:custGeom>
              <a:solidFill>
                <a:srgbClr val="937C6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9" name="Freeform 113"/>
              <p:cNvSpPr>
                <a:spLocks noEditPoints="1"/>
              </p:cNvSpPr>
              <p:nvPr/>
            </p:nvSpPr>
            <p:spPr bwMode="auto">
              <a:xfrm>
                <a:off x="3080" y="1781"/>
                <a:ext cx="476" cy="389"/>
              </a:xfrm>
              <a:custGeom>
                <a:avLst/>
                <a:gdLst>
                  <a:gd name="T0" fmla="*/ 201 w 201"/>
                  <a:gd name="T1" fmla="*/ 136 h 164"/>
                  <a:gd name="T2" fmla="*/ 111 w 201"/>
                  <a:gd name="T3" fmla="*/ 68 h 164"/>
                  <a:gd name="T4" fmla="*/ 21 w 201"/>
                  <a:gd name="T5" fmla="*/ 0 h 164"/>
                  <a:gd name="T6" fmla="*/ 24 w 201"/>
                  <a:gd name="T7" fmla="*/ 24 h 164"/>
                  <a:gd name="T8" fmla="*/ 0 w 201"/>
                  <a:gd name="T9" fmla="*/ 28 h 164"/>
                  <a:gd name="T10" fmla="*/ 90 w 201"/>
                  <a:gd name="T11" fmla="*/ 96 h 164"/>
                  <a:gd name="T12" fmla="*/ 181 w 201"/>
                  <a:gd name="T13" fmla="*/ 164 h 164"/>
                  <a:gd name="T14" fmla="*/ 177 w 201"/>
                  <a:gd name="T15" fmla="*/ 139 h 164"/>
                  <a:gd name="T16" fmla="*/ 201 w 201"/>
                  <a:gd name="T17" fmla="*/ 136 h 164"/>
                  <a:gd name="T18" fmla="*/ 166 w 201"/>
                  <a:gd name="T19" fmla="*/ 121 h 164"/>
                  <a:gd name="T20" fmla="*/ 166 w 201"/>
                  <a:gd name="T21" fmla="*/ 121 h 164"/>
                  <a:gd name="T22" fmla="*/ 166 w 201"/>
                  <a:gd name="T23" fmla="*/ 121 h 164"/>
                  <a:gd name="T24" fmla="*/ 166 w 201"/>
                  <a:gd name="T25" fmla="*/ 12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1" h="164">
                    <a:moveTo>
                      <a:pt x="201" y="136"/>
                    </a:moveTo>
                    <a:cubicBezTo>
                      <a:pt x="111" y="68"/>
                      <a:pt x="111" y="68"/>
                      <a:pt x="111" y="68"/>
                    </a:cubicBezTo>
                    <a:cubicBezTo>
                      <a:pt x="21" y="0"/>
                      <a:pt x="21" y="0"/>
                      <a:pt x="21" y="0"/>
                    </a:cubicBezTo>
                    <a:cubicBezTo>
                      <a:pt x="28" y="6"/>
                      <a:pt x="30" y="17"/>
                      <a:pt x="24" y="24"/>
                    </a:cubicBezTo>
                    <a:cubicBezTo>
                      <a:pt x="18" y="32"/>
                      <a:pt x="8" y="33"/>
                      <a:pt x="0" y="28"/>
                    </a:cubicBezTo>
                    <a:cubicBezTo>
                      <a:pt x="90" y="96"/>
                      <a:pt x="90" y="96"/>
                      <a:pt x="90" y="96"/>
                    </a:cubicBezTo>
                    <a:cubicBezTo>
                      <a:pt x="181" y="164"/>
                      <a:pt x="181" y="164"/>
                      <a:pt x="181" y="164"/>
                    </a:cubicBezTo>
                    <a:cubicBezTo>
                      <a:pt x="173" y="158"/>
                      <a:pt x="172" y="147"/>
                      <a:pt x="177" y="139"/>
                    </a:cubicBezTo>
                    <a:cubicBezTo>
                      <a:pt x="183" y="132"/>
                      <a:pt x="194" y="130"/>
                      <a:pt x="201" y="136"/>
                    </a:cubicBezTo>
                    <a:close/>
                    <a:moveTo>
                      <a:pt x="166" y="121"/>
                    </a:moveTo>
                    <a:cubicBezTo>
                      <a:pt x="166" y="121"/>
                      <a:pt x="166" y="121"/>
                      <a:pt x="166" y="121"/>
                    </a:cubicBezTo>
                    <a:cubicBezTo>
                      <a:pt x="166" y="121"/>
                      <a:pt x="166" y="121"/>
                      <a:pt x="166" y="121"/>
                    </a:cubicBezTo>
                    <a:cubicBezTo>
                      <a:pt x="166" y="121"/>
                      <a:pt x="166" y="121"/>
                      <a:pt x="166" y="121"/>
                    </a:cubicBez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0" name="Freeform 114"/>
              <p:cNvSpPr/>
              <p:nvPr/>
            </p:nvSpPr>
            <p:spPr bwMode="auto">
              <a:xfrm>
                <a:off x="2946" y="1992"/>
                <a:ext cx="454" cy="355"/>
              </a:xfrm>
              <a:custGeom>
                <a:avLst/>
                <a:gdLst>
                  <a:gd name="T0" fmla="*/ 102 w 192"/>
                  <a:gd name="T1" fmla="*/ 67 h 150"/>
                  <a:gd name="T2" fmla="*/ 12 w 192"/>
                  <a:gd name="T3" fmla="*/ 0 h 150"/>
                  <a:gd name="T4" fmla="*/ 81 w 192"/>
                  <a:gd name="T5" fmla="*/ 95 h 150"/>
                  <a:gd name="T6" fmla="*/ 192 w 192"/>
                  <a:gd name="T7" fmla="*/ 135 h 150"/>
                  <a:gd name="T8" fmla="*/ 102 w 192"/>
                  <a:gd name="T9" fmla="*/ 67 h 150"/>
                </a:gdLst>
                <a:ahLst/>
                <a:cxnLst>
                  <a:cxn ang="0">
                    <a:pos x="T0" y="T1"/>
                  </a:cxn>
                  <a:cxn ang="0">
                    <a:pos x="T2" y="T3"/>
                  </a:cxn>
                  <a:cxn ang="0">
                    <a:pos x="T4" y="T5"/>
                  </a:cxn>
                  <a:cxn ang="0">
                    <a:pos x="T6" y="T7"/>
                  </a:cxn>
                  <a:cxn ang="0">
                    <a:pos x="T8" y="T9"/>
                  </a:cxn>
                </a:cxnLst>
                <a:rect l="0" t="0" r="r" b="b"/>
                <a:pathLst>
                  <a:path w="192" h="150">
                    <a:moveTo>
                      <a:pt x="102" y="67"/>
                    </a:moveTo>
                    <a:cubicBezTo>
                      <a:pt x="12" y="0"/>
                      <a:pt x="12" y="0"/>
                      <a:pt x="12" y="0"/>
                    </a:cubicBezTo>
                    <a:cubicBezTo>
                      <a:pt x="0" y="15"/>
                      <a:pt x="31" y="58"/>
                      <a:pt x="81" y="95"/>
                    </a:cubicBezTo>
                    <a:cubicBezTo>
                      <a:pt x="131" y="132"/>
                      <a:pt x="180" y="150"/>
                      <a:pt x="192" y="135"/>
                    </a:cubicBezTo>
                    <a:lnTo>
                      <a:pt x="102" y="67"/>
                    </a:lnTo>
                    <a:close/>
                  </a:path>
                </a:pathLst>
              </a:custGeom>
              <a:solidFill>
                <a:srgbClr val="7B675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4" name="Group 117"/>
            <p:cNvGrpSpPr>
              <a:grpSpLocks noChangeAspect="1"/>
            </p:cNvGrpSpPr>
            <p:nvPr/>
          </p:nvGrpSpPr>
          <p:grpSpPr bwMode="auto">
            <a:xfrm>
              <a:off x="5050976" y="3929444"/>
              <a:ext cx="908353" cy="908353"/>
              <a:chOff x="2893" y="1213"/>
              <a:chExt cx="705" cy="705"/>
            </a:xfrm>
          </p:grpSpPr>
          <p:sp>
            <p:nvSpPr>
              <p:cNvPr id="37" name="Oval 118"/>
              <p:cNvSpPr>
                <a:spLocks noChangeArrowheads="1"/>
              </p:cNvSpPr>
              <p:nvPr/>
            </p:nvSpPr>
            <p:spPr bwMode="auto">
              <a:xfrm>
                <a:off x="2893" y="1213"/>
                <a:ext cx="705" cy="705"/>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119"/>
              <p:cNvSpPr/>
              <p:nvPr/>
            </p:nvSpPr>
            <p:spPr bwMode="auto">
              <a:xfrm>
                <a:off x="3034" y="1619"/>
                <a:ext cx="106" cy="131"/>
              </a:xfrm>
              <a:custGeom>
                <a:avLst/>
                <a:gdLst>
                  <a:gd name="T0" fmla="*/ 106 w 106"/>
                  <a:gd name="T1" fmla="*/ 0 h 131"/>
                  <a:gd name="T2" fmla="*/ 0 w 106"/>
                  <a:gd name="T3" fmla="*/ 0 h 131"/>
                  <a:gd name="T4" fmla="*/ 0 w 106"/>
                  <a:gd name="T5" fmla="*/ 131 h 131"/>
                  <a:gd name="T6" fmla="*/ 106 w 106"/>
                  <a:gd name="T7" fmla="*/ 105 h 131"/>
                  <a:gd name="T8" fmla="*/ 106 w 106"/>
                  <a:gd name="T9" fmla="*/ 0 h 131"/>
                </a:gdLst>
                <a:ahLst/>
                <a:cxnLst>
                  <a:cxn ang="0">
                    <a:pos x="T0" y="T1"/>
                  </a:cxn>
                  <a:cxn ang="0">
                    <a:pos x="T2" y="T3"/>
                  </a:cxn>
                  <a:cxn ang="0">
                    <a:pos x="T4" y="T5"/>
                  </a:cxn>
                  <a:cxn ang="0">
                    <a:pos x="T6" y="T7"/>
                  </a:cxn>
                  <a:cxn ang="0">
                    <a:pos x="T8" y="T9"/>
                  </a:cxn>
                </a:cxnLst>
                <a:rect l="0" t="0" r="r" b="b"/>
                <a:pathLst>
                  <a:path w="106" h="131">
                    <a:moveTo>
                      <a:pt x="106" y="0"/>
                    </a:moveTo>
                    <a:lnTo>
                      <a:pt x="0" y="0"/>
                    </a:lnTo>
                    <a:lnTo>
                      <a:pt x="0" y="131"/>
                    </a:lnTo>
                    <a:lnTo>
                      <a:pt x="106" y="105"/>
                    </a:lnTo>
                    <a:lnTo>
                      <a:pt x="106" y="0"/>
                    </a:lnTo>
                    <a:close/>
                  </a:path>
                </a:pathLst>
              </a:custGeom>
              <a:solidFill>
                <a:srgbClr val="86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20"/>
              <p:cNvSpPr/>
              <p:nvPr/>
            </p:nvSpPr>
            <p:spPr bwMode="auto">
              <a:xfrm>
                <a:off x="3352" y="1407"/>
                <a:ext cx="105" cy="343"/>
              </a:xfrm>
              <a:custGeom>
                <a:avLst/>
                <a:gdLst>
                  <a:gd name="T0" fmla="*/ 105 w 105"/>
                  <a:gd name="T1" fmla="*/ 26 h 343"/>
                  <a:gd name="T2" fmla="*/ 0 w 105"/>
                  <a:gd name="T3" fmla="*/ 0 h 343"/>
                  <a:gd name="T4" fmla="*/ 0 w 105"/>
                  <a:gd name="T5" fmla="*/ 317 h 343"/>
                  <a:gd name="T6" fmla="*/ 105 w 105"/>
                  <a:gd name="T7" fmla="*/ 343 h 343"/>
                  <a:gd name="T8" fmla="*/ 105 w 105"/>
                  <a:gd name="T9" fmla="*/ 26 h 343"/>
                </a:gdLst>
                <a:ahLst/>
                <a:cxnLst>
                  <a:cxn ang="0">
                    <a:pos x="T0" y="T1"/>
                  </a:cxn>
                  <a:cxn ang="0">
                    <a:pos x="T2" y="T3"/>
                  </a:cxn>
                  <a:cxn ang="0">
                    <a:pos x="T4" y="T5"/>
                  </a:cxn>
                  <a:cxn ang="0">
                    <a:pos x="T6" y="T7"/>
                  </a:cxn>
                  <a:cxn ang="0">
                    <a:pos x="T8" y="T9"/>
                  </a:cxn>
                </a:cxnLst>
                <a:rect l="0" t="0" r="r" b="b"/>
                <a:pathLst>
                  <a:path w="105" h="343">
                    <a:moveTo>
                      <a:pt x="105" y="26"/>
                    </a:moveTo>
                    <a:lnTo>
                      <a:pt x="0" y="0"/>
                    </a:lnTo>
                    <a:lnTo>
                      <a:pt x="0" y="317"/>
                    </a:lnTo>
                    <a:lnTo>
                      <a:pt x="105" y="343"/>
                    </a:lnTo>
                    <a:lnTo>
                      <a:pt x="105" y="26"/>
                    </a:lnTo>
                    <a:close/>
                  </a:path>
                </a:pathLst>
              </a:custGeom>
              <a:solidFill>
                <a:srgbClr val="EEA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121"/>
              <p:cNvSpPr/>
              <p:nvPr/>
            </p:nvSpPr>
            <p:spPr bwMode="auto">
              <a:xfrm>
                <a:off x="3246" y="1407"/>
                <a:ext cx="106" cy="343"/>
              </a:xfrm>
              <a:custGeom>
                <a:avLst/>
                <a:gdLst>
                  <a:gd name="T0" fmla="*/ 106 w 106"/>
                  <a:gd name="T1" fmla="*/ 0 h 343"/>
                  <a:gd name="T2" fmla="*/ 0 w 106"/>
                  <a:gd name="T3" fmla="*/ 26 h 343"/>
                  <a:gd name="T4" fmla="*/ 0 w 106"/>
                  <a:gd name="T5" fmla="*/ 343 h 343"/>
                  <a:gd name="T6" fmla="*/ 106 w 106"/>
                  <a:gd name="T7" fmla="*/ 317 h 343"/>
                  <a:gd name="T8" fmla="*/ 106 w 106"/>
                  <a:gd name="T9" fmla="*/ 0 h 343"/>
                </a:gdLst>
                <a:ahLst/>
                <a:cxnLst>
                  <a:cxn ang="0">
                    <a:pos x="T0" y="T1"/>
                  </a:cxn>
                  <a:cxn ang="0">
                    <a:pos x="T2" y="T3"/>
                  </a:cxn>
                  <a:cxn ang="0">
                    <a:pos x="T4" y="T5"/>
                  </a:cxn>
                  <a:cxn ang="0">
                    <a:pos x="T6" y="T7"/>
                  </a:cxn>
                  <a:cxn ang="0">
                    <a:pos x="T8" y="T9"/>
                  </a:cxn>
                </a:cxnLst>
                <a:rect l="0" t="0" r="r" b="b"/>
                <a:pathLst>
                  <a:path w="106" h="343">
                    <a:moveTo>
                      <a:pt x="106" y="0"/>
                    </a:moveTo>
                    <a:lnTo>
                      <a:pt x="0" y="26"/>
                    </a:lnTo>
                    <a:lnTo>
                      <a:pt x="0" y="343"/>
                    </a:lnTo>
                    <a:lnTo>
                      <a:pt x="106" y="317"/>
                    </a:lnTo>
                    <a:lnTo>
                      <a:pt x="106" y="0"/>
                    </a:lnTo>
                    <a:close/>
                  </a:path>
                </a:pathLst>
              </a:custGeom>
              <a:solidFill>
                <a:srgbClr val="F7D8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122"/>
              <p:cNvSpPr/>
              <p:nvPr/>
            </p:nvSpPr>
            <p:spPr bwMode="auto">
              <a:xfrm>
                <a:off x="3140" y="1407"/>
                <a:ext cx="106" cy="343"/>
              </a:xfrm>
              <a:custGeom>
                <a:avLst/>
                <a:gdLst>
                  <a:gd name="T0" fmla="*/ 106 w 106"/>
                  <a:gd name="T1" fmla="*/ 26 h 343"/>
                  <a:gd name="T2" fmla="*/ 0 w 106"/>
                  <a:gd name="T3" fmla="*/ 0 h 343"/>
                  <a:gd name="T4" fmla="*/ 0 w 106"/>
                  <a:gd name="T5" fmla="*/ 317 h 343"/>
                  <a:gd name="T6" fmla="*/ 106 w 106"/>
                  <a:gd name="T7" fmla="*/ 343 h 343"/>
                  <a:gd name="T8" fmla="*/ 106 w 106"/>
                  <a:gd name="T9" fmla="*/ 26 h 343"/>
                </a:gdLst>
                <a:ahLst/>
                <a:cxnLst>
                  <a:cxn ang="0">
                    <a:pos x="T0" y="T1"/>
                  </a:cxn>
                  <a:cxn ang="0">
                    <a:pos x="T2" y="T3"/>
                  </a:cxn>
                  <a:cxn ang="0">
                    <a:pos x="T4" y="T5"/>
                  </a:cxn>
                  <a:cxn ang="0">
                    <a:pos x="T6" y="T7"/>
                  </a:cxn>
                  <a:cxn ang="0">
                    <a:pos x="T8" y="T9"/>
                  </a:cxn>
                </a:cxnLst>
                <a:rect l="0" t="0" r="r" b="b"/>
                <a:pathLst>
                  <a:path w="106" h="343">
                    <a:moveTo>
                      <a:pt x="106" y="26"/>
                    </a:moveTo>
                    <a:lnTo>
                      <a:pt x="0" y="0"/>
                    </a:lnTo>
                    <a:lnTo>
                      <a:pt x="0" y="317"/>
                    </a:lnTo>
                    <a:lnTo>
                      <a:pt x="106" y="343"/>
                    </a:lnTo>
                    <a:lnTo>
                      <a:pt x="106" y="26"/>
                    </a:lnTo>
                    <a:close/>
                  </a:path>
                </a:pathLst>
              </a:custGeom>
              <a:solidFill>
                <a:srgbClr val="EEA7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23"/>
              <p:cNvSpPr/>
              <p:nvPr/>
            </p:nvSpPr>
            <p:spPr bwMode="auto">
              <a:xfrm>
                <a:off x="3034" y="1407"/>
                <a:ext cx="106" cy="343"/>
              </a:xfrm>
              <a:custGeom>
                <a:avLst/>
                <a:gdLst>
                  <a:gd name="T0" fmla="*/ 106 w 106"/>
                  <a:gd name="T1" fmla="*/ 0 h 343"/>
                  <a:gd name="T2" fmla="*/ 0 w 106"/>
                  <a:gd name="T3" fmla="*/ 26 h 343"/>
                  <a:gd name="T4" fmla="*/ 0 w 106"/>
                  <a:gd name="T5" fmla="*/ 343 h 343"/>
                  <a:gd name="T6" fmla="*/ 106 w 106"/>
                  <a:gd name="T7" fmla="*/ 317 h 343"/>
                  <a:gd name="T8" fmla="*/ 106 w 106"/>
                  <a:gd name="T9" fmla="*/ 0 h 343"/>
                </a:gdLst>
                <a:ahLst/>
                <a:cxnLst>
                  <a:cxn ang="0">
                    <a:pos x="T0" y="T1"/>
                  </a:cxn>
                  <a:cxn ang="0">
                    <a:pos x="T2" y="T3"/>
                  </a:cxn>
                  <a:cxn ang="0">
                    <a:pos x="T4" y="T5"/>
                  </a:cxn>
                  <a:cxn ang="0">
                    <a:pos x="T6" y="T7"/>
                  </a:cxn>
                  <a:cxn ang="0">
                    <a:pos x="T8" y="T9"/>
                  </a:cxn>
                </a:cxnLst>
                <a:rect l="0" t="0" r="r" b="b"/>
                <a:pathLst>
                  <a:path w="106" h="343">
                    <a:moveTo>
                      <a:pt x="106" y="0"/>
                    </a:moveTo>
                    <a:lnTo>
                      <a:pt x="0" y="26"/>
                    </a:lnTo>
                    <a:lnTo>
                      <a:pt x="0" y="343"/>
                    </a:lnTo>
                    <a:lnTo>
                      <a:pt x="106" y="317"/>
                    </a:lnTo>
                    <a:lnTo>
                      <a:pt x="106" y="0"/>
                    </a:lnTo>
                    <a:close/>
                  </a:path>
                </a:pathLst>
              </a:custGeom>
              <a:solidFill>
                <a:srgbClr val="F7D8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124"/>
              <p:cNvSpPr>
                <a:spLocks noEditPoints="1"/>
              </p:cNvSpPr>
              <p:nvPr/>
            </p:nvSpPr>
            <p:spPr bwMode="auto">
              <a:xfrm>
                <a:off x="3034" y="1418"/>
                <a:ext cx="423" cy="322"/>
              </a:xfrm>
              <a:custGeom>
                <a:avLst/>
                <a:gdLst>
                  <a:gd name="T0" fmla="*/ 423 w 423"/>
                  <a:gd name="T1" fmla="*/ 114 h 322"/>
                  <a:gd name="T2" fmla="*/ 271 w 423"/>
                  <a:gd name="T3" fmla="*/ 99 h 322"/>
                  <a:gd name="T4" fmla="*/ 369 w 423"/>
                  <a:gd name="T5" fmla="*/ 61 h 322"/>
                  <a:gd name="T6" fmla="*/ 377 w 423"/>
                  <a:gd name="T7" fmla="*/ 50 h 322"/>
                  <a:gd name="T8" fmla="*/ 364 w 423"/>
                  <a:gd name="T9" fmla="*/ 47 h 322"/>
                  <a:gd name="T10" fmla="*/ 271 w 423"/>
                  <a:gd name="T11" fmla="*/ 0 h 322"/>
                  <a:gd name="T12" fmla="*/ 212 w 423"/>
                  <a:gd name="T13" fmla="*/ 61 h 322"/>
                  <a:gd name="T14" fmla="*/ 152 w 423"/>
                  <a:gd name="T15" fmla="*/ 0 h 322"/>
                  <a:gd name="T16" fmla="*/ 60 w 423"/>
                  <a:gd name="T17" fmla="*/ 47 h 322"/>
                  <a:gd name="T18" fmla="*/ 46 w 423"/>
                  <a:gd name="T19" fmla="*/ 50 h 322"/>
                  <a:gd name="T20" fmla="*/ 54 w 423"/>
                  <a:gd name="T21" fmla="*/ 61 h 322"/>
                  <a:gd name="T22" fmla="*/ 152 w 423"/>
                  <a:gd name="T23" fmla="*/ 108 h 322"/>
                  <a:gd name="T24" fmla="*/ 60 w 423"/>
                  <a:gd name="T25" fmla="*/ 152 h 322"/>
                  <a:gd name="T26" fmla="*/ 0 w 423"/>
                  <a:gd name="T27" fmla="*/ 114 h 322"/>
                  <a:gd name="T28" fmla="*/ 14 w 423"/>
                  <a:gd name="T29" fmla="*/ 125 h 322"/>
                  <a:gd name="T30" fmla="*/ 0 w 423"/>
                  <a:gd name="T31" fmla="*/ 167 h 322"/>
                  <a:gd name="T32" fmla="*/ 46 w 423"/>
                  <a:gd name="T33" fmla="*/ 209 h 322"/>
                  <a:gd name="T34" fmla="*/ 46 w 423"/>
                  <a:gd name="T35" fmla="*/ 222 h 322"/>
                  <a:gd name="T36" fmla="*/ 0 w 423"/>
                  <a:gd name="T37" fmla="*/ 286 h 322"/>
                  <a:gd name="T38" fmla="*/ 60 w 423"/>
                  <a:gd name="T39" fmla="*/ 317 h 322"/>
                  <a:gd name="T40" fmla="*/ 152 w 423"/>
                  <a:gd name="T41" fmla="*/ 271 h 322"/>
                  <a:gd name="T42" fmla="*/ 166 w 423"/>
                  <a:gd name="T43" fmla="*/ 275 h 322"/>
                  <a:gd name="T44" fmla="*/ 258 w 423"/>
                  <a:gd name="T45" fmla="*/ 322 h 322"/>
                  <a:gd name="T46" fmla="*/ 318 w 423"/>
                  <a:gd name="T47" fmla="*/ 260 h 322"/>
                  <a:gd name="T48" fmla="*/ 423 w 423"/>
                  <a:gd name="T49" fmla="*/ 273 h 322"/>
                  <a:gd name="T50" fmla="*/ 423 w 423"/>
                  <a:gd name="T51" fmla="*/ 233 h 322"/>
                  <a:gd name="T52" fmla="*/ 377 w 423"/>
                  <a:gd name="T53" fmla="*/ 169 h 322"/>
                  <a:gd name="T54" fmla="*/ 377 w 423"/>
                  <a:gd name="T55" fmla="*/ 156 h 322"/>
                  <a:gd name="T56" fmla="*/ 106 w 423"/>
                  <a:gd name="T57" fmla="*/ 247 h 322"/>
                  <a:gd name="T58" fmla="*/ 106 w 423"/>
                  <a:gd name="T59" fmla="*/ 207 h 322"/>
                  <a:gd name="T60" fmla="*/ 152 w 423"/>
                  <a:gd name="T61" fmla="*/ 205 h 322"/>
                  <a:gd name="T62" fmla="*/ 60 w 423"/>
                  <a:gd name="T63" fmla="*/ 166 h 322"/>
                  <a:gd name="T64" fmla="*/ 152 w 423"/>
                  <a:gd name="T65" fmla="*/ 205 h 322"/>
                  <a:gd name="T66" fmla="*/ 166 w 423"/>
                  <a:gd name="T67" fmla="*/ 262 h 322"/>
                  <a:gd name="T68" fmla="*/ 258 w 423"/>
                  <a:gd name="T69" fmla="*/ 222 h 322"/>
                  <a:gd name="T70" fmla="*/ 258 w 423"/>
                  <a:gd name="T71" fmla="*/ 209 h 322"/>
                  <a:gd name="T72" fmla="*/ 166 w 423"/>
                  <a:gd name="T73" fmla="*/ 161 h 322"/>
                  <a:gd name="T74" fmla="*/ 258 w 423"/>
                  <a:gd name="T75" fmla="*/ 117 h 322"/>
                  <a:gd name="T76" fmla="*/ 212 w 423"/>
                  <a:gd name="T77" fmla="*/ 114 h 322"/>
                  <a:gd name="T78" fmla="*/ 212 w 423"/>
                  <a:gd name="T79" fmla="*/ 75 h 322"/>
                  <a:gd name="T80" fmla="*/ 364 w 423"/>
                  <a:gd name="T81" fmla="*/ 214 h 322"/>
                  <a:gd name="T82" fmla="*/ 271 w 423"/>
                  <a:gd name="T83" fmla="*/ 258 h 322"/>
                  <a:gd name="T84" fmla="*/ 318 w 423"/>
                  <a:gd name="T85" fmla="*/ 155 h 322"/>
                  <a:gd name="T86" fmla="*/ 364 w 423"/>
                  <a:gd name="T87" fmla="*/ 152 h 322"/>
                  <a:gd name="T88" fmla="*/ 271 w 423"/>
                  <a:gd name="T89" fmla="*/ 113 h 322"/>
                  <a:gd name="T90" fmla="*/ 364 w 423"/>
                  <a:gd name="T91" fmla="*/ 152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3" h="322">
                    <a:moveTo>
                      <a:pt x="377" y="117"/>
                    </a:moveTo>
                    <a:lnTo>
                      <a:pt x="423" y="128"/>
                    </a:lnTo>
                    <a:lnTo>
                      <a:pt x="423" y="114"/>
                    </a:lnTo>
                    <a:lnTo>
                      <a:pt x="371" y="102"/>
                    </a:lnTo>
                    <a:lnTo>
                      <a:pt x="318" y="88"/>
                    </a:lnTo>
                    <a:lnTo>
                      <a:pt x="271" y="99"/>
                    </a:lnTo>
                    <a:lnTo>
                      <a:pt x="271" y="60"/>
                    </a:lnTo>
                    <a:lnTo>
                      <a:pt x="318" y="49"/>
                    </a:lnTo>
                    <a:lnTo>
                      <a:pt x="369" y="61"/>
                    </a:lnTo>
                    <a:lnTo>
                      <a:pt x="423" y="75"/>
                    </a:lnTo>
                    <a:lnTo>
                      <a:pt x="423" y="61"/>
                    </a:lnTo>
                    <a:lnTo>
                      <a:pt x="377" y="50"/>
                    </a:lnTo>
                    <a:lnTo>
                      <a:pt x="377" y="4"/>
                    </a:lnTo>
                    <a:lnTo>
                      <a:pt x="364" y="0"/>
                    </a:lnTo>
                    <a:lnTo>
                      <a:pt x="364" y="47"/>
                    </a:lnTo>
                    <a:lnTo>
                      <a:pt x="318" y="35"/>
                    </a:lnTo>
                    <a:lnTo>
                      <a:pt x="271" y="47"/>
                    </a:lnTo>
                    <a:lnTo>
                      <a:pt x="271" y="0"/>
                    </a:lnTo>
                    <a:lnTo>
                      <a:pt x="258" y="4"/>
                    </a:lnTo>
                    <a:lnTo>
                      <a:pt x="258" y="50"/>
                    </a:lnTo>
                    <a:lnTo>
                      <a:pt x="212" y="61"/>
                    </a:lnTo>
                    <a:lnTo>
                      <a:pt x="166" y="50"/>
                    </a:lnTo>
                    <a:lnTo>
                      <a:pt x="166" y="4"/>
                    </a:lnTo>
                    <a:lnTo>
                      <a:pt x="152" y="0"/>
                    </a:lnTo>
                    <a:lnTo>
                      <a:pt x="152" y="47"/>
                    </a:lnTo>
                    <a:lnTo>
                      <a:pt x="106" y="35"/>
                    </a:lnTo>
                    <a:lnTo>
                      <a:pt x="60" y="47"/>
                    </a:lnTo>
                    <a:lnTo>
                      <a:pt x="60" y="0"/>
                    </a:lnTo>
                    <a:lnTo>
                      <a:pt x="46" y="4"/>
                    </a:lnTo>
                    <a:lnTo>
                      <a:pt x="46" y="50"/>
                    </a:lnTo>
                    <a:lnTo>
                      <a:pt x="0" y="61"/>
                    </a:lnTo>
                    <a:lnTo>
                      <a:pt x="0" y="75"/>
                    </a:lnTo>
                    <a:lnTo>
                      <a:pt x="54" y="61"/>
                    </a:lnTo>
                    <a:lnTo>
                      <a:pt x="106" y="49"/>
                    </a:lnTo>
                    <a:lnTo>
                      <a:pt x="152" y="60"/>
                    </a:lnTo>
                    <a:lnTo>
                      <a:pt x="152" y="108"/>
                    </a:lnTo>
                    <a:lnTo>
                      <a:pt x="152" y="152"/>
                    </a:lnTo>
                    <a:lnTo>
                      <a:pt x="106" y="141"/>
                    </a:lnTo>
                    <a:lnTo>
                      <a:pt x="60" y="152"/>
                    </a:lnTo>
                    <a:lnTo>
                      <a:pt x="60" y="99"/>
                    </a:lnTo>
                    <a:lnTo>
                      <a:pt x="52" y="102"/>
                    </a:lnTo>
                    <a:lnTo>
                      <a:pt x="0" y="114"/>
                    </a:lnTo>
                    <a:lnTo>
                      <a:pt x="0" y="128"/>
                    </a:lnTo>
                    <a:lnTo>
                      <a:pt x="2" y="127"/>
                    </a:lnTo>
                    <a:lnTo>
                      <a:pt x="14" y="125"/>
                    </a:lnTo>
                    <a:lnTo>
                      <a:pt x="46" y="117"/>
                    </a:lnTo>
                    <a:lnTo>
                      <a:pt x="46" y="156"/>
                    </a:lnTo>
                    <a:lnTo>
                      <a:pt x="0" y="167"/>
                    </a:lnTo>
                    <a:lnTo>
                      <a:pt x="0" y="180"/>
                    </a:lnTo>
                    <a:lnTo>
                      <a:pt x="46" y="169"/>
                    </a:lnTo>
                    <a:lnTo>
                      <a:pt x="46" y="209"/>
                    </a:lnTo>
                    <a:lnTo>
                      <a:pt x="0" y="220"/>
                    </a:lnTo>
                    <a:lnTo>
                      <a:pt x="0" y="233"/>
                    </a:lnTo>
                    <a:lnTo>
                      <a:pt x="46" y="222"/>
                    </a:lnTo>
                    <a:lnTo>
                      <a:pt x="46" y="262"/>
                    </a:lnTo>
                    <a:lnTo>
                      <a:pt x="0" y="273"/>
                    </a:lnTo>
                    <a:lnTo>
                      <a:pt x="0" y="286"/>
                    </a:lnTo>
                    <a:lnTo>
                      <a:pt x="46" y="275"/>
                    </a:lnTo>
                    <a:lnTo>
                      <a:pt x="46" y="322"/>
                    </a:lnTo>
                    <a:lnTo>
                      <a:pt x="60" y="317"/>
                    </a:lnTo>
                    <a:lnTo>
                      <a:pt x="60" y="271"/>
                    </a:lnTo>
                    <a:lnTo>
                      <a:pt x="106" y="260"/>
                    </a:lnTo>
                    <a:lnTo>
                      <a:pt x="152" y="271"/>
                    </a:lnTo>
                    <a:lnTo>
                      <a:pt x="152" y="317"/>
                    </a:lnTo>
                    <a:lnTo>
                      <a:pt x="166" y="322"/>
                    </a:lnTo>
                    <a:lnTo>
                      <a:pt x="166" y="275"/>
                    </a:lnTo>
                    <a:lnTo>
                      <a:pt x="212" y="286"/>
                    </a:lnTo>
                    <a:lnTo>
                      <a:pt x="258" y="275"/>
                    </a:lnTo>
                    <a:lnTo>
                      <a:pt x="258" y="322"/>
                    </a:lnTo>
                    <a:lnTo>
                      <a:pt x="271" y="317"/>
                    </a:lnTo>
                    <a:lnTo>
                      <a:pt x="271" y="271"/>
                    </a:lnTo>
                    <a:lnTo>
                      <a:pt x="318" y="260"/>
                    </a:lnTo>
                    <a:lnTo>
                      <a:pt x="369" y="273"/>
                    </a:lnTo>
                    <a:lnTo>
                      <a:pt x="423" y="286"/>
                    </a:lnTo>
                    <a:lnTo>
                      <a:pt x="423" y="273"/>
                    </a:lnTo>
                    <a:lnTo>
                      <a:pt x="377" y="262"/>
                    </a:lnTo>
                    <a:lnTo>
                      <a:pt x="377" y="222"/>
                    </a:lnTo>
                    <a:lnTo>
                      <a:pt x="423" y="233"/>
                    </a:lnTo>
                    <a:lnTo>
                      <a:pt x="423" y="220"/>
                    </a:lnTo>
                    <a:lnTo>
                      <a:pt x="377" y="209"/>
                    </a:lnTo>
                    <a:lnTo>
                      <a:pt x="377" y="169"/>
                    </a:lnTo>
                    <a:lnTo>
                      <a:pt x="423" y="180"/>
                    </a:lnTo>
                    <a:lnTo>
                      <a:pt x="423" y="167"/>
                    </a:lnTo>
                    <a:lnTo>
                      <a:pt x="377" y="156"/>
                    </a:lnTo>
                    <a:lnTo>
                      <a:pt x="377" y="117"/>
                    </a:lnTo>
                    <a:close/>
                    <a:moveTo>
                      <a:pt x="152" y="258"/>
                    </a:moveTo>
                    <a:lnTo>
                      <a:pt x="106" y="247"/>
                    </a:lnTo>
                    <a:lnTo>
                      <a:pt x="60" y="258"/>
                    </a:lnTo>
                    <a:lnTo>
                      <a:pt x="60" y="218"/>
                    </a:lnTo>
                    <a:lnTo>
                      <a:pt x="106" y="207"/>
                    </a:lnTo>
                    <a:lnTo>
                      <a:pt x="152" y="218"/>
                    </a:lnTo>
                    <a:lnTo>
                      <a:pt x="152" y="258"/>
                    </a:lnTo>
                    <a:close/>
                    <a:moveTo>
                      <a:pt x="152" y="205"/>
                    </a:moveTo>
                    <a:lnTo>
                      <a:pt x="106" y="194"/>
                    </a:lnTo>
                    <a:lnTo>
                      <a:pt x="60" y="205"/>
                    </a:lnTo>
                    <a:lnTo>
                      <a:pt x="60" y="166"/>
                    </a:lnTo>
                    <a:lnTo>
                      <a:pt x="106" y="155"/>
                    </a:lnTo>
                    <a:lnTo>
                      <a:pt x="152" y="166"/>
                    </a:lnTo>
                    <a:lnTo>
                      <a:pt x="152" y="205"/>
                    </a:lnTo>
                    <a:close/>
                    <a:moveTo>
                      <a:pt x="258" y="262"/>
                    </a:moveTo>
                    <a:lnTo>
                      <a:pt x="212" y="273"/>
                    </a:lnTo>
                    <a:lnTo>
                      <a:pt x="166" y="262"/>
                    </a:lnTo>
                    <a:lnTo>
                      <a:pt x="166" y="222"/>
                    </a:lnTo>
                    <a:lnTo>
                      <a:pt x="212" y="233"/>
                    </a:lnTo>
                    <a:lnTo>
                      <a:pt x="258" y="222"/>
                    </a:lnTo>
                    <a:lnTo>
                      <a:pt x="258" y="262"/>
                    </a:lnTo>
                    <a:close/>
                    <a:moveTo>
                      <a:pt x="258" y="161"/>
                    </a:moveTo>
                    <a:lnTo>
                      <a:pt x="258" y="209"/>
                    </a:lnTo>
                    <a:lnTo>
                      <a:pt x="212" y="220"/>
                    </a:lnTo>
                    <a:lnTo>
                      <a:pt x="166" y="209"/>
                    </a:lnTo>
                    <a:lnTo>
                      <a:pt x="166" y="161"/>
                    </a:lnTo>
                    <a:lnTo>
                      <a:pt x="166" y="117"/>
                    </a:lnTo>
                    <a:lnTo>
                      <a:pt x="212" y="128"/>
                    </a:lnTo>
                    <a:lnTo>
                      <a:pt x="258" y="117"/>
                    </a:lnTo>
                    <a:lnTo>
                      <a:pt x="258" y="161"/>
                    </a:lnTo>
                    <a:close/>
                    <a:moveTo>
                      <a:pt x="258" y="103"/>
                    </a:moveTo>
                    <a:lnTo>
                      <a:pt x="212" y="114"/>
                    </a:lnTo>
                    <a:lnTo>
                      <a:pt x="166" y="103"/>
                    </a:lnTo>
                    <a:lnTo>
                      <a:pt x="166" y="64"/>
                    </a:lnTo>
                    <a:lnTo>
                      <a:pt x="212" y="75"/>
                    </a:lnTo>
                    <a:lnTo>
                      <a:pt x="258" y="64"/>
                    </a:lnTo>
                    <a:lnTo>
                      <a:pt x="258" y="103"/>
                    </a:lnTo>
                    <a:close/>
                    <a:moveTo>
                      <a:pt x="364" y="214"/>
                    </a:moveTo>
                    <a:lnTo>
                      <a:pt x="364" y="258"/>
                    </a:lnTo>
                    <a:lnTo>
                      <a:pt x="318" y="247"/>
                    </a:lnTo>
                    <a:lnTo>
                      <a:pt x="271" y="258"/>
                    </a:lnTo>
                    <a:lnTo>
                      <a:pt x="271" y="214"/>
                    </a:lnTo>
                    <a:lnTo>
                      <a:pt x="271" y="166"/>
                    </a:lnTo>
                    <a:lnTo>
                      <a:pt x="318" y="155"/>
                    </a:lnTo>
                    <a:lnTo>
                      <a:pt x="364" y="166"/>
                    </a:lnTo>
                    <a:lnTo>
                      <a:pt x="364" y="214"/>
                    </a:lnTo>
                    <a:close/>
                    <a:moveTo>
                      <a:pt x="364" y="152"/>
                    </a:moveTo>
                    <a:lnTo>
                      <a:pt x="318" y="141"/>
                    </a:lnTo>
                    <a:lnTo>
                      <a:pt x="271" y="152"/>
                    </a:lnTo>
                    <a:lnTo>
                      <a:pt x="271" y="113"/>
                    </a:lnTo>
                    <a:lnTo>
                      <a:pt x="318" y="102"/>
                    </a:lnTo>
                    <a:lnTo>
                      <a:pt x="364" y="113"/>
                    </a:lnTo>
                    <a:lnTo>
                      <a:pt x="364" y="152"/>
                    </a:lnTo>
                    <a:close/>
                  </a:path>
                </a:pathLst>
              </a:custGeom>
              <a:solidFill>
                <a:srgbClr val="DBAC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125"/>
              <p:cNvSpPr/>
              <p:nvPr/>
            </p:nvSpPr>
            <p:spPr bwMode="auto">
              <a:xfrm>
                <a:off x="3203" y="1348"/>
                <a:ext cx="85" cy="170"/>
              </a:xfrm>
              <a:custGeom>
                <a:avLst/>
                <a:gdLst>
                  <a:gd name="T0" fmla="*/ 96 w 96"/>
                  <a:gd name="T1" fmla="*/ 48 h 192"/>
                  <a:gd name="T2" fmla="*/ 48 w 96"/>
                  <a:gd name="T3" fmla="*/ 192 h 192"/>
                  <a:gd name="T4" fmla="*/ 0 w 96"/>
                  <a:gd name="T5" fmla="*/ 48 h 192"/>
                  <a:gd name="T6" fmla="*/ 48 w 96"/>
                  <a:gd name="T7" fmla="*/ 0 h 192"/>
                  <a:gd name="T8" fmla="*/ 96 w 96"/>
                  <a:gd name="T9" fmla="*/ 48 h 192"/>
                </a:gdLst>
                <a:ahLst/>
                <a:cxnLst>
                  <a:cxn ang="0">
                    <a:pos x="T0" y="T1"/>
                  </a:cxn>
                  <a:cxn ang="0">
                    <a:pos x="T2" y="T3"/>
                  </a:cxn>
                  <a:cxn ang="0">
                    <a:pos x="T4" y="T5"/>
                  </a:cxn>
                  <a:cxn ang="0">
                    <a:pos x="T6" y="T7"/>
                  </a:cxn>
                  <a:cxn ang="0">
                    <a:pos x="T8" y="T9"/>
                  </a:cxn>
                </a:cxnLst>
                <a:rect l="0" t="0" r="r" b="b"/>
                <a:pathLst>
                  <a:path w="96" h="192">
                    <a:moveTo>
                      <a:pt x="96" y="48"/>
                    </a:moveTo>
                    <a:cubicBezTo>
                      <a:pt x="96" y="75"/>
                      <a:pt x="48" y="192"/>
                      <a:pt x="48" y="192"/>
                    </a:cubicBezTo>
                    <a:cubicBezTo>
                      <a:pt x="48" y="192"/>
                      <a:pt x="0" y="75"/>
                      <a:pt x="0" y="48"/>
                    </a:cubicBezTo>
                    <a:cubicBezTo>
                      <a:pt x="0" y="22"/>
                      <a:pt x="22" y="0"/>
                      <a:pt x="48" y="0"/>
                    </a:cubicBezTo>
                    <a:cubicBezTo>
                      <a:pt x="75" y="0"/>
                      <a:pt x="96" y="22"/>
                      <a:pt x="96" y="48"/>
                    </a:cubicBezTo>
                    <a:close/>
                  </a:path>
                </a:pathLst>
              </a:custGeom>
              <a:solidFill>
                <a:srgbClr val="6DBE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Oval 126"/>
              <p:cNvSpPr>
                <a:spLocks noChangeArrowheads="1"/>
              </p:cNvSpPr>
              <p:nvPr/>
            </p:nvSpPr>
            <p:spPr bwMode="auto">
              <a:xfrm>
                <a:off x="3224" y="1369"/>
                <a:ext cx="43" cy="4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127"/>
              <p:cNvSpPr/>
              <p:nvPr/>
            </p:nvSpPr>
            <p:spPr bwMode="auto">
              <a:xfrm>
                <a:off x="3325" y="1566"/>
                <a:ext cx="53" cy="105"/>
              </a:xfrm>
              <a:custGeom>
                <a:avLst/>
                <a:gdLst>
                  <a:gd name="T0" fmla="*/ 60 w 60"/>
                  <a:gd name="T1" fmla="*/ 30 h 119"/>
                  <a:gd name="T2" fmla="*/ 30 w 60"/>
                  <a:gd name="T3" fmla="*/ 119 h 119"/>
                  <a:gd name="T4" fmla="*/ 0 w 60"/>
                  <a:gd name="T5" fmla="*/ 30 h 119"/>
                  <a:gd name="T6" fmla="*/ 30 w 60"/>
                  <a:gd name="T7" fmla="*/ 0 h 119"/>
                  <a:gd name="T8" fmla="*/ 60 w 60"/>
                  <a:gd name="T9" fmla="*/ 30 h 119"/>
                </a:gdLst>
                <a:ahLst/>
                <a:cxnLst>
                  <a:cxn ang="0">
                    <a:pos x="T0" y="T1"/>
                  </a:cxn>
                  <a:cxn ang="0">
                    <a:pos x="T2" y="T3"/>
                  </a:cxn>
                  <a:cxn ang="0">
                    <a:pos x="T4" y="T5"/>
                  </a:cxn>
                  <a:cxn ang="0">
                    <a:pos x="T6" y="T7"/>
                  </a:cxn>
                  <a:cxn ang="0">
                    <a:pos x="T8" y="T9"/>
                  </a:cxn>
                </a:cxnLst>
                <a:rect l="0" t="0" r="r" b="b"/>
                <a:pathLst>
                  <a:path w="60" h="119">
                    <a:moveTo>
                      <a:pt x="60" y="30"/>
                    </a:moveTo>
                    <a:cubicBezTo>
                      <a:pt x="60" y="46"/>
                      <a:pt x="30" y="119"/>
                      <a:pt x="30" y="119"/>
                    </a:cubicBezTo>
                    <a:cubicBezTo>
                      <a:pt x="30" y="119"/>
                      <a:pt x="0" y="46"/>
                      <a:pt x="0" y="30"/>
                    </a:cubicBezTo>
                    <a:cubicBezTo>
                      <a:pt x="0" y="13"/>
                      <a:pt x="13" y="0"/>
                      <a:pt x="30" y="0"/>
                    </a:cubicBezTo>
                    <a:cubicBezTo>
                      <a:pt x="46" y="0"/>
                      <a:pt x="60" y="13"/>
                      <a:pt x="60" y="30"/>
                    </a:cubicBezTo>
                    <a:close/>
                  </a:path>
                </a:pathLst>
              </a:custGeom>
              <a:solidFill>
                <a:srgbClr val="E36A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Oval 128"/>
              <p:cNvSpPr>
                <a:spLocks noChangeArrowheads="1"/>
              </p:cNvSpPr>
              <p:nvPr/>
            </p:nvSpPr>
            <p:spPr bwMode="auto">
              <a:xfrm>
                <a:off x="3338" y="1579"/>
                <a:ext cx="27" cy="2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129"/>
              <p:cNvSpPr/>
              <p:nvPr/>
            </p:nvSpPr>
            <p:spPr bwMode="auto">
              <a:xfrm>
                <a:off x="3114" y="1513"/>
                <a:ext cx="52" cy="106"/>
              </a:xfrm>
              <a:custGeom>
                <a:avLst/>
                <a:gdLst>
                  <a:gd name="T0" fmla="*/ 59 w 59"/>
                  <a:gd name="T1" fmla="*/ 30 h 120"/>
                  <a:gd name="T2" fmla="*/ 29 w 59"/>
                  <a:gd name="T3" fmla="*/ 120 h 120"/>
                  <a:gd name="T4" fmla="*/ 0 w 59"/>
                  <a:gd name="T5" fmla="*/ 30 h 120"/>
                  <a:gd name="T6" fmla="*/ 29 w 59"/>
                  <a:gd name="T7" fmla="*/ 0 h 120"/>
                  <a:gd name="T8" fmla="*/ 59 w 59"/>
                  <a:gd name="T9" fmla="*/ 30 h 120"/>
                </a:gdLst>
                <a:ahLst/>
                <a:cxnLst>
                  <a:cxn ang="0">
                    <a:pos x="T0" y="T1"/>
                  </a:cxn>
                  <a:cxn ang="0">
                    <a:pos x="T2" y="T3"/>
                  </a:cxn>
                  <a:cxn ang="0">
                    <a:pos x="T4" y="T5"/>
                  </a:cxn>
                  <a:cxn ang="0">
                    <a:pos x="T6" y="T7"/>
                  </a:cxn>
                  <a:cxn ang="0">
                    <a:pos x="T8" y="T9"/>
                  </a:cxn>
                </a:cxnLst>
                <a:rect l="0" t="0" r="r" b="b"/>
                <a:pathLst>
                  <a:path w="59" h="120">
                    <a:moveTo>
                      <a:pt x="59" y="30"/>
                    </a:moveTo>
                    <a:cubicBezTo>
                      <a:pt x="59" y="46"/>
                      <a:pt x="29" y="120"/>
                      <a:pt x="29" y="120"/>
                    </a:cubicBezTo>
                    <a:cubicBezTo>
                      <a:pt x="29" y="120"/>
                      <a:pt x="0" y="46"/>
                      <a:pt x="0" y="30"/>
                    </a:cubicBezTo>
                    <a:cubicBezTo>
                      <a:pt x="0" y="13"/>
                      <a:pt x="13" y="0"/>
                      <a:pt x="29" y="0"/>
                    </a:cubicBezTo>
                    <a:cubicBezTo>
                      <a:pt x="46" y="0"/>
                      <a:pt x="59" y="13"/>
                      <a:pt x="59" y="30"/>
                    </a:cubicBezTo>
                    <a:close/>
                  </a:path>
                </a:pathLst>
              </a:custGeom>
              <a:solidFill>
                <a:srgbClr val="242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9" name="Oval 130"/>
              <p:cNvSpPr>
                <a:spLocks noChangeArrowheads="1"/>
              </p:cNvSpPr>
              <p:nvPr/>
            </p:nvSpPr>
            <p:spPr bwMode="auto">
              <a:xfrm>
                <a:off x="3127" y="1526"/>
                <a:ext cx="26" cy="2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cxnSp>
          <p:nvCxnSpPr>
            <p:cNvPr id="15" name="直接连接符 14"/>
            <p:cNvCxnSpPr>
              <a:stCxn id="50" idx="2"/>
            </p:cNvCxnSpPr>
            <p:nvPr/>
          </p:nvCxnSpPr>
          <p:spPr>
            <a:xfrm flipH="1">
              <a:off x="1113177" y="2328757"/>
              <a:ext cx="1294185" cy="816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465614" y="3813708"/>
              <a:ext cx="605347" cy="1523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04" idx="5"/>
              <a:endCxn id="82" idx="1"/>
            </p:cNvCxnSpPr>
            <p:nvPr/>
          </p:nvCxnSpPr>
          <p:spPr>
            <a:xfrm>
              <a:off x="1698215" y="3799307"/>
              <a:ext cx="2552729" cy="1674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a:endCxn id="37" idx="2"/>
            </p:cNvCxnSpPr>
            <p:nvPr/>
          </p:nvCxnSpPr>
          <p:spPr>
            <a:xfrm>
              <a:off x="1768287" y="3671797"/>
              <a:ext cx="3282689" cy="711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04" idx="6"/>
              <a:endCxn id="89" idx="3"/>
            </p:cNvCxnSpPr>
            <p:nvPr/>
          </p:nvCxnSpPr>
          <p:spPr>
            <a:xfrm flipV="1">
              <a:off x="1825423" y="2986868"/>
              <a:ext cx="3158900" cy="5053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72" idx="8"/>
              <a:endCxn id="37" idx="3"/>
            </p:cNvCxnSpPr>
            <p:nvPr/>
          </p:nvCxnSpPr>
          <p:spPr>
            <a:xfrm flipV="1">
              <a:off x="2725485" y="4704772"/>
              <a:ext cx="2458516" cy="864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71" idx="5"/>
              <a:endCxn id="82" idx="2"/>
            </p:cNvCxnSpPr>
            <p:nvPr/>
          </p:nvCxnSpPr>
          <p:spPr>
            <a:xfrm flipV="1">
              <a:off x="2607157" y="5774708"/>
              <a:ext cx="1518986" cy="108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a:endCxn id="50" idx="4"/>
            </p:cNvCxnSpPr>
            <p:nvPr/>
          </p:nvCxnSpPr>
          <p:spPr>
            <a:xfrm flipV="1">
              <a:off x="1967655" y="2794090"/>
              <a:ext cx="905040" cy="2265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51" idx="3"/>
              <a:endCxn id="89" idx="2"/>
            </p:cNvCxnSpPr>
            <p:nvPr/>
          </p:nvCxnSpPr>
          <p:spPr>
            <a:xfrm>
              <a:off x="3350189" y="2328887"/>
              <a:ext cx="1497753" cy="3287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89" idx="5"/>
              <a:endCxn id="37" idx="7"/>
            </p:cNvCxnSpPr>
            <p:nvPr/>
          </p:nvCxnSpPr>
          <p:spPr>
            <a:xfrm>
              <a:off x="5642827" y="2986868"/>
              <a:ext cx="183477" cy="1075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37" idx="4"/>
              <a:endCxn id="82" idx="7"/>
            </p:cNvCxnSpPr>
            <p:nvPr/>
          </p:nvCxnSpPr>
          <p:spPr>
            <a:xfrm flipH="1">
              <a:off x="4853537" y="4837797"/>
              <a:ext cx="651616" cy="635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50" idx="5"/>
              <a:endCxn id="37" idx="1"/>
            </p:cNvCxnSpPr>
            <p:nvPr/>
          </p:nvCxnSpPr>
          <p:spPr>
            <a:xfrm>
              <a:off x="3201735" y="2657797"/>
              <a:ext cx="1982266" cy="1404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82" idx="0"/>
            </p:cNvCxnSpPr>
            <p:nvPr/>
          </p:nvCxnSpPr>
          <p:spPr>
            <a:xfrm flipH="1" flipV="1">
              <a:off x="3059577" y="2709647"/>
              <a:ext cx="1492664" cy="2638963"/>
            </a:xfrm>
            <a:prstGeom prst="line">
              <a:avLst/>
            </a:prstGeom>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2712495" y="3017287"/>
              <a:ext cx="1387914" cy="1328972"/>
              <a:chOff x="2627495" y="2951888"/>
              <a:chExt cx="1449348" cy="1387798"/>
            </a:xfrm>
          </p:grpSpPr>
          <p:sp>
            <p:nvSpPr>
              <p:cNvPr id="29" name="矩形 28"/>
              <p:cNvSpPr/>
              <p:nvPr/>
            </p:nvSpPr>
            <p:spPr>
              <a:xfrm>
                <a:off x="2725954" y="2951888"/>
                <a:ext cx="1350889" cy="11551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0" name="Group 133"/>
              <p:cNvGrpSpPr>
                <a:grpSpLocks noChangeAspect="1"/>
              </p:cNvGrpSpPr>
              <p:nvPr/>
            </p:nvGrpSpPr>
            <p:grpSpPr bwMode="auto">
              <a:xfrm>
                <a:off x="2627495" y="3188700"/>
                <a:ext cx="1341366" cy="1150986"/>
                <a:chOff x="4070" y="2358"/>
                <a:chExt cx="1078" cy="925"/>
              </a:xfrm>
              <a:solidFill>
                <a:schemeClr val="accent1">
                  <a:lumMod val="50000"/>
                </a:schemeClr>
              </a:solidFill>
            </p:grpSpPr>
            <p:sp>
              <p:nvSpPr>
                <p:cNvPr id="31" name="Freeform 134"/>
                <p:cNvSpPr/>
                <p:nvPr/>
              </p:nvSpPr>
              <p:spPr bwMode="auto">
                <a:xfrm>
                  <a:off x="4289" y="2358"/>
                  <a:ext cx="636" cy="401"/>
                </a:xfrm>
                <a:custGeom>
                  <a:avLst/>
                  <a:gdLst>
                    <a:gd name="T0" fmla="*/ 53 w 290"/>
                    <a:gd name="T1" fmla="*/ 183 h 183"/>
                    <a:gd name="T2" fmla="*/ 130 w 290"/>
                    <a:gd name="T3" fmla="*/ 96 h 183"/>
                    <a:gd name="T4" fmla="*/ 145 w 290"/>
                    <a:gd name="T5" fmla="*/ 99 h 183"/>
                    <a:gd name="T6" fmla="*/ 161 w 290"/>
                    <a:gd name="T7" fmla="*/ 96 h 183"/>
                    <a:gd name="T8" fmla="*/ 238 w 290"/>
                    <a:gd name="T9" fmla="*/ 183 h 183"/>
                    <a:gd name="T10" fmla="*/ 290 w 290"/>
                    <a:gd name="T11" fmla="*/ 183 h 183"/>
                    <a:gd name="T12" fmla="*/ 190 w 290"/>
                    <a:gd name="T13" fmla="*/ 70 h 183"/>
                    <a:gd name="T14" fmla="*/ 195 w 290"/>
                    <a:gd name="T15" fmla="*/ 49 h 183"/>
                    <a:gd name="T16" fmla="*/ 145 w 290"/>
                    <a:gd name="T17" fmla="*/ 0 h 183"/>
                    <a:gd name="T18" fmla="*/ 96 w 290"/>
                    <a:gd name="T19" fmla="*/ 49 h 183"/>
                    <a:gd name="T20" fmla="*/ 100 w 290"/>
                    <a:gd name="T21" fmla="*/ 70 h 183"/>
                    <a:gd name="T22" fmla="*/ 0 w 290"/>
                    <a:gd name="T23" fmla="*/ 183 h 183"/>
                    <a:gd name="T24" fmla="*/ 53 w 290"/>
                    <a:gd name="T25"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0" h="183">
                      <a:moveTo>
                        <a:pt x="53" y="183"/>
                      </a:moveTo>
                      <a:cubicBezTo>
                        <a:pt x="130" y="96"/>
                        <a:pt x="130" y="96"/>
                        <a:pt x="130" y="96"/>
                      </a:cubicBezTo>
                      <a:cubicBezTo>
                        <a:pt x="135" y="97"/>
                        <a:pt x="140" y="99"/>
                        <a:pt x="145" y="99"/>
                      </a:cubicBezTo>
                      <a:cubicBezTo>
                        <a:pt x="151" y="99"/>
                        <a:pt x="156" y="97"/>
                        <a:pt x="161" y="96"/>
                      </a:cubicBezTo>
                      <a:cubicBezTo>
                        <a:pt x="238" y="183"/>
                        <a:pt x="238" y="183"/>
                        <a:pt x="238" y="183"/>
                      </a:cubicBezTo>
                      <a:cubicBezTo>
                        <a:pt x="290" y="183"/>
                        <a:pt x="290" y="183"/>
                        <a:pt x="290" y="183"/>
                      </a:cubicBezTo>
                      <a:cubicBezTo>
                        <a:pt x="190" y="70"/>
                        <a:pt x="190" y="70"/>
                        <a:pt x="190" y="70"/>
                      </a:cubicBezTo>
                      <a:cubicBezTo>
                        <a:pt x="193" y="63"/>
                        <a:pt x="195" y="56"/>
                        <a:pt x="195" y="49"/>
                      </a:cubicBezTo>
                      <a:cubicBezTo>
                        <a:pt x="195" y="22"/>
                        <a:pt x="173" y="0"/>
                        <a:pt x="145" y="0"/>
                      </a:cubicBezTo>
                      <a:cubicBezTo>
                        <a:pt x="118" y="0"/>
                        <a:pt x="96" y="22"/>
                        <a:pt x="96" y="49"/>
                      </a:cubicBezTo>
                      <a:cubicBezTo>
                        <a:pt x="96" y="56"/>
                        <a:pt x="98" y="63"/>
                        <a:pt x="100" y="70"/>
                      </a:cubicBezTo>
                      <a:cubicBezTo>
                        <a:pt x="0" y="183"/>
                        <a:pt x="0" y="183"/>
                        <a:pt x="0" y="183"/>
                      </a:cubicBezTo>
                      <a:lnTo>
                        <a:pt x="53" y="1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135"/>
                <p:cNvSpPr/>
                <p:nvPr/>
              </p:nvSpPr>
              <p:spPr bwMode="auto">
                <a:xfrm>
                  <a:off x="4570" y="2981"/>
                  <a:ext cx="52" cy="94"/>
                </a:xfrm>
                <a:custGeom>
                  <a:avLst/>
                  <a:gdLst>
                    <a:gd name="T0" fmla="*/ 0 w 24"/>
                    <a:gd name="T1" fmla="*/ 43 h 43"/>
                    <a:gd name="T2" fmla="*/ 0 w 24"/>
                    <a:gd name="T3" fmla="*/ 43 h 43"/>
                    <a:gd name="T4" fmla="*/ 23 w 24"/>
                    <a:gd name="T5" fmla="*/ 43 h 43"/>
                    <a:gd name="T6" fmla="*/ 24 w 24"/>
                    <a:gd name="T7" fmla="*/ 2 h 43"/>
                    <a:gd name="T8" fmla="*/ 23 w 24"/>
                    <a:gd name="T9" fmla="*/ 2 h 43"/>
                    <a:gd name="T10" fmla="*/ 0 w 24"/>
                    <a:gd name="T11" fmla="*/ 43 h 43"/>
                  </a:gdLst>
                  <a:ahLst/>
                  <a:cxnLst>
                    <a:cxn ang="0">
                      <a:pos x="T0" y="T1"/>
                    </a:cxn>
                    <a:cxn ang="0">
                      <a:pos x="T2" y="T3"/>
                    </a:cxn>
                    <a:cxn ang="0">
                      <a:pos x="T4" y="T5"/>
                    </a:cxn>
                    <a:cxn ang="0">
                      <a:pos x="T6" y="T7"/>
                    </a:cxn>
                    <a:cxn ang="0">
                      <a:pos x="T8" y="T9"/>
                    </a:cxn>
                    <a:cxn ang="0">
                      <a:pos x="T10" y="T11"/>
                    </a:cxn>
                  </a:cxnLst>
                  <a:rect l="0" t="0" r="r" b="b"/>
                  <a:pathLst>
                    <a:path w="24" h="43">
                      <a:moveTo>
                        <a:pt x="0" y="43"/>
                      </a:moveTo>
                      <a:cubicBezTo>
                        <a:pt x="0" y="43"/>
                        <a:pt x="0" y="43"/>
                        <a:pt x="0" y="43"/>
                      </a:cubicBezTo>
                      <a:cubicBezTo>
                        <a:pt x="23" y="43"/>
                        <a:pt x="23" y="43"/>
                        <a:pt x="23" y="43"/>
                      </a:cubicBezTo>
                      <a:cubicBezTo>
                        <a:pt x="23" y="43"/>
                        <a:pt x="24" y="0"/>
                        <a:pt x="24" y="2"/>
                      </a:cubicBezTo>
                      <a:cubicBezTo>
                        <a:pt x="23" y="2"/>
                        <a:pt x="23" y="2"/>
                        <a:pt x="23" y="2"/>
                      </a:cubicBezTo>
                      <a:cubicBezTo>
                        <a:pt x="20" y="9"/>
                        <a:pt x="0" y="43"/>
                        <a:pt x="0"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136"/>
                <p:cNvSpPr>
                  <a:spLocks noEditPoints="1"/>
                </p:cNvSpPr>
                <p:nvPr/>
              </p:nvSpPr>
              <p:spPr bwMode="auto">
                <a:xfrm>
                  <a:off x="4070" y="2810"/>
                  <a:ext cx="1078" cy="473"/>
                </a:xfrm>
                <a:custGeom>
                  <a:avLst/>
                  <a:gdLst>
                    <a:gd name="T0" fmla="*/ 43 w 492"/>
                    <a:gd name="T1" fmla="*/ 0 h 216"/>
                    <a:gd name="T2" fmla="*/ 0 w 492"/>
                    <a:gd name="T3" fmla="*/ 43 h 216"/>
                    <a:gd name="T4" fmla="*/ 0 w 492"/>
                    <a:gd name="T5" fmla="*/ 173 h 216"/>
                    <a:gd name="T6" fmla="*/ 43 w 492"/>
                    <a:gd name="T7" fmla="*/ 216 h 216"/>
                    <a:gd name="T8" fmla="*/ 449 w 492"/>
                    <a:gd name="T9" fmla="*/ 216 h 216"/>
                    <a:gd name="T10" fmla="*/ 492 w 492"/>
                    <a:gd name="T11" fmla="*/ 173 h 216"/>
                    <a:gd name="T12" fmla="*/ 492 w 492"/>
                    <a:gd name="T13" fmla="*/ 43 h 216"/>
                    <a:gd name="T14" fmla="*/ 449 w 492"/>
                    <a:gd name="T15" fmla="*/ 0 h 216"/>
                    <a:gd name="T16" fmla="*/ 43 w 492"/>
                    <a:gd name="T17" fmla="*/ 0 h 216"/>
                    <a:gd name="T18" fmla="*/ 206 w 492"/>
                    <a:gd name="T19" fmla="*/ 163 h 216"/>
                    <a:gd name="T20" fmla="*/ 136 w 492"/>
                    <a:gd name="T21" fmla="*/ 163 h 216"/>
                    <a:gd name="T22" fmla="*/ 136 w 492"/>
                    <a:gd name="T23" fmla="*/ 149 h 216"/>
                    <a:gd name="T24" fmla="*/ 149 w 492"/>
                    <a:gd name="T25" fmla="*/ 137 h 216"/>
                    <a:gd name="T26" fmla="*/ 181 w 492"/>
                    <a:gd name="T27" fmla="*/ 94 h 216"/>
                    <a:gd name="T28" fmla="*/ 165 w 492"/>
                    <a:gd name="T29" fmla="*/ 79 h 216"/>
                    <a:gd name="T30" fmla="*/ 144 w 492"/>
                    <a:gd name="T31" fmla="*/ 88 h 216"/>
                    <a:gd name="T32" fmla="*/ 137 w 492"/>
                    <a:gd name="T33" fmla="*/ 71 h 216"/>
                    <a:gd name="T34" fmla="*/ 170 w 492"/>
                    <a:gd name="T35" fmla="*/ 60 h 216"/>
                    <a:gd name="T36" fmla="*/ 204 w 492"/>
                    <a:gd name="T37" fmla="*/ 92 h 216"/>
                    <a:gd name="T38" fmla="*/ 178 w 492"/>
                    <a:gd name="T39" fmla="*/ 136 h 216"/>
                    <a:gd name="T40" fmla="*/ 169 w 492"/>
                    <a:gd name="T41" fmla="*/ 144 h 216"/>
                    <a:gd name="T42" fmla="*/ 169 w 492"/>
                    <a:gd name="T43" fmla="*/ 144 h 216"/>
                    <a:gd name="T44" fmla="*/ 206 w 492"/>
                    <a:gd name="T45" fmla="*/ 144 h 216"/>
                    <a:gd name="T46" fmla="*/ 206 w 492"/>
                    <a:gd name="T47" fmla="*/ 163 h 216"/>
                    <a:gd name="T48" fmla="*/ 276 w 492"/>
                    <a:gd name="T49" fmla="*/ 139 h 216"/>
                    <a:gd name="T50" fmla="*/ 272 w 492"/>
                    <a:gd name="T51" fmla="*/ 139 h 216"/>
                    <a:gd name="T52" fmla="*/ 272 w 492"/>
                    <a:gd name="T53" fmla="*/ 163 h 216"/>
                    <a:gd name="T54" fmla="*/ 250 w 492"/>
                    <a:gd name="T55" fmla="*/ 163 h 216"/>
                    <a:gd name="T56" fmla="*/ 250 w 492"/>
                    <a:gd name="T57" fmla="*/ 139 h 216"/>
                    <a:gd name="T58" fmla="*/ 206 w 492"/>
                    <a:gd name="T59" fmla="*/ 139 h 216"/>
                    <a:gd name="T60" fmla="*/ 206 w 492"/>
                    <a:gd name="T61" fmla="*/ 124 h 216"/>
                    <a:gd name="T62" fmla="*/ 244 w 492"/>
                    <a:gd name="T63" fmla="*/ 62 h 216"/>
                    <a:gd name="T64" fmla="*/ 272 w 492"/>
                    <a:gd name="T65" fmla="*/ 62 h 216"/>
                    <a:gd name="T66" fmla="*/ 272 w 492"/>
                    <a:gd name="T67" fmla="*/ 121 h 216"/>
                    <a:gd name="T68" fmla="*/ 276 w 492"/>
                    <a:gd name="T69" fmla="*/ 121 h 216"/>
                    <a:gd name="T70" fmla="*/ 276 w 492"/>
                    <a:gd name="T71" fmla="*/ 139 h 216"/>
                    <a:gd name="T72" fmla="*/ 356 w 492"/>
                    <a:gd name="T73" fmla="*/ 163 h 216"/>
                    <a:gd name="T74" fmla="*/ 333 w 492"/>
                    <a:gd name="T75" fmla="*/ 163 h 216"/>
                    <a:gd name="T76" fmla="*/ 333 w 492"/>
                    <a:gd name="T77" fmla="*/ 121 h 216"/>
                    <a:gd name="T78" fmla="*/ 321 w 492"/>
                    <a:gd name="T79" fmla="*/ 105 h 216"/>
                    <a:gd name="T80" fmla="*/ 309 w 492"/>
                    <a:gd name="T81" fmla="*/ 113 h 216"/>
                    <a:gd name="T82" fmla="*/ 309 w 492"/>
                    <a:gd name="T83" fmla="*/ 118 h 216"/>
                    <a:gd name="T84" fmla="*/ 309 w 492"/>
                    <a:gd name="T85" fmla="*/ 163 h 216"/>
                    <a:gd name="T86" fmla="*/ 285 w 492"/>
                    <a:gd name="T87" fmla="*/ 163 h 216"/>
                    <a:gd name="T88" fmla="*/ 285 w 492"/>
                    <a:gd name="T89" fmla="*/ 52 h 216"/>
                    <a:gd name="T90" fmla="*/ 309 w 492"/>
                    <a:gd name="T91" fmla="*/ 52 h 216"/>
                    <a:gd name="T92" fmla="*/ 309 w 492"/>
                    <a:gd name="T93" fmla="*/ 96 h 216"/>
                    <a:gd name="T94" fmla="*/ 309 w 492"/>
                    <a:gd name="T95" fmla="*/ 96 h 216"/>
                    <a:gd name="T96" fmla="*/ 318 w 492"/>
                    <a:gd name="T97" fmla="*/ 88 h 216"/>
                    <a:gd name="T98" fmla="*/ 330 w 492"/>
                    <a:gd name="T99" fmla="*/ 85 h 216"/>
                    <a:gd name="T100" fmla="*/ 356 w 492"/>
                    <a:gd name="T101" fmla="*/ 119 h 216"/>
                    <a:gd name="T102" fmla="*/ 356 w 492"/>
                    <a:gd name="T103" fmla="*/ 16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92" h="216">
                      <a:moveTo>
                        <a:pt x="43" y="0"/>
                      </a:moveTo>
                      <a:cubicBezTo>
                        <a:pt x="20" y="0"/>
                        <a:pt x="0" y="19"/>
                        <a:pt x="0" y="43"/>
                      </a:cubicBezTo>
                      <a:cubicBezTo>
                        <a:pt x="0" y="173"/>
                        <a:pt x="0" y="173"/>
                        <a:pt x="0" y="173"/>
                      </a:cubicBezTo>
                      <a:cubicBezTo>
                        <a:pt x="0" y="197"/>
                        <a:pt x="20" y="216"/>
                        <a:pt x="43" y="216"/>
                      </a:cubicBezTo>
                      <a:cubicBezTo>
                        <a:pt x="449" y="216"/>
                        <a:pt x="449" y="216"/>
                        <a:pt x="449" y="216"/>
                      </a:cubicBezTo>
                      <a:cubicBezTo>
                        <a:pt x="473" y="216"/>
                        <a:pt x="492" y="197"/>
                        <a:pt x="492" y="173"/>
                      </a:cubicBezTo>
                      <a:cubicBezTo>
                        <a:pt x="492" y="43"/>
                        <a:pt x="492" y="43"/>
                        <a:pt x="492" y="43"/>
                      </a:cubicBezTo>
                      <a:cubicBezTo>
                        <a:pt x="492" y="19"/>
                        <a:pt x="473" y="0"/>
                        <a:pt x="449" y="0"/>
                      </a:cubicBezTo>
                      <a:lnTo>
                        <a:pt x="43" y="0"/>
                      </a:lnTo>
                      <a:close/>
                      <a:moveTo>
                        <a:pt x="206" y="163"/>
                      </a:moveTo>
                      <a:cubicBezTo>
                        <a:pt x="136" y="163"/>
                        <a:pt x="136" y="163"/>
                        <a:pt x="136" y="163"/>
                      </a:cubicBezTo>
                      <a:cubicBezTo>
                        <a:pt x="136" y="149"/>
                        <a:pt x="136" y="149"/>
                        <a:pt x="136" y="149"/>
                      </a:cubicBezTo>
                      <a:cubicBezTo>
                        <a:pt x="149" y="137"/>
                        <a:pt x="149" y="137"/>
                        <a:pt x="149" y="137"/>
                      </a:cubicBezTo>
                      <a:cubicBezTo>
                        <a:pt x="170" y="117"/>
                        <a:pt x="181" y="106"/>
                        <a:pt x="181" y="94"/>
                      </a:cubicBezTo>
                      <a:cubicBezTo>
                        <a:pt x="181" y="86"/>
                        <a:pt x="176" y="79"/>
                        <a:pt x="165" y="79"/>
                      </a:cubicBezTo>
                      <a:cubicBezTo>
                        <a:pt x="156" y="79"/>
                        <a:pt x="149" y="84"/>
                        <a:pt x="144" y="88"/>
                      </a:cubicBezTo>
                      <a:cubicBezTo>
                        <a:pt x="137" y="71"/>
                        <a:pt x="137" y="71"/>
                        <a:pt x="137" y="71"/>
                      </a:cubicBezTo>
                      <a:cubicBezTo>
                        <a:pt x="145" y="65"/>
                        <a:pt x="156" y="60"/>
                        <a:pt x="170" y="60"/>
                      </a:cubicBezTo>
                      <a:cubicBezTo>
                        <a:pt x="192" y="60"/>
                        <a:pt x="204" y="74"/>
                        <a:pt x="204" y="92"/>
                      </a:cubicBezTo>
                      <a:cubicBezTo>
                        <a:pt x="204" y="109"/>
                        <a:pt x="192" y="123"/>
                        <a:pt x="178" y="136"/>
                      </a:cubicBezTo>
                      <a:cubicBezTo>
                        <a:pt x="169" y="144"/>
                        <a:pt x="169" y="144"/>
                        <a:pt x="169" y="144"/>
                      </a:cubicBezTo>
                      <a:cubicBezTo>
                        <a:pt x="169" y="144"/>
                        <a:pt x="169" y="144"/>
                        <a:pt x="169" y="144"/>
                      </a:cubicBezTo>
                      <a:cubicBezTo>
                        <a:pt x="206" y="144"/>
                        <a:pt x="206" y="144"/>
                        <a:pt x="206" y="144"/>
                      </a:cubicBezTo>
                      <a:lnTo>
                        <a:pt x="206" y="163"/>
                      </a:lnTo>
                      <a:close/>
                      <a:moveTo>
                        <a:pt x="276" y="139"/>
                      </a:moveTo>
                      <a:cubicBezTo>
                        <a:pt x="272" y="139"/>
                        <a:pt x="272" y="139"/>
                        <a:pt x="272" y="139"/>
                      </a:cubicBezTo>
                      <a:cubicBezTo>
                        <a:pt x="272" y="163"/>
                        <a:pt x="272" y="163"/>
                        <a:pt x="272" y="163"/>
                      </a:cubicBezTo>
                      <a:cubicBezTo>
                        <a:pt x="250" y="163"/>
                        <a:pt x="250" y="163"/>
                        <a:pt x="250" y="163"/>
                      </a:cubicBezTo>
                      <a:cubicBezTo>
                        <a:pt x="250" y="139"/>
                        <a:pt x="250" y="139"/>
                        <a:pt x="250" y="139"/>
                      </a:cubicBezTo>
                      <a:cubicBezTo>
                        <a:pt x="206" y="139"/>
                        <a:pt x="206" y="139"/>
                        <a:pt x="206" y="139"/>
                      </a:cubicBezTo>
                      <a:cubicBezTo>
                        <a:pt x="206" y="124"/>
                        <a:pt x="206" y="124"/>
                        <a:pt x="206" y="124"/>
                      </a:cubicBezTo>
                      <a:cubicBezTo>
                        <a:pt x="244" y="62"/>
                        <a:pt x="244" y="62"/>
                        <a:pt x="244" y="62"/>
                      </a:cubicBezTo>
                      <a:cubicBezTo>
                        <a:pt x="272" y="62"/>
                        <a:pt x="272" y="62"/>
                        <a:pt x="272" y="62"/>
                      </a:cubicBezTo>
                      <a:cubicBezTo>
                        <a:pt x="272" y="121"/>
                        <a:pt x="272" y="121"/>
                        <a:pt x="272" y="121"/>
                      </a:cubicBezTo>
                      <a:cubicBezTo>
                        <a:pt x="276" y="121"/>
                        <a:pt x="276" y="121"/>
                        <a:pt x="276" y="121"/>
                      </a:cubicBezTo>
                      <a:lnTo>
                        <a:pt x="276" y="139"/>
                      </a:lnTo>
                      <a:close/>
                      <a:moveTo>
                        <a:pt x="356" y="163"/>
                      </a:moveTo>
                      <a:cubicBezTo>
                        <a:pt x="333" y="163"/>
                        <a:pt x="333" y="163"/>
                        <a:pt x="333" y="163"/>
                      </a:cubicBezTo>
                      <a:cubicBezTo>
                        <a:pt x="333" y="121"/>
                        <a:pt x="333" y="121"/>
                        <a:pt x="333" y="121"/>
                      </a:cubicBezTo>
                      <a:cubicBezTo>
                        <a:pt x="333" y="111"/>
                        <a:pt x="330" y="105"/>
                        <a:pt x="321" y="105"/>
                      </a:cubicBezTo>
                      <a:cubicBezTo>
                        <a:pt x="315" y="105"/>
                        <a:pt x="311" y="109"/>
                        <a:pt x="309" y="113"/>
                      </a:cubicBezTo>
                      <a:cubicBezTo>
                        <a:pt x="309" y="114"/>
                        <a:pt x="309" y="116"/>
                        <a:pt x="309" y="118"/>
                      </a:cubicBezTo>
                      <a:cubicBezTo>
                        <a:pt x="309" y="163"/>
                        <a:pt x="309" y="163"/>
                        <a:pt x="309" y="163"/>
                      </a:cubicBezTo>
                      <a:cubicBezTo>
                        <a:pt x="285" y="163"/>
                        <a:pt x="285" y="163"/>
                        <a:pt x="285" y="163"/>
                      </a:cubicBezTo>
                      <a:cubicBezTo>
                        <a:pt x="285" y="52"/>
                        <a:pt x="285" y="52"/>
                        <a:pt x="285" y="52"/>
                      </a:cubicBezTo>
                      <a:cubicBezTo>
                        <a:pt x="309" y="52"/>
                        <a:pt x="309" y="52"/>
                        <a:pt x="309" y="52"/>
                      </a:cubicBezTo>
                      <a:cubicBezTo>
                        <a:pt x="309" y="96"/>
                        <a:pt x="309" y="96"/>
                        <a:pt x="309" y="96"/>
                      </a:cubicBezTo>
                      <a:cubicBezTo>
                        <a:pt x="309" y="96"/>
                        <a:pt x="309" y="96"/>
                        <a:pt x="309" y="96"/>
                      </a:cubicBezTo>
                      <a:cubicBezTo>
                        <a:pt x="311" y="93"/>
                        <a:pt x="314" y="90"/>
                        <a:pt x="318" y="88"/>
                      </a:cubicBezTo>
                      <a:cubicBezTo>
                        <a:pt x="321" y="86"/>
                        <a:pt x="326" y="85"/>
                        <a:pt x="330" y="85"/>
                      </a:cubicBezTo>
                      <a:cubicBezTo>
                        <a:pt x="345" y="85"/>
                        <a:pt x="356" y="96"/>
                        <a:pt x="356" y="119"/>
                      </a:cubicBezTo>
                      <a:lnTo>
                        <a:pt x="356" y="1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137"/>
                <p:cNvSpPr/>
                <p:nvPr/>
              </p:nvSpPr>
              <p:spPr bwMode="auto">
                <a:xfrm>
                  <a:off x="4289" y="2358"/>
                  <a:ext cx="636" cy="401"/>
                </a:xfrm>
                <a:custGeom>
                  <a:avLst/>
                  <a:gdLst>
                    <a:gd name="T0" fmla="*/ 53 w 290"/>
                    <a:gd name="T1" fmla="*/ 183 h 183"/>
                    <a:gd name="T2" fmla="*/ 130 w 290"/>
                    <a:gd name="T3" fmla="*/ 96 h 183"/>
                    <a:gd name="T4" fmla="*/ 145 w 290"/>
                    <a:gd name="T5" fmla="*/ 99 h 183"/>
                    <a:gd name="T6" fmla="*/ 161 w 290"/>
                    <a:gd name="T7" fmla="*/ 96 h 183"/>
                    <a:gd name="T8" fmla="*/ 238 w 290"/>
                    <a:gd name="T9" fmla="*/ 183 h 183"/>
                    <a:gd name="T10" fmla="*/ 290 w 290"/>
                    <a:gd name="T11" fmla="*/ 183 h 183"/>
                    <a:gd name="T12" fmla="*/ 190 w 290"/>
                    <a:gd name="T13" fmla="*/ 70 h 183"/>
                    <a:gd name="T14" fmla="*/ 195 w 290"/>
                    <a:gd name="T15" fmla="*/ 49 h 183"/>
                    <a:gd name="T16" fmla="*/ 145 w 290"/>
                    <a:gd name="T17" fmla="*/ 0 h 183"/>
                    <a:gd name="T18" fmla="*/ 96 w 290"/>
                    <a:gd name="T19" fmla="*/ 49 h 183"/>
                    <a:gd name="T20" fmla="*/ 100 w 290"/>
                    <a:gd name="T21" fmla="*/ 70 h 183"/>
                    <a:gd name="T22" fmla="*/ 0 w 290"/>
                    <a:gd name="T23" fmla="*/ 183 h 183"/>
                    <a:gd name="T24" fmla="*/ 53 w 290"/>
                    <a:gd name="T25"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0" h="183">
                      <a:moveTo>
                        <a:pt x="53" y="183"/>
                      </a:moveTo>
                      <a:cubicBezTo>
                        <a:pt x="130" y="96"/>
                        <a:pt x="130" y="96"/>
                        <a:pt x="130" y="96"/>
                      </a:cubicBezTo>
                      <a:cubicBezTo>
                        <a:pt x="135" y="97"/>
                        <a:pt x="140" y="99"/>
                        <a:pt x="145" y="99"/>
                      </a:cubicBezTo>
                      <a:cubicBezTo>
                        <a:pt x="151" y="99"/>
                        <a:pt x="156" y="97"/>
                        <a:pt x="161" y="96"/>
                      </a:cubicBezTo>
                      <a:cubicBezTo>
                        <a:pt x="238" y="183"/>
                        <a:pt x="238" y="183"/>
                        <a:pt x="238" y="183"/>
                      </a:cubicBezTo>
                      <a:cubicBezTo>
                        <a:pt x="290" y="183"/>
                        <a:pt x="290" y="183"/>
                        <a:pt x="290" y="183"/>
                      </a:cubicBezTo>
                      <a:cubicBezTo>
                        <a:pt x="190" y="70"/>
                        <a:pt x="190" y="70"/>
                        <a:pt x="190" y="70"/>
                      </a:cubicBezTo>
                      <a:cubicBezTo>
                        <a:pt x="193" y="63"/>
                        <a:pt x="195" y="56"/>
                        <a:pt x="195" y="49"/>
                      </a:cubicBezTo>
                      <a:cubicBezTo>
                        <a:pt x="195" y="22"/>
                        <a:pt x="173" y="0"/>
                        <a:pt x="145" y="0"/>
                      </a:cubicBezTo>
                      <a:cubicBezTo>
                        <a:pt x="118" y="0"/>
                        <a:pt x="96" y="22"/>
                        <a:pt x="96" y="49"/>
                      </a:cubicBezTo>
                      <a:cubicBezTo>
                        <a:pt x="96" y="56"/>
                        <a:pt x="98" y="63"/>
                        <a:pt x="100" y="70"/>
                      </a:cubicBezTo>
                      <a:cubicBezTo>
                        <a:pt x="0" y="183"/>
                        <a:pt x="0" y="183"/>
                        <a:pt x="0" y="183"/>
                      </a:cubicBezTo>
                      <a:lnTo>
                        <a:pt x="53" y="1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138"/>
                <p:cNvSpPr/>
                <p:nvPr/>
              </p:nvSpPr>
              <p:spPr bwMode="auto">
                <a:xfrm>
                  <a:off x="4570" y="2981"/>
                  <a:ext cx="52" cy="94"/>
                </a:xfrm>
                <a:custGeom>
                  <a:avLst/>
                  <a:gdLst>
                    <a:gd name="T0" fmla="*/ 0 w 24"/>
                    <a:gd name="T1" fmla="*/ 43 h 43"/>
                    <a:gd name="T2" fmla="*/ 0 w 24"/>
                    <a:gd name="T3" fmla="*/ 43 h 43"/>
                    <a:gd name="T4" fmla="*/ 23 w 24"/>
                    <a:gd name="T5" fmla="*/ 43 h 43"/>
                    <a:gd name="T6" fmla="*/ 24 w 24"/>
                    <a:gd name="T7" fmla="*/ 2 h 43"/>
                    <a:gd name="T8" fmla="*/ 23 w 24"/>
                    <a:gd name="T9" fmla="*/ 2 h 43"/>
                    <a:gd name="T10" fmla="*/ 0 w 24"/>
                    <a:gd name="T11" fmla="*/ 43 h 43"/>
                  </a:gdLst>
                  <a:ahLst/>
                  <a:cxnLst>
                    <a:cxn ang="0">
                      <a:pos x="T0" y="T1"/>
                    </a:cxn>
                    <a:cxn ang="0">
                      <a:pos x="T2" y="T3"/>
                    </a:cxn>
                    <a:cxn ang="0">
                      <a:pos x="T4" y="T5"/>
                    </a:cxn>
                    <a:cxn ang="0">
                      <a:pos x="T6" y="T7"/>
                    </a:cxn>
                    <a:cxn ang="0">
                      <a:pos x="T8" y="T9"/>
                    </a:cxn>
                    <a:cxn ang="0">
                      <a:pos x="T10" y="T11"/>
                    </a:cxn>
                  </a:cxnLst>
                  <a:rect l="0" t="0" r="r" b="b"/>
                  <a:pathLst>
                    <a:path w="24" h="43">
                      <a:moveTo>
                        <a:pt x="0" y="43"/>
                      </a:moveTo>
                      <a:cubicBezTo>
                        <a:pt x="0" y="43"/>
                        <a:pt x="0" y="43"/>
                        <a:pt x="0" y="43"/>
                      </a:cubicBezTo>
                      <a:cubicBezTo>
                        <a:pt x="23" y="43"/>
                        <a:pt x="23" y="43"/>
                        <a:pt x="23" y="43"/>
                      </a:cubicBezTo>
                      <a:cubicBezTo>
                        <a:pt x="23" y="43"/>
                        <a:pt x="24" y="0"/>
                        <a:pt x="24" y="2"/>
                      </a:cubicBezTo>
                      <a:cubicBezTo>
                        <a:pt x="23" y="2"/>
                        <a:pt x="23" y="2"/>
                        <a:pt x="23" y="2"/>
                      </a:cubicBezTo>
                      <a:cubicBezTo>
                        <a:pt x="20" y="9"/>
                        <a:pt x="0" y="43"/>
                        <a:pt x="0"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xit" presetSubtype="8" fill="hold" nodeType="afterEffect">
                                  <p:stCondLst>
                                    <p:cond delay="0"/>
                                  </p:stCondLst>
                                  <p:childTnLst>
                                    <p:animEffect transition="out" filter="wipe(left)">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22" presetClass="exit" presetSubtype="8" fill="hold" grpId="1" nodeType="withEffect">
                                  <p:stCondLst>
                                    <p:cond delay="0"/>
                                  </p:stCondLst>
                                  <p:childTnLst>
                                    <p:animEffect transition="out" filter="wipe(left)">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22" presetClass="exit" presetSubtype="8" fill="hold" grpId="1" nodeType="withEffect">
                                  <p:stCondLst>
                                    <p:cond delay="0"/>
                                  </p:stCondLst>
                                  <p:childTnLst>
                                    <p:animEffect transition="out" filter="wipe(left)">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7"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网线"/>
          <p:cNvGrpSpPr/>
          <p:nvPr/>
        </p:nvGrpSpPr>
        <p:grpSpPr bwMode="auto">
          <a:xfrm>
            <a:off x="2466071" y="1690390"/>
            <a:ext cx="3163922" cy="3329037"/>
            <a:chOff x="1937437" y="1332541"/>
            <a:chExt cx="3986578" cy="4192919"/>
          </a:xfrm>
        </p:grpSpPr>
        <p:sp>
          <p:nvSpPr>
            <p:cNvPr id="5" name="Line 16"/>
            <p:cNvSpPr>
              <a:spLocks noChangeShapeType="1"/>
            </p:cNvSpPr>
            <p:nvPr/>
          </p:nvSpPr>
          <p:spPr bwMode="gray">
            <a:xfrm>
              <a:off x="1937437" y="3430588"/>
              <a:ext cx="3986578" cy="0"/>
            </a:xfrm>
            <a:prstGeom prst="line">
              <a:avLst/>
            </a:prstGeom>
            <a:noFill/>
            <a:ln w="28575">
              <a:solidFill>
                <a:srgbClr val="808080">
                  <a:alpha val="50000"/>
                </a:srgb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6" name="Line 17"/>
            <p:cNvSpPr>
              <a:spLocks noChangeShapeType="1"/>
            </p:cNvSpPr>
            <p:nvPr/>
          </p:nvSpPr>
          <p:spPr bwMode="gray">
            <a:xfrm>
              <a:off x="3931520" y="1332541"/>
              <a:ext cx="0" cy="4192919"/>
            </a:xfrm>
            <a:prstGeom prst="line">
              <a:avLst/>
            </a:prstGeom>
            <a:noFill/>
            <a:ln w="28575">
              <a:solidFill>
                <a:srgbClr val="808080">
                  <a:alpha val="50000"/>
                </a:srgb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7" name="Oval 10"/>
            <p:cNvSpPr>
              <a:spLocks noChangeArrowheads="1"/>
            </p:cNvSpPr>
            <p:nvPr/>
          </p:nvSpPr>
          <p:spPr bwMode="gray">
            <a:xfrm>
              <a:off x="2332760" y="1808648"/>
              <a:ext cx="3192756" cy="3216899"/>
            </a:xfrm>
            <a:prstGeom prst="ellipse">
              <a:avLst/>
            </a:prstGeom>
            <a:noFill/>
            <a:ln w="9525">
              <a:solidFill>
                <a:srgbClr val="B2B2B2">
                  <a:alpha val="50000"/>
                </a:srgbClr>
              </a:solidFill>
              <a:round/>
            </a:ln>
            <a:effectLst/>
            <a:extLst>
              <a:ext uri="{909E8E84-426E-40DD-AFC4-6F175D3DCCD1}">
                <a14:hiddenFill xmlns:a14="http://schemas.microsoft.com/office/drawing/2010/main">
                  <a:solidFill>
                    <a:schemeClr val="accent1">
                      <a:alpha val="64999"/>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8" name="Oval 15"/>
            <p:cNvSpPr>
              <a:spLocks noChangeArrowheads="1"/>
            </p:cNvSpPr>
            <p:nvPr/>
          </p:nvSpPr>
          <p:spPr bwMode="auto">
            <a:xfrm>
              <a:off x="2135892" y="1600749"/>
              <a:ext cx="3608719" cy="3643808"/>
            </a:xfrm>
            <a:prstGeom prst="ellipse">
              <a:avLst/>
            </a:prstGeom>
            <a:noFill/>
            <a:ln w="19050">
              <a:solidFill>
                <a:srgbClr val="B2B2B2">
                  <a:alpha val="50000"/>
                </a:srgbClr>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grpSp>
      <p:grpSp>
        <p:nvGrpSpPr>
          <p:cNvPr id="9" name="标题"/>
          <p:cNvGrpSpPr/>
          <p:nvPr/>
        </p:nvGrpSpPr>
        <p:grpSpPr bwMode="auto">
          <a:xfrm>
            <a:off x="2982122" y="2290264"/>
            <a:ext cx="2117958" cy="2160256"/>
            <a:chOff x="579" y="1589"/>
            <a:chExt cx="1358" cy="1358"/>
          </a:xfrm>
          <a:solidFill>
            <a:schemeClr val="accent1"/>
          </a:solidFill>
        </p:grpSpPr>
        <p:sp>
          <p:nvSpPr>
            <p:cNvPr id="10" name="Oval 12"/>
            <p:cNvSpPr>
              <a:spLocks noChangeArrowheads="1"/>
            </p:cNvSpPr>
            <p:nvPr/>
          </p:nvSpPr>
          <p:spPr bwMode="gray">
            <a:xfrm>
              <a:off x="579" y="1589"/>
              <a:ext cx="1358" cy="1358"/>
            </a:xfrm>
            <a:prstGeom prst="ellipse">
              <a:avLst/>
            </a:prstGeom>
            <a:grpFill/>
            <a:ln w="38100">
              <a:solidFill>
                <a:schemeClr val="accent1"/>
              </a:solidFill>
              <a:round/>
            </a:ln>
            <a:effec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11" name="Oval 13"/>
            <p:cNvSpPr>
              <a:spLocks noChangeArrowheads="1"/>
            </p:cNvSpPr>
            <p:nvPr/>
          </p:nvSpPr>
          <p:spPr bwMode="gray">
            <a:xfrm>
              <a:off x="635" y="1642"/>
              <a:ext cx="1245" cy="1246"/>
            </a:xfrm>
            <a:prstGeom prst="ellipse">
              <a:avLst/>
            </a:prstGeom>
            <a:grpFill/>
            <a:ln w="9525">
              <a:solidFill>
                <a:srgbClr val="DDDDDD"/>
              </a:solidFill>
              <a:round/>
            </a:ln>
            <a:effectLst>
              <a:outerShdw algn="ctr" rotWithShape="0">
                <a:srgbClr val="000000">
                  <a:alpha val="50000"/>
                </a:srgbClr>
              </a:outerShdw>
            </a:effec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12" name="Oval 14"/>
            <p:cNvSpPr>
              <a:spLocks noChangeArrowheads="1"/>
            </p:cNvSpPr>
            <p:nvPr/>
          </p:nvSpPr>
          <p:spPr bwMode="gray">
            <a:xfrm>
              <a:off x="865" y="1880"/>
              <a:ext cx="797" cy="798"/>
            </a:xfrm>
            <a:prstGeom prst="ellipse">
              <a:avLst/>
            </a:prstGeom>
            <a:grpFill/>
            <a:ln w="9525">
              <a:solidFill>
                <a:srgbClr val="B2B2B2"/>
              </a:solidFill>
              <a:round/>
            </a:ln>
            <a:effectLst/>
            <a:extLs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pPr algn="ctr" eaLnBrk="1" fontAlgn="auto" hangingPunct="1">
                <a:spcBef>
                  <a:spcPts val="0"/>
                </a:spcBef>
                <a:spcAft>
                  <a:spcPts val="0"/>
                </a:spcAft>
                <a:defRPr/>
              </a:pPr>
              <a:r>
                <a:rPr lang="zh-CN" altLang="en-US" sz="2000" b="1" kern="0" dirty="0">
                  <a:solidFill>
                    <a:srgbClr val="FFFFFF"/>
                  </a:solidFill>
                  <a:latin typeface="Arial" panose="020B0604020202020204" pitchFamily="34" charset="0"/>
                  <a:ea typeface="微软雅黑" panose="020B0503020204020204" pitchFamily="34" charset="-122"/>
                </a:rPr>
                <a:t>前瞻性认识</a:t>
              </a:r>
            </a:p>
          </p:txBody>
        </p:sp>
      </p:grpSp>
      <p:sp>
        <p:nvSpPr>
          <p:cNvPr id="13" name="文本5"/>
          <p:cNvSpPr>
            <a:spLocks noChangeArrowheads="1"/>
          </p:cNvSpPr>
          <p:nvPr/>
        </p:nvSpPr>
        <p:spPr bwMode="black">
          <a:xfrm>
            <a:off x="4926899" y="4512170"/>
            <a:ext cx="1854756" cy="28872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72576" tIns="36288" rIns="72576" bIns="36288" anchor="ctr">
            <a:spAutoFit/>
          </a:bodyPr>
          <a:lstStyle/>
          <a:p>
            <a:pPr eaLnBrk="1" hangingPunct="1">
              <a:buFont typeface="Arial" panose="020B0604020202020204" pitchFamily="34" charset="0"/>
              <a:buNone/>
              <a:defRPr/>
            </a:pPr>
            <a:r>
              <a:rPr lang="zh-CN" altLang="en-US" sz="1400" kern="0" dirty="0">
                <a:latin typeface="Arial" panose="020B0604020202020204" pitchFamily="34" charset="0"/>
                <a:ea typeface="微软雅黑" panose="020B0503020204020204" pitchFamily="34" charset="-122"/>
              </a:rPr>
              <a:t>此处添加文本</a:t>
            </a:r>
            <a:r>
              <a:rPr lang="en-US" altLang="zh-CN" sz="1400" kern="0" dirty="0">
                <a:latin typeface="Arial" panose="020B0604020202020204" pitchFamily="34" charset="0"/>
                <a:ea typeface="微软雅黑" panose="020B0503020204020204" pitchFamily="34" charset="-122"/>
              </a:rPr>
              <a:t>5</a:t>
            </a:r>
          </a:p>
        </p:txBody>
      </p:sp>
      <p:sp>
        <p:nvSpPr>
          <p:cNvPr id="14" name="文本4"/>
          <p:cNvSpPr>
            <a:spLocks noChangeArrowheads="1"/>
          </p:cNvSpPr>
          <p:nvPr/>
        </p:nvSpPr>
        <p:spPr bwMode="black">
          <a:xfrm>
            <a:off x="5493910" y="3943891"/>
            <a:ext cx="1854756" cy="28872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72576" tIns="36288" rIns="72576" bIns="36288" anchor="ctr">
            <a:spAutoFit/>
          </a:bodyPr>
          <a:lstStyle/>
          <a:p>
            <a:pPr eaLnBrk="1" hangingPunct="1">
              <a:buFont typeface="Arial" panose="020B0604020202020204" pitchFamily="34" charset="0"/>
              <a:buNone/>
              <a:defRPr/>
            </a:pPr>
            <a:r>
              <a:rPr lang="zh-CN" altLang="en-US" sz="1400" kern="0" dirty="0">
                <a:latin typeface="Arial" panose="020B0604020202020204" pitchFamily="34" charset="0"/>
                <a:ea typeface="微软雅黑" panose="020B0503020204020204" pitchFamily="34" charset="-122"/>
              </a:rPr>
              <a:t>此处添加文本</a:t>
            </a:r>
            <a:r>
              <a:rPr lang="en-US" altLang="zh-CN" sz="1400" kern="0" dirty="0">
                <a:latin typeface="Arial" panose="020B0604020202020204" pitchFamily="34" charset="0"/>
                <a:ea typeface="微软雅黑" panose="020B0503020204020204" pitchFamily="34" charset="-122"/>
              </a:rPr>
              <a:t>4</a:t>
            </a:r>
          </a:p>
        </p:txBody>
      </p:sp>
      <p:sp>
        <p:nvSpPr>
          <p:cNvPr id="15" name="文本3"/>
          <p:cNvSpPr>
            <a:spLocks noChangeArrowheads="1"/>
          </p:cNvSpPr>
          <p:nvPr/>
        </p:nvSpPr>
        <p:spPr bwMode="black">
          <a:xfrm>
            <a:off x="5709375" y="3226296"/>
            <a:ext cx="1853496" cy="28872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72576" tIns="36288" rIns="72576" bIns="36288" anchor="ctr">
            <a:spAutoFit/>
          </a:bodyPr>
          <a:lstStyle/>
          <a:p>
            <a:pPr eaLnBrk="1" hangingPunct="1">
              <a:buFont typeface="Arial" panose="020B0604020202020204" pitchFamily="34" charset="0"/>
              <a:buNone/>
              <a:defRPr/>
            </a:pPr>
            <a:r>
              <a:rPr lang="zh-CN" altLang="en-US" sz="1400" kern="0" dirty="0">
                <a:latin typeface="Arial" panose="020B0604020202020204" pitchFamily="34" charset="0"/>
                <a:ea typeface="微软雅黑" panose="020B0503020204020204" pitchFamily="34" charset="-122"/>
              </a:rPr>
              <a:t>此处添加文本</a:t>
            </a:r>
            <a:r>
              <a:rPr lang="en-US" altLang="zh-CN" sz="1400" kern="0" dirty="0">
                <a:latin typeface="Arial" panose="020B0604020202020204" pitchFamily="34" charset="0"/>
                <a:ea typeface="微软雅黑" panose="020B0503020204020204" pitchFamily="34" charset="-122"/>
              </a:rPr>
              <a:t>3</a:t>
            </a:r>
          </a:p>
        </p:txBody>
      </p:sp>
      <p:sp>
        <p:nvSpPr>
          <p:cNvPr id="16" name="文本2"/>
          <p:cNvSpPr>
            <a:spLocks noChangeArrowheads="1"/>
          </p:cNvSpPr>
          <p:nvPr/>
        </p:nvSpPr>
        <p:spPr bwMode="black">
          <a:xfrm>
            <a:off x="5497691" y="2528861"/>
            <a:ext cx="1853496" cy="28872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72576" tIns="36288" rIns="72576" bIns="36288" anchor="ctr">
            <a:spAutoFit/>
          </a:bodyPr>
          <a:lstStyle/>
          <a:p>
            <a:pPr eaLnBrk="1" hangingPunct="1">
              <a:buFont typeface="Arial" panose="020B0604020202020204" pitchFamily="34" charset="0"/>
              <a:buNone/>
              <a:defRPr/>
            </a:pPr>
            <a:r>
              <a:rPr lang="zh-CN" altLang="en-US" sz="1400" kern="0" dirty="0">
                <a:latin typeface="Arial" panose="020B0604020202020204" pitchFamily="34" charset="0"/>
                <a:ea typeface="微软雅黑" panose="020B0503020204020204" pitchFamily="34" charset="-122"/>
              </a:rPr>
              <a:t>此处添加文本</a:t>
            </a:r>
            <a:r>
              <a:rPr lang="en-US" altLang="zh-CN" sz="1400" kern="0" dirty="0">
                <a:latin typeface="Arial" panose="020B0604020202020204" pitchFamily="34" charset="0"/>
                <a:ea typeface="微软雅黑" panose="020B0503020204020204" pitchFamily="34" charset="-122"/>
              </a:rPr>
              <a:t>2</a:t>
            </a:r>
          </a:p>
        </p:txBody>
      </p:sp>
      <p:sp>
        <p:nvSpPr>
          <p:cNvPr id="17" name="文本1"/>
          <p:cNvSpPr>
            <a:spLocks noChangeArrowheads="1"/>
          </p:cNvSpPr>
          <p:nvPr/>
        </p:nvSpPr>
        <p:spPr bwMode="black">
          <a:xfrm>
            <a:off x="4885319" y="1902077"/>
            <a:ext cx="1854756" cy="29233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72576" tIns="36288" rIns="72576" bIns="36288" anchor="ctr">
            <a:spAutoFit/>
          </a:bodyPr>
          <a:lstStyle/>
          <a:p>
            <a:pPr eaLnBrk="1" fontAlgn="auto" hangingPunct="1">
              <a:spcBef>
                <a:spcPts val="0"/>
              </a:spcBef>
              <a:spcAft>
                <a:spcPts val="0"/>
              </a:spcAft>
              <a:defRPr/>
            </a:pPr>
            <a:r>
              <a:rPr lang="zh-CN" altLang="en-US" sz="1400" kern="0" dirty="0">
                <a:latin typeface="Arial" panose="020B0604020202020204" pitchFamily="34" charset="0"/>
                <a:ea typeface="微软雅黑" panose="020B0503020204020204" pitchFamily="34" charset="-122"/>
              </a:rPr>
              <a:t>此处添加文本</a:t>
            </a:r>
            <a:r>
              <a:rPr lang="en-US" altLang="zh-CN" sz="1400" kern="0" dirty="0">
                <a:latin typeface="Arial" panose="020B0604020202020204" pitchFamily="34" charset="0"/>
                <a:ea typeface="微软雅黑" panose="020B0503020204020204" pitchFamily="34" charset="-122"/>
              </a:rPr>
              <a:t>1</a:t>
            </a:r>
          </a:p>
        </p:txBody>
      </p:sp>
      <p:grpSp>
        <p:nvGrpSpPr>
          <p:cNvPr id="18" name="圆圈1"/>
          <p:cNvGrpSpPr/>
          <p:nvPr/>
        </p:nvGrpSpPr>
        <p:grpSpPr bwMode="auto">
          <a:xfrm>
            <a:off x="4555745" y="1888750"/>
            <a:ext cx="302565" cy="302549"/>
            <a:chOff x="2928" y="2208"/>
            <a:chExt cx="262" cy="262"/>
          </a:xfrm>
          <a:solidFill>
            <a:schemeClr val="accent1"/>
          </a:solidFill>
        </p:grpSpPr>
        <p:sp>
          <p:nvSpPr>
            <p:cNvPr id="19" name="Oval 19"/>
            <p:cNvSpPr>
              <a:spLocks noChangeArrowheads="1"/>
            </p:cNvSpPr>
            <p:nvPr/>
          </p:nvSpPr>
          <p:spPr bwMode="gray">
            <a:xfrm>
              <a:off x="2928" y="2208"/>
              <a:ext cx="262" cy="262"/>
            </a:xfrm>
            <a:prstGeom prst="ellipse">
              <a:avLst/>
            </a:prstGeom>
            <a:grpFill/>
            <a:ln w="12700">
              <a:solidFill>
                <a:schemeClr val="accent1"/>
              </a:solidFill>
              <a:round/>
            </a:ln>
            <a:effectLst>
              <a:outerShdw dist="35921" dir="2700000" algn="ctr" rotWithShape="0">
                <a:srgbClr val="1C1C1C">
                  <a:alpha val="50000"/>
                </a:srgbClr>
              </a:outerShdw>
            </a:effec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20" name="Oval 20"/>
            <p:cNvSpPr>
              <a:spLocks noChangeArrowheads="1"/>
            </p:cNvSpPr>
            <p:nvPr/>
          </p:nvSpPr>
          <p:spPr bwMode="gray">
            <a:xfrm>
              <a:off x="2953" y="2230"/>
              <a:ext cx="218" cy="218"/>
            </a:xfrm>
            <a:prstGeom prst="ellipse">
              <a:avLst/>
            </a:prstGeom>
            <a:grpFill/>
            <a:ln w="12700">
              <a:solidFill>
                <a:srgbClr val="DDDDDD"/>
              </a:solidFill>
              <a:round/>
            </a:ln>
            <a:effectLst/>
            <a:extLs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grpSp>
      <p:grpSp>
        <p:nvGrpSpPr>
          <p:cNvPr id="21" name="圆圈2"/>
          <p:cNvGrpSpPr/>
          <p:nvPr/>
        </p:nvGrpSpPr>
        <p:grpSpPr bwMode="auto">
          <a:xfrm>
            <a:off x="5189154" y="2516469"/>
            <a:ext cx="302565" cy="302549"/>
            <a:chOff x="2928" y="2208"/>
            <a:chExt cx="262" cy="262"/>
          </a:xfrm>
          <a:solidFill>
            <a:schemeClr val="accent1"/>
          </a:solidFill>
        </p:grpSpPr>
        <p:sp>
          <p:nvSpPr>
            <p:cNvPr id="22" name="Oval 28"/>
            <p:cNvSpPr>
              <a:spLocks noChangeArrowheads="1"/>
            </p:cNvSpPr>
            <p:nvPr/>
          </p:nvSpPr>
          <p:spPr bwMode="gray">
            <a:xfrm>
              <a:off x="2928" y="2208"/>
              <a:ext cx="262" cy="262"/>
            </a:xfrm>
            <a:prstGeom prst="ellipse">
              <a:avLst/>
            </a:prstGeom>
            <a:grpFill/>
            <a:ln w="12700">
              <a:solidFill>
                <a:schemeClr val="accent1"/>
              </a:solidFill>
              <a:round/>
            </a:ln>
            <a:effectLst>
              <a:outerShdw dist="35921" dir="2700000" algn="ctr" rotWithShape="0">
                <a:srgbClr val="1C1C1C">
                  <a:alpha val="50000"/>
                </a:srgbClr>
              </a:outerShdw>
            </a:effec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23" name="Oval 29"/>
            <p:cNvSpPr>
              <a:spLocks noChangeArrowheads="1"/>
            </p:cNvSpPr>
            <p:nvPr/>
          </p:nvSpPr>
          <p:spPr bwMode="gray">
            <a:xfrm>
              <a:off x="2950" y="2230"/>
              <a:ext cx="218" cy="218"/>
            </a:xfrm>
            <a:prstGeom prst="ellipse">
              <a:avLst/>
            </a:prstGeom>
            <a:grpFill/>
            <a:ln w="12700">
              <a:solidFill>
                <a:srgbClr val="DDDDDD"/>
              </a:solidFill>
              <a:round/>
            </a:ln>
            <a:effectLst/>
            <a:extLs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grpSp>
      <p:grpSp>
        <p:nvGrpSpPr>
          <p:cNvPr id="24" name="圆圈3"/>
          <p:cNvGrpSpPr/>
          <p:nvPr/>
        </p:nvGrpSpPr>
        <p:grpSpPr bwMode="auto">
          <a:xfrm>
            <a:off x="5395576" y="3200737"/>
            <a:ext cx="302565" cy="302549"/>
            <a:chOff x="2928" y="2208"/>
            <a:chExt cx="262" cy="262"/>
          </a:xfrm>
          <a:solidFill>
            <a:schemeClr val="accent1"/>
          </a:solidFill>
        </p:grpSpPr>
        <p:sp>
          <p:nvSpPr>
            <p:cNvPr id="25" name="Oval 31"/>
            <p:cNvSpPr>
              <a:spLocks noChangeArrowheads="1"/>
            </p:cNvSpPr>
            <p:nvPr/>
          </p:nvSpPr>
          <p:spPr bwMode="gray">
            <a:xfrm>
              <a:off x="2928" y="2208"/>
              <a:ext cx="262" cy="262"/>
            </a:xfrm>
            <a:prstGeom prst="ellipse">
              <a:avLst/>
            </a:prstGeom>
            <a:grpFill/>
            <a:ln w="12700">
              <a:solidFill>
                <a:schemeClr val="accent1"/>
              </a:solidFill>
              <a:round/>
            </a:ln>
            <a:effectLst>
              <a:outerShdw dist="35921" dir="2700000" algn="ctr" rotWithShape="0">
                <a:srgbClr val="1C1C1C">
                  <a:alpha val="50000"/>
                </a:srgbClr>
              </a:outerShdw>
            </a:effec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26" name="Oval 32"/>
            <p:cNvSpPr>
              <a:spLocks noChangeArrowheads="1"/>
            </p:cNvSpPr>
            <p:nvPr/>
          </p:nvSpPr>
          <p:spPr bwMode="gray">
            <a:xfrm>
              <a:off x="2950" y="2230"/>
              <a:ext cx="218" cy="218"/>
            </a:xfrm>
            <a:prstGeom prst="ellipse">
              <a:avLst/>
            </a:prstGeom>
            <a:grpFill/>
            <a:ln w="12700">
              <a:solidFill>
                <a:srgbClr val="DDDDDD"/>
              </a:solidFill>
              <a:round/>
            </a:ln>
            <a:effectLst/>
            <a:extLs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grpSp>
      <p:grpSp>
        <p:nvGrpSpPr>
          <p:cNvPr id="27" name="圆圈4"/>
          <p:cNvGrpSpPr/>
          <p:nvPr/>
        </p:nvGrpSpPr>
        <p:grpSpPr bwMode="auto">
          <a:xfrm>
            <a:off x="5180671" y="3927422"/>
            <a:ext cx="302565" cy="302549"/>
            <a:chOff x="2928" y="2208"/>
            <a:chExt cx="262" cy="262"/>
          </a:xfrm>
          <a:solidFill>
            <a:schemeClr val="accent1"/>
          </a:solidFill>
        </p:grpSpPr>
        <p:sp>
          <p:nvSpPr>
            <p:cNvPr id="28" name="Oval 34"/>
            <p:cNvSpPr>
              <a:spLocks noChangeArrowheads="1"/>
            </p:cNvSpPr>
            <p:nvPr/>
          </p:nvSpPr>
          <p:spPr bwMode="gray">
            <a:xfrm>
              <a:off x="2928" y="2208"/>
              <a:ext cx="262" cy="262"/>
            </a:xfrm>
            <a:prstGeom prst="ellipse">
              <a:avLst/>
            </a:prstGeom>
            <a:grpFill/>
            <a:ln w="12700">
              <a:solidFill>
                <a:schemeClr val="accent1"/>
              </a:solidFill>
              <a:round/>
            </a:ln>
            <a:effectLst>
              <a:outerShdw dist="35921" dir="2700000" algn="ctr" rotWithShape="0">
                <a:srgbClr val="1C1C1C">
                  <a:alpha val="50000"/>
                </a:srgbClr>
              </a:outerShdw>
            </a:effec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29" name="Oval 35"/>
            <p:cNvSpPr>
              <a:spLocks noChangeArrowheads="1"/>
            </p:cNvSpPr>
            <p:nvPr/>
          </p:nvSpPr>
          <p:spPr bwMode="gray">
            <a:xfrm>
              <a:off x="2951" y="2230"/>
              <a:ext cx="218" cy="218"/>
            </a:xfrm>
            <a:prstGeom prst="ellipse">
              <a:avLst/>
            </a:prstGeom>
            <a:grpFill/>
            <a:ln w="12700">
              <a:solidFill>
                <a:srgbClr val="DDDDDD"/>
              </a:solidFill>
              <a:round/>
            </a:ln>
            <a:effectLst/>
            <a:extLs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grpSp>
      <p:grpSp>
        <p:nvGrpSpPr>
          <p:cNvPr id="30" name="圆圈5"/>
          <p:cNvGrpSpPr/>
          <p:nvPr/>
        </p:nvGrpSpPr>
        <p:grpSpPr bwMode="auto">
          <a:xfrm>
            <a:off x="4623610" y="4481624"/>
            <a:ext cx="302565" cy="302549"/>
            <a:chOff x="2928" y="2208"/>
            <a:chExt cx="262" cy="262"/>
          </a:xfrm>
          <a:solidFill>
            <a:schemeClr val="accent1"/>
          </a:solidFill>
        </p:grpSpPr>
        <p:sp>
          <p:nvSpPr>
            <p:cNvPr id="31" name="Oval 37"/>
            <p:cNvSpPr>
              <a:spLocks noChangeArrowheads="1"/>
            </p:cNvSpPr>
            <p:nvPr/>
          </p:nvSpPr>
          <p:spPr bwMode="gray">
            <a:xfrm>
              <a:off x="2928" y="2208"/>
              <a:ext cx="262" cy="262"/>
            </a:xfrm>
            <a:prstGeom prst="ellipse">
              <a:avLst/>
            </a:prstGeom>
            <a:grpFill/>
            <a:ln w="12700">
              <a:solidFill>
                <a:schemeClr val="accent1"/>
              </a:solidFill>
              <a:round/>
            </a:ln>
            <a:effectLst>
              <a:outerShdw dist="35921" dir="2700000" algn="ctr" rotWithShape="0">
                <a:srgbClr val="1C1C1C">
                  <a:alpha val="50000"/>
                </a:srgbClr>
              </a:outerShdw>
            </a:effec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sp>
          <p:nvSpPr>
            <p:cNvPr id="32" name="Oval 38"/>
            <p:cNvSpPr>
              <a:spLocks noChangeArrowheads="1"/>
            </p:cNvSpPr>
            <p:nvPr/>
          </p:nvSpPr>
          <p:spPr bwMode="gray">
            <a:xfrm>
              <a:off x="2949" y="2230"/>
              <a:ext cx="218" cy="218"/>
            </a:xfrm>
            <a:prstGeom prst="ellipse">
              <a:avLst/>
            </a:prstGeom>
            <a:grpFill/>
            <a:ln w="12700">
              <a:solidFill>
                <a:srgbClr val="DDDDDD"/>
              </a:solidFill>
              <a:round/>
            </a:ln>
            <a:effectLst/>
            <a:extLs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pPr eaLnBrk="1" fontAlgn="auto" hangingPunct="1">
                <a:spcBef>
                  <a:spcPts val="0"/>
                </a:spcBef>
                <a:spcAft>
                  <a:spcPts val="0"/>
                </a:spcAft>
                <a:defRPr/>
              </a:pPr>
              <a:endParaRPr lang="zh-CN" altLang="en-US" sz="1400" kern="0" dirty="0">
                <a:solidFill>
                  <a:sysClr val="windowText" lastClr="000000"/>
                </a:solidFill>
                <a:latin typeface="Arial" panose="020B0604020202020204" pitchFamily="34" charset="0"/>
                <a:ea typeface="微软雅黑" panose="020B0503020204020204" pitchFamily="34" charset="-122"/>
              </a:endParaRPr>
            </a:p>
          </p:txBody>
        </p:sp>
      </p:grpSp>
      <p:sp>
        <p:nvSpPr>
          <p:cNvPr id="33" name="文本框 74"/>
          <p:cNvSpPr txBox="1">
            <a:spLocks noChangeArrowheads="1"/>
          </p:cNvSpPr>
          <p:nvPr/>
        </p:nvSpPr>
        <p:spPr bwMode="auto">
          <a:xfrm>
            <a:off x="7740743" y="2348597"/>
            <a:ext cx="3024336" cy="1033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76" tIns="36288" rIns="72576" bIns="36288">
            <a:spAutoFit/>
          </a:bodyPr>
          <a:lstStyle>
            <a:lvl1pPr>
              <a:defRPr sz="2600">
                <a:solidFill>
                  <a:schemeClr val="tx1"/>
                </a:solidFill>
                <a:latin typeface="Calibri" panose="020F0502020204030204" pitchFamily="34" charset="0"/>
                <a:ea typeface="宋体" panose="02010600030101010101" pitchFamily="2" charset="-122"/>
              </a:defRPr>
            </a:lvl1pPr>
            <a:lvl2pPr marL="742950" indent="-285750">
              <a:defRPr sz="2200">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sz="1700">
                <a:solidFill>
                  <a:schemeClr val="tx1"/>
                </a:solidFill>
                <a:latin typeface="Calibri" panose="020F0502020204030204" pitchFamily="34" charset="0"/>
                <a:ea typeface="宋体" panose="02010600030101010101" pitchFamily="2" charset="-122"/>
              </a:defRPr>
            </a:lvl4pPr>
            <a:lvl5pPr marL="2057400" indent="-228600">
              <a:defRPr sz="17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9p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endPar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ct val="130000"/>
              </a:lnSpc>
            </a:pPr>
            <a:endPar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4" name="文本框 75"/>
          <p:cNvSpPr txBox="1">
            <a:spLocks noChangeArrowheads="1"/>
          </p:cNvSpPr>
          <p:nvPr/>
        </p:nvSpPr>
        <p:spPr bwMode="auto">
          <a:xfrm>
            <a:off x="7740743" y="3274566"/>
            <a:ext cx="2880320" cy="1735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76" tIns="36288" rIns="72576" bIns="36288">
            <a:spAutoFit/>
          </a:bodyPr>
          <a:lstStyle>
            <a:lvl1pPr>
              <a:defRPr sz="2600">
                <a:solidFill>
                  <a:schemeClr val="tx1"/>
                </a:solidFill>
                <a:latin typeface="Calibri" panose="020F0502020204030204" pitchFamily="34" charset="0"/>
                <a:ea typeface="宋体" panose="02010600030101010101" pitchFamily="2" charset="-122"/>
              </a:defRPr>
            </a:lvl1pPr>
            <a:lvl2pPr marL="742950" indent="-285750">
              <a:defRPr sz="2200">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sz="1700">
                <a:solidFill>
                  <a:schemeClr val="tx1"/>
                </a:solidFill>
                <a:latin typeface="Calibri" panose="020F0502020204030204" pitchFamily="34" charset="0"/>
                <a:ea typeface="宋体" panose="02010600030101010101" pitchFamily="2" charset="-122"/>
              </a:defRPr>
            </a:lvl4pPr>
            <a:lvl5pPr marL="2057400" indent="-228600">
              <a:defRPr sz="17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ts val="475"/>
              </a:spcBef>
              <a:spcAft>
                <a:spcPct val="0"/>
              </a:spcAft>
              <a:buFont typeface="Arial" panose="020B0604020202020204" pitchFamily="34" charset="0"/>
              <a:defRPr sz="17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ct val="150000"/>
              </a:lnSpc>
            </a:pPr>
            <a:endPar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5" name="矩形 1"/>
          <p:cNvSpPr>
            <a:spLocks noChangeArrowheads="1"/>
          </p:cNvSpPr>
          <p:nvPr/>
        </p:nvSpPr>
        <p:spPr bwMode="auto">
          <a:xfrm>
            <a:off x="7740744" y="1906414"/>
            <a:ext cx="1440160" cy="317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76" tIns="36288" rIns="72576" bIns="36288">
            <a:spAutoFit/>
          </a:bodyPr>
          <a:lstStyle/>
          <a:p>
            <a:pPr eaLnBrk="1" hangingPunct="1">
              <a:buFont typeface="Arial" panose="020B0604020202020204" pitchFamily="34" charset="0"/>
              <a:buNone/>
            </a:pPr>
            <a:r>
              <a:rPr lang="zh-CN" altLang="en-US" sz="1600" dirty="0">
                <a:latin typeface="微软雅黑" panose="020B0503020204020204" pitchFamily="34" charset="-122"/>
                <a:ea typeface="微软雅黑" panose="020B0503020204020204" pitchFamily="34" charset="-122"/>
              </a:rPr>
              <a:t>点击添加标题</a:t>
            </a:r>
            <a:endParaRPr lang="en-US" altLang="zh-CN"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31"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 calcmode="lin" valueType="num">
                                      <p:cBhvr>
                                        <p:cTn id="15" dur="500" fill="hold"/>
                                        <p:tgtEl>
                                          <p:spTgt spid="9"/>
                                        </p:tgtEl>
                                        <p:attrNameLst>
                                          <p:attrName>style.rotation</p:attrName>
                                        </p:attrNameLst>
                                      </p:cBhvr>
                                      <p:tavLst>
                                        <p:tav tm="0">
                                          <p:val>
                                            <p:fltVal val="90"/>
                                          </p:val>
                                        </p:tav>
                                        <p:tav tm="100000">
                                          <p:val>
                                            <p:fltVal val="0"/>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randombar(horizontal)">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randombar(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randombar(horizontal)">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randombar(horizontal)">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barn(inVertical)">
                                      <p:cBhvr>
                                        <p:cTn id="61" dur="500"/>
                                        <p:tgtEl>
                                          <p:spTgt spid="35"/>
                                        </p:tgtEl>
                                      </p:cBhvr>
                                    </p:animEffect>
                                  </p:childTnLst>
                                </p:cTn>
                              </p:par>
                            </p:childTnLst>
                          </p:cTn>
                        </p:par>
                        <p:par>
                          <p:cTn id="62" fill="hold">
                            <p:stCondLst>
                              <p:cond delay="500"/>
                            </p:stCondLst>
                            <p:childTnLst>
                              <p:par>
                                <p:cTn id="63" presetID="47" presetClass="entr" presetSubtype="0"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fade">
                                      <p:cBhvr>
                                        <p:cTn id="65" dur="750"/>
                                        <p:tgtEl>
                                          <p:spTgt spid="33"/>
                                        </p:tgtEl>
                                      </p:cBhvr>
                                    </p:animEffect>
                                    <p:anim calcmode="lin" valueType="num">
                                      <p:cBhvr>
                                        <p:cTn id="66" dur="750" fill="hold"/>
                                        <p:tgtEl>
                                          <p:spTgt spid="33"/>
                                        </p:tgtEl>
                                        <p:attrNameLst>
                                          <p:attrName>ppt_x</p:attrName>
                                        </p:attrNameLst>
                                      </p:cBhvr>
                                      <p:tavLst>
                                        <p:tav tm="0">
                                          <p:val>
                                            <p:strVal val="#ppt_x"/>
                                          </p:val>
                                        </p:tav>
                                        <p:tav tm="100000">
                                          <p:val>
                                            <p:strVal val="#ppt_x"/>
                                          </p:val>
                                        </p:tav>
                                      </p:tavLst>
                                    </p:anim>
                                    <p:anim calcmode="lin" valueType="num">
                                      <p:cBhvr>
                                        <p:cTn id="67" dur="750" fill="hold"/>
                                        <p:tgtEl>
                                          <p:spTgt spid="33"/>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750"/>
                                        <p:tgtEl>
                                          <p:spTgt spid="34"/>
                                        </p:tgtEl>
                                      </p:cBhvr>
                                    </p:animEffect>
                                    <p:anim calcmode="lin" valueType="num">
                                      <p:cBhvr>
                                        <p:cTn id="71" dur="750" fill="hold"/>
                                        <p:tgtEl>
                                          <p:spTgt spid="34"/>
                                        </p:tgtEl>
                                        <p:attrNameLst>
                                          <p:attrName>ppt_x</p:attrName>
                                        </p:attrNameLst>
                                      </p:cBhvr>
                                      <p:tavLst>
                                        <p:tav tm="0">
                                          <p:val>
                                            <p:strVal val="#ppt_x"/>
                                          </p:val>
                                        </p:tav>
                                        <p:tav tm="100000">
                                          <p:val>
                                            <p:strVal val="#ppt_x"/>
                                          </p:val>
                                        </p:tav>
                                      </p:tavLst>
                                    </p:anim>
                                    <p:anim calcmode="lin" valueType="num">
                                      <p:cBhvr>
                                        <p:cTn id="72" dur="75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33" grpId="0"/>
      <p:bldP spid="34" grpId="0"/>
      <p:bldP spid="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14" name="组合 13"/>
          <p:cNvGrpSpPr/>
          <p:nvPr/>
        </p:nvGrpSpPr>
        <p:grpSpPr bwMode="auto">
          <a:xfrm>
            <a:off x="5368021" y="2657140"/>
            <a:ext cx="879741" cy="878992"/>
            <a:chOff x="4584975" y="1646087"/>
            <a:chExt cx="846284" cy="844810"/>
          </a:xfrm>
          <a:solidFill>
            <a:schemeClr val="accent1"/>
          </a:solidFill>
        </p:grpSpPr>
        <p:grpSp>
          <p:nvGrpSpPr>
            <p:cNvPr id="15" name="组合 14"/>
            <p:cNvGrpSpPr/>
            <p:nvPr/>
          </p:nvGrpSpPr>
          <p:grpSpPr bwMode="auto">
            <a:xfrm>
              <a:off x="4584975" y="1646087"/>
              <a:ext cx="846284" cy="844810"/>
              <a:chOff x="4516292" y="1706892"/>
              <a:chExt cx="846284" cy="844810"/>
            </a:xfrm>
            <a:grpFill/>
          </p:grpSpPr>
          <p:sp>
            <p:nvSpPr>
              <p:cNvPr id="17" name="上箭头 1"/>
              <p:cNvSpPr/>
              <p:nvPr/>
            </p:nvSpPr>
            <p:spPr>
              <a:xfrm rot="18659292">
                <a:off x="4494517" y="1728154"/>
                <a:ext cx="825440" cy="781889"/>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a:grpFill/>
              <a:ln w="38100">
                <a:solidFill>
                  <a:schemeClr val="bg1"/>
                </a:solidFill>
              </a:ln>
              <a:effectLst>
                <a:outerShdw blurRad="50800" dist="38100" dir="13500000" algn="br" rotWithShape="0">
                  <a:prstClr val="black">
                    <a:alpha val="40000"/>
                  </a:prstClr>
                </a:outerShdw>
              </a:effectLst>
            </p:spPr>
            <p:txBody>
              <a:bodyPr lIns="48403" tIns="48403" rIns="48403" bIns="48403" spcCol="1270" anchor="ctr"/>
              <a:lstStyle/>
              <a:p>
                <a:pPr algn="ctr" defTabSz="800100">
                  <a:lnSpc>
                    <a:spcPct val="90000"/>
                  </a:lnSpc>
                  <a:spcAft>
                    <a:spcPct val="35000"/>
                  </a:spcAft>
                  <a:defRPr/>
                </a:pPr>
                <a:endParaRPr lang="zh-CN" altLang="en-US"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8" name="椭圆 6"/>
              <p:cNvSpPr/>
              <p:nvPr/>
            </p:nvSpPr>
            <p:spPr>
              <a:xfrm>
                <a:off x="4762318" y="1935384"/>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grp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grpSp>
        <p:sp>
          <p:nvSpPr>
            <p:cNvPr id="16" name="TextBox 4"/>
            <p:cNvSpPr txBox="1"/>
            <p:nvPr/>
          </p:nvSpPr>
          <p:spPr>
            <a:xfrm rot="18367305">
              <a:off x="4740951" y="1767430"/>
              <a:ext cx="469936" cy="461192"/>
            </a:xfrm>
            <a:prstGeom prst="rect">
              <a:avLst/>
            </a:prstGeom>
            <a:grpFill/>
          </p:spPr>
          <p:txBody>
            <a:bodyPr>
              <a:spAutoFit/>
            </a:bodyPr>
            <a:lstStyle/>
            <a:p>
              <a:pPr fontAlgn="auto">
                <a:spcBef>
                  <a:spcPts val="0"/>
                </a:spcBef>
                <a:spcAft>
                  <a:spcPts val="0"/>
                </a:spcAft>
                <a:defRPr/>
              </a:pPr>
              <a:r>
                <a:rPr lang="en-US" altLang="zh-CN"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a:t>
              </a:r>
              <a:endParaRPr lang="zh-CN" altLang="en-US"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19" name="组合 18"/>
          <p:cNvGrpSpPr/>
          <p:nvPr/>
        </p:nvGrpSpPr>
        <p:grpSpPr bwMode="auto">
          <a:xfrm>
            <a:off x="5379214" y="3680777"/>
            <a:ext cx="885051" cy="874490"/>
            <a:chOff x="4595742" y="2629916"/>
            <a:chExt cx="851392" cy="840483"/>
          </a:xfrm>
          <a:solidFill>
            <a:schemeClr val="accent1"/>
          </a:solidFill>
        </p:grpSpPr>
        <p:grpSp>
          <p:nvGrpSpPr>
            <p:cNvPr id="20" name="组合 19"/>
            <p:cNvGrpSpPr/>
            <p:nvPr/>
          </p:nvGrpSpPr>
          <p:grpSpPr bwMode="auto">
            <a:xfrm>
              <a:off x="4595742" y="2629916"/>
              <a:ext cx="851392" cy="840483"/>
              <a:chOff x="4527059" y="2690721"/>
              <a:chExt cx="851392" cy="840483"/>
            </a:xfrm>
            <a:grpFill/>
          </p:grpSpPr>
          <p:sp>
            <p:nvSpPr>
              <p:cNvPr id="22" name="上箭头 1"/>
              <p:cNvSpPr/>
              <p:nvPr/>
            </p:nvSpPr>
            <p:spPr>
              <a:xfrm rot="13485208">
                <a:off x="4526981" y="2748476"/>
                <a:ext cx="826176" cy="782717"/>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a:grpFill/>
              <a:ln w="3810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3" name="椭圆 6"/>
              <p:cNvSpPr/>
              <p:nvPr/>
            </p:nvSpPr>
            <p:spPr>
              <a:xfrm flipV="1">
                <a:off x="4778193" y="2690721"/>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grp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grpSp>
        <p:sp>
          <p:nvSpPr>
            <p:cNvPr id="21" name="TextBox 9"/>
            <p:cNvSpPr txBox="1"/>
            <p:nvPr/>
          </p:nvSpPr>
          <p:spPr>
            <a:xfrm rot="3232695" flipV="1">
              <a:off x="4773021" y="2856976"/>
              <a:ext cx="471461" cy="444108"/>
            </a:xfrm>
            <a:prstGeom prst="rect">
              <a:avLst/>
            </a:prstGeom>
            <a:grpFill/>
          </p:spPr>
          <p:txBody>
            <a:bodyPr>
              <a:spAutoFit/>
            </a:bodyPr>
            <a:lstStyle/>
            <a:p>
              <a:pPr algn="ctr" fontAlgn="auto">
                <a:spcBef>
                  <a:spcPts val="0"/>
                </a:spcBef>
                <a:spcAft>
                  <a:spcPts val="0"/>
                </a:spcAft>
                <a:defRPr/>
              </a:pPr>
              <a:r>
                <a:rPr lang="en-US" altLang="zh-CN"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a:t>
              </a:r>
              <a:endParaRPr lang="zh-CN" altLang="en-US"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24" name="组合 23"/>
          <p:cNvGrpSpPr/>
          <p:nvPr/>
        </p:nvGrpSpPr>
        <p:grpSpPr bwMode="auto">
          <a:xfrm>
            <a:off x="6517630" y="3680777"/>
            <a:ext cx="868103" cy="880829"/>
            <a:chOff x="5690864" y="2629916"/>
            <a:chExt cx="835088" cy="846575"/>
          </a:xfrm>
          <a:solidFill>
            <a:schemeClr val="accent1"/>
          </a:solidFill>
        </p:grpSpPr>
        <p:grpSp>
          <p:nvGrpSpPr>
            <p:cNvPr id="25" name="组合 24"/>
            <p:cNvGrpSpPr/>
            <p:nvPr/>
          </p:nvGrpSpPr>
          <p:grpSpPr bwMode="auto">
            <a:xfrm>
              <a:off x="5690864" y="2629916"/>
              <a:ext cx="835088" cy="846575"/>
              <a:chOff x="5622181" y="2709289"/>
              <a:chExt cx="835088" cy="846575"/>
            </a:xfrm>
            <a:grpFill/>
          </p:grpSpPr>
          <p:sp>
            <p:nvSpPr>
              <p:cNvPr id="27" name="上箭头 1"/>
              <p:cNvSpPr/>
              <p:nvPr/>
            </p:nvSpPr>
            <p:spPr>
              <a:xfrm rot="7888233">
                <a:off x="5653605" y="2752201"/>
                <a:ext cx="825438" cy="781888"/>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a:grp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8" name="椭圆 6"/>
              <p:cNvSpPr/>
              <p:nvPr/>
            </p:nvSpPr>
            <p:spPr>
              <a:xfrm flipH="1" flipV="1">
                <a:off x="5622181" y="2709289"/>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grp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grpSp>
        <p:sp>
          <p:nvSpPr>
            <p:cNvPr id="26" name="TextBox 14"/>
            <p:cNvSpPr txBox="1"/>
            <p:nvPr/>
          </p:nvSpPr>
          <p:spPr>
            <a:xfrm rot="18367305" flipH="1" flipV="1">
              <a:off x="5899278" y="2848434"/>
              <a:ext cx="471461" cy="461192"/>
            </a:xfrm>
            <a:prstGeom prst="rect">
              <a:avLst/>
            </a:prstGeom>
            <a:grpFill/>
          </p:spPr>
          <p:txBody>
            <a:bodyPr>
              <a:spAutoFit/>
            </a:bodyPr>
            <a:lstStyle/>
            <a:p>
              <a:pPr algn="ctr" fontAlgn="auto">
                <a:spcBef>
                  <a:spcPts val="0"/>
                </a:spcBef>
                <a:spcAft>
                  <a:spcPts val="0"/>
                </a:spcAft>
                <a:defRPr/>
              </a:pPr>
              <a:r>
                <a:rPr lang="en-US" altLang="zh-CN"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t>
              </a:r>
              <a:endParaRPr lang="zh-CN" altLang="en-US"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29" name="组合 28"/>
          <p:cNvGrpSpPr/>
          <p:nvPr/>
        </p:nvGrpSpPr>
        <p:grpSpPr bwMode="auto">
          <a:xfrm>
            <a:off x="6490401" y="2647081"/>
            <a:ext cx="876548" cy="889051"/>
            <a:chOff x="5664670" y="1636419"/>
            <a:chExt cx="843213" cy="854478"/>
          </a:xfrm>
          <a:solidFill>
            <a:schemeClr val="accent1"/>
          </a:solidFill>
        </p:grpSpPr>
        <p:grpSp>
          <p:nvGrpSpPr>
            <p:cNvPr id="30" name="组合 29"/>
            <p:cNvGrpSpPr/>
            <p:nvPr/>
          </p:nvGrpSpPr>
          <p:grpSpPr bwMode="auto">
            <a:xfrm>
              <a:off x="5664670" y="1636419"/>
              <a:ext cx="843213" cy="854478"/>
              <a:chOff x="5595987" y="1675993"/>
              <a:chExt cx="843213" cy="854478"/>
            </a:xfrm>
            <a:grpFill/>
          </p:grpSpPr>
          <p:sp>
            <p:nvSpPr>
              <p:cNvPr id="32" name="上箭头 1"/>
              <p:cNvSpPr/>
              <p:nvPr/>
            </p:nvSpPr>
            <p:spPr>
              <a:xfrm rot="2540756">
                <a:off x="5614295" y="1675993"/>
                <a:ext cx="824649" cy="782718"/>
              </a:xfrm>
              <a:custGeom>
                <a:avLst/>
                <a:gdLst>
                  <a:gd name="connsiteX0" fmla="*/ 0 w 670624"/>
                  <a:gd name="connsiteY0" fmla="*/ 519566 h 735489"/>
                  <a:gd name="connsiteX1" fmla="*/ 335312 w 670624"/>
                  <a:gd name="connsiteY1" fmla="*/ 0 h 735489"/>
                  <a:gd name="connsiteX2" fmla="*/ 670624 w 670624"/>
                  <a:gd name="connsiteY2" fmla="*/ 519566 h 735489"/>
                  <a:gd name="connsiteX3" fmla="*/ 502968 w 670624"/>
                  <a:gd name="connsiteY3" fmla="*/ 519566 h 735489"/>
                  <a:gd name="connsiteX4" fmla="*/ 502968 w 670624"/>
                  <a:gd name="connsiteY4" fmla="*/ 735489 h 735489"/>
                  <a:gd name="connsiteX5" fmla="*/ 167656 w 670624"/>
                  <a:gd name="connsiteY5" fmla="*/ 735489 h 735489"/>
                  <a:gd name="connsiteX6" fmla="*/ 167656 w 670624"/>
                  <a:gd name="connsiteY6" fmla="*/ 519566 h 735489"/>
                  <a:gd name="connsiteX7" fmla="*/ 0 w 670624"/>
                  <a:gd name="connsiteY7" fmla="*/ 519566 h 735489"/>
                  <a:gd name="connsiteX0-1" fmla="*/ 0 w 670624"/>
                  <a:gd name="connsiteY0-2" fmla="*/ 519566 h 735489"/>
                  <a:gd name="connsiteX1-3" fmla="*/ 335312 w 670624"/>
                  <a:gd name="connsiteY1-4" fmla="*/ 0 h 735489"/>
                  <a:gd name="connsiteX2-5" fmla="*/ 670624 w 670624"/>
                  <a:gd name="connsiteY2-6" fmla="*/ 519566 h 735489"/>
                  <a:gd name="connsiteX3-7" fmla="*/ 502968 w 670624"/>
                  <a:gd name="connsiteY3-8" fmla="*/ 519566 h 735489"/>
                  <a:gd name="connsiteX4-9" fmla="*/ 502968 w 670624"/>
                  <a:gd name="connsiteY4-10" fmla="*/ 735489 h 735489"/>
                  <a:gd name="connsiteX5-11" fmla="*/ 167656 w 670624"/>
                  <a:gd name="connsiteY5-12" fmla="*/ 735489 h 735489"/>
                  <a:gd name="connsiteX6-13" fmla="*/ 167656 w 670624"/>
                  <a:gd name="connsiteY6-14" fmla="*/ 519566 h 735489"/>
                  <a:gd name="connsiteX7-15" fmla="*/ 0 w 670624"/>
                  <a:gd name="connsiteY7-16" fmla="*/ 519566 h 735489"/>
                  <a:gd name="connsiteX0-17" fmla="*/ 3128 w 673752"/>
                  <a:gd name="connsiteY0-18" fmla="*/ 519566 h 735489"/>
                  <a:gd name="connsiteX1-19" fmla="*/ 338440 w 673752"/>
                  <a:gd name="connsiteY1-20" fmla="*/ 0 h 735489"/>
                  <a:gd name="connsiteX2-21" fmla="*/ 673752 w 673752"/>
                  <a:gd name="connsiteY2-22" fmla="*/ 519566 h 735489"/>
                  <a:gd name="connsiteX3-23" fmla="*/ 506096 w 673752"/>
                  <a:gd name="connsiteY3-24" fmla="*/ 519566 h 735489"/>
                  <a:gd name="connsiteX4-25" fmla="*/ 506096 w 673752"/>
                  <a:gd name="connsiteY4-26" fmla="*/ 735489 h 735489"/>
                  <a:gd name="connsiteX5-27" fmla="*/ 170784 w 673752"/>
                  <a:gd name="connsiteY5-28" fmla="*/ 735489 h 735489"/>
                  <a:gd name="connsiteX6-29" fmla="*/ 170784 w 673752"/>
                  <a:gd name="connsiteY6-30" fmla="*/ 519566 h 735489"/>
                  <a:gd name="connsiteX7-31" fmla="*/ 3128 w 673752"/>
                  <a:gd name="connsiteY7-32" fmla="*/ 519566 h 735489"/>
                  <a:gd name="connsiteX0-33" fmla="*/ 3128 w 681059"/>
                  <a:gd name="connsiteY0-34" fmla="*/ 519566 h 735489"/>
                  <a:gd name="connsiteX1-35" fmla="*/ 338440 w 681059"/>
                  <a:gd name="connsiteY1-36" fmla="*/ 0 h 735489"/>
                  <a:gd name="connsiteX2-37" fmla="*/ 673752 w 681059"/>
                  <a:gd name="connsiteY2-38" fmla="*/ 519566 h 735489"/>
                  <a:gd name="connsiteX3-39" fmla="*/ 506096 w 681059"/>
                  <a:gd name="connsiteY3-40" fmla="*/ 519566 h 735489"/>
                  <a:gd name="connsiteX4-41" fmla="*/ 506096 w 681059"/>
                  <a:gd name="connsiteY4-42" fmla="*/ 735489 h 735489"/>
                  <a:gd name="connsiteX5-43" fmla="*/ 170784 w 681059"/>
                  <a:gd name="connsiteY5-44" fmla="*/ 735489 h 735489"/>
                  <a:gd name="connsiteX6-45" fmla="*/ 170784 w 681059"/>
                  <a:gd name="connsiteY6-46" fmla="*/ 519566 h 735489"/>
                  <a:gd name="connsiteX7-47" fmla="*/ 3128 w 681059"/>
                  <a:gd name="connsiteY7-48" fmla="*/ 519566 h 735489"/>
                  <a:gd name="connsiteX0-49" fmla="*/ 2778 w 704531"/>
                  <a:gd name="connsiteY0-50" fmla="*/ 473003 h 735602"/>
                  <a:gd name="connsiteX1-51" fmla="*/ 361824 w 704531"/>
                  <a:gd name="connsiteY1-52" fmla="*/ 113 h 735602"/>
                  <a:gd name="connsiteX2-53" fmla="*/ 697136 w 704531"/>
                  <a:gd name="connsiteY2-54" fmla="*/ 519679 h 735602"/>
                  <a:gd name="connsiteX3-55" fmla="*/ 529480 w 704531"/>
                  <a:gd name="connsiteY3-56" fmla="*/ 519679 h 735602"/>
                  <a:gd name="connsiteX4-57" fmla="*/ 529480 w 704531"/>
                  <a:gd name="connsiteY4-58" fmla="*/ 735602 h 735602"/>
                  <a:gd name="connsiteX5-59" fmla="*/ 194168 w 704531"/>
                  <a:gd name="connsiteY5-60" fmla="*/ 735602 h 735602"/>
                  <a:gd name="connsiteX6-61" fmla="*/ 194168 w 704531"/>
                  <a:gd name="connsiteY6-62" fmla="*/ 519679 h 735602"/>
                  <a:gd name="connsiteX7-63" fmla="*/ 2778 w 704531"/>
                  <a:gd name="connsiteY7-64" fmla="*/ 473003 h 735602"/>
                  <a:gd name="connsiteX0-65" fmla="*/ 2204 w 759173"/>
                  <a:gd name="connsiteY0-66" fmla="*/ 487091 h 735543"/>
                  <a:gd name="connsiteX1-67" fmla="*/ 416256 w 759173"/>
                  <a:gd name="connsiteY1-68" fmla="*/ 54 h 735543"/>
                  <a:gd name="connsiteX2-69" fmla="*/ 751568 w 759173"/>
                  <a:gd name="connsiteY2-70" fmla="*/ 519620 h 735543"/>
                  <a:gd name="connsiteX3-71" fmla="*/ 583912 w 759173"/>
                  <a:gd name="connsiteY3-72" fmla="*/ 519620 h 735543"/>
                  <a:gd name="connsiteX4-73" fmla="*/ 583912 w 759173"/>
                  <a:gd name="connsiteY4-74" fmla="*/ 735543 h 735543"/>
                  <a:gd name="connsiteX5-75" fmla="*/ 248600 w 759173"/>
                  <a:gd name="connsiteY5-76" fmla="*/ 735543 h 735543"/>
                  <a:gd name="connsiteX6-77" fmla="*/ 248600 w 759173"/>
                  <a:gd name="connsiteY6-78" fmla="*/ 519620 h 735543"/>
                  <a:gd name="connsiteX7-79" fmla="*/ 2204 w 759173"/>
                  <a:gd name="connsiteY7-80" fmla="*/ 487091 h 735543"/>
                  <a:gd name="connsiteX0-81" fmla="*/ 2204 w 810726"/>
                  <a:gd name="connsiteY0-82" fmla="*/ 487184 h 735636"/>
                  <a:gd name="connsiteX1-83" fmla="*/ 416256 w 810726"/>
                  <a:gd name="connsiteY1-84" fmla="*/ 147 h 735636"/>
                  <a:gd name="connsiteX2-85" fmla="*/ 804061 w 810726"/>
                  <a:gd name="connsiteY2-86" fmla="*/ 541399 h 735636"/>
                  <a:gd name="connsiteX3-87" fmla="*/ 583912 w 810726"/>
                  <a:gd name="connsiteY3-88" fmla="*/ 519713 h 735636"/>
                  <a:gd name="connsiteX4-89" fmla="*/ 583912 w 810726"/>
                  <a:gd name="connsiteY4-90" fmla="*/ 735636 h 735636"/>
                  <a:gd name="connsiteX5-91" fmla="*/ 248600 w 810726"/>
                  <a:gd name="connsiteY5-92" fmla="*/ 735636 h 735636"/>
                  <a:gd name="connsiteX6-93" fmla="*/ 248600 w 810726"/>
                  <a:gd name="connsiteY6-94" fmla="*/ 519713 h 735636"/>
                  <a:gd name="connsiteX7-95" fmla="*/ 2204 w 810726"/>
                  <a:gd name="connsiteY7-96" fmla="*/ 487184 h 735636"/>
                  <a:gd name="connsiteX0-97" fmla="*/ 1845 w 810367"/>
                  <a:gd name="connsiteY0-98" fmla="*/ 487185 h 735637"/>
                  <a:gd name="connsiteX1-99" fmla="*/ 415897 w 810367"/>
                  <a:gd name="connsiteY1-100" fmla="*/ 148 h 735637"/>
                  <a:gd name="connsiteX2-101" fmla="*/ 803702 w 810367"/>
                  <a:gd name="connsiteY2-102" fmla="*/ 541400 h 735637"/>
                  <a:gd name="connsiteX3-103" fmla="*/ 583553 w 810367"/>
                  <a:gd name="connsiteY3-104" fmla="*/ 519714 h 735637"/>
                  <a:gd name="connsiteX4-105" fmla="*/ 583553 w 810367"/>
                  <a:gd name="connsiteY4-106" fmla="*/ 735637 h 735637"/>
                  <a:gd name="connsiteX5-107" fmla="*/ 248241 w 810367"/>
                  <a:gd name="connsiteY5-108" fmla="*/ 735637 h 735637"/>
                  <a:gd name="connsiteX6-109" fmla="*/ 260108 w 810367"/>
                  <a:gd name="connsiteY6-110" fmla="*/ 543052 h 735637"/>
                  <a:gd name="connsiteX7-111" fmla="*/ 1845 w 810367"/>
                  <a:gd name="connsiteY7-112" fmla="*/ 487185 h 735637"/>
                  <a:gd name="connsiteX0-113" fmla="*/ 1845 w 806795"/>
                  <a:gd name="connsiteY0-114" fmla="*/ 487185 h 735637"/>
                  <a:gd name="connsiteX1-115" fmla="*/ 415897 w 806795"/>
                  <a:gd name="connsiteY1-116" fmla="*/ 148 h 735637"/>
                  <a:gd name="connsiteX2-117" fmla="*/ 803702 w 806795"/>
                  <a:gd name="connsiteY2-118" fmla="*/ 541400 h 735637"/>
                  <a:gd name="connsiteX3-119" fmla="*/ 585833 w 806795"/>
                  <a:gd name="connsiteY3-120" fmla="*/ 551382 h 735637"/>
                  <a:gd name="connsiteX4-121" fmla="*/ 583553 w 806795"/>
                  <a:gd name="connsiteY4-122" fmla="*/ 735637 h 735637"/>
                  <a:gd name="connsiteX5-123" fmla="*/ 248241 w 806795"/>
                  <a:gd name="connsiteY5-124" fmla="*/ 735637 h 735637"/>
                  <a:gd name="connsiteX6-125" fmla="*/ 260108 w 806795"/>
                  <a:gd name="connsiteY6-126" fmla="*/ 543052 h 735637"/>
                  <a:gd name="connsiteX7-127" fmla="*/ 1845 w 806795"/>
                  <a:gd name="connsiteY7-128" fmla="*/ 487185 h 735637"/>
                  <a:gd name="connsiteX0-129" fmla="*/ 1845 w 825693"/>
                  <a:gd name="connsiteY0-130" fmla="*/ 487110 h 735562"/>
                  <a:gd name="connsiteX1-131" fmla="*/ 415897 w 825693"/>
                  <a:gd name="connsiteY1-132" fmla="*/ 73 h 735562"/>
                  <a:gd name="connsiteX2-133" fmla="*/ 822875 w 825693"/>
                  <a:gd name="connsiteY2-134" fmla="*/ 524666 h 735562"/>
                  <a:gd name="connsiteX3-135" fmla="*/ 585833 w 825693"/>
                  <a:gd name="connsiteY3-136" fmla="*/ 551307 h 735562"/>
                  <a:gd name="connsiteX4-137" fmla="*/ 583553 w 825693"/>
                  <a:gd name="connsiteY4-138" fmla="*/ 735562 h 735562"/>
                  <a:gd name="connsiteX5-139" fmla="*/ 248241 w 825693"/>
                  <a:gd name="connsiteY5-140" fmla="*/ 735562 h 735562"/>
                  <a:gd name="connsiteX6-141" fmla="*/ 260108 w 825693"/>
                  <a:gd name="connsiteY6-142" fmla="*/ 542977 h 735562"/>
                  <a:gd name="connsiteX7-143" fmla="*/ 1845 w 825693"/>
                  <a:gd name="connsiteY7-144" fmla="*/ 487110 h 735562"/>
                  <a:gd name="connsiteX0-145" fmla="*/ 1845 w 825693"/>
                  <a:gd name="connsiteY0-146" fmla="*/ 487110 h 759117"/>
                  <a:gd name="connsiteX1-147" fmla="*/ 415897 w 825693"/>
                  <a:gd name="connsiteY1-148" fmla="*/ 73 h 759117"/>
                  <a:gd name="connsiteX2-149" fmla="*/ 822875 w 825693"/>
                  <a:gd name="connsiteY2-150" fmla="*/ 524666 h 759117"/>
                  <a:gd name="connsiteX3-151" fmla="*/ 585833 w 825693"/>
                  <a:gd name="connsiteY3-152" fmla="*/ 551307 h 759117"/>
                  <a:gd name="connsiteX4-153" fmla="*/ 583553 w 825693"/>
                  <a:gd name="connsiteY4-154" fmla="*/ 735562 h 759117"/>
                  <a:gd name="connsiteX5-155" fmla="*/ 248241 w 825693"/>
                  <a:gd name="connsiteY5-156" fmla="*/ 735562 h 759117"/>
                  <a:gd name="connsiteX6-157" fmla="*/ 260108 w 825693"/>
                  <a:gd name="connsiteY6-158" fmla="*/ 542977 h 759117"/>
                  <a:gd name="connsiteX7-159" fmla="*/ 1845 w 825693"/>
                  <a:gd name="connsiteY7-160" fmla="*/ 487110 h 759117"/>
                  <a:gd name="connsiteX0-161" fmla="*/ 1845 w 825693"/>
                  <a:gd name="connsiteY0-162" fmla="*/ 487110 h 766982"/>
                  <a:gd name="connsiteX1-163" fmla="*/ 415897 w 825693"/>
                  <a:gd name="connsiteY1-164" fmla="*/ 73 h 766982"/>
                  <a:gd name="connsiteX2-165" fmla="*/ 822875 w 825693"/>
                  <a:gd name="connsiteY2-166" fmla="*/ 524666 h 766982"/>
                  <a:gd name="connsiteX3-167" fmla="*/ 585833 w 825693"/>
                  <a:gd name="connsiteY3-168" fmla="*/ 551307 h 766982"/>
                  <a:gd name="connsiteX4-169" fmla="*/ 587090 w 825693"/>
                  <a:gd name="connsiteY4-170" fmla="*/ 749313 h 766982"/>
                  <a:gd name="connsiteX5-171" fmla="*/ 248241 w 825693"/>
                  <a:gd name="connsiteY5-172" fmla="*/ 735562 h 766982"/>
                  <a:gd name="connsiteX6-173" fmla="*/ 260108 w 825693"/>
                  <a:gd name="connsiteY6-174" fmla="*/ 542977 h 766982"/>
                  <a:gd name="connsiteX7-175" fmla="*/ 1845 w 825693"/>
                  <a:gd name="connsiteY7-176" fmla="*/ 487110 h 766982"/>
                  <a:gd name="connsiteX0-177" fmla="*/ 2266 w 825590"/>
                  <a:gd name="connsiteY0-178" fmla="*/ 494810 h 774682"/>
                  <a:gd name="connsiteX1-179" fmla="*/ 434863 w 825590"/>
                  <a:gd name="connsiteY1-180" fmla="*/ 71 h 774682"/>
                  <a:gd name="connsiteX2-181" fmla="*/ 823296 w 825590"/>
                  <a:gd name="connsiteY2-182" fmla="*/ 532366 h 774682"/>
                  <a:gd name="connsiteX3-183" fmla="*/ 586254 w 825590"/>
                  <a:gd name="connsiteY3-184" fmla="*/ 559007 h 774682"/>
                  <a:gd name="connsiteX4-185" fmla="*/ 587511 w 825590"/>
                  <a:gd name="connsiteY4-186" fmla="*/ 757013 h 774682"/>
                  <a:gd name="connsiteX5-187" fmla="*/ 248662 w 825590"/>
                  <a:gd name="connsiteY5-188" fmla="*/ 743262 h 774682"/>
                  <a:gd name="connsiteX6-189" fmla="*/ 260529 w 825590"/>
                  <a:gd name="connsiteY6-190" fmla="*/ 550677 h 774682"/>
                  <a:gd name="connsiteX7-191" fmla="*/ 2266 w 825590"/>
                  <a:gd name="connsiteY7-192" fmla="*/ 494810 h 774682"/>
                  <a:gd name="connsiteX0-193" fmla="*/ 2266 w 825590"/>
                  <a:gd name="connsiteY0-194" fmla="*/ 494916 h 774788"/>
                  <a:gd name="connsiteX1-195" fmla="*/ 434863 w 825590"/>
                  <a:gd name="connsiteY1-196" fmla="*/ 177 h 774788"/>
                  <a:gd name="connsiteX2-197" fmla="*/ 823296 w 825590"/>
                  <a:gd name="connsiteY2-198" fmla="*/ 532472 h 774788"/>
                  <a:gd name="connsiteX3-199" fmla="*/ 586254 w 825590"/>
                  <a:gd name="connsiteY3-200" fmla="*/ 559113 h 774788"/>
                  <a:gd name="connsiteX4-201" fmla="*/ 587511 w 825590"/>
                  <a:gd name="connsiteY4-202" fmla="*/ 757119 h 774788"/>
                  <a:gd name="connsiteX5-203" fmla="*/ 248662 w 825590"/>
                  <a:gd name="connsiteY5-204" fmla="*/ 743368 h 774788"/>
                  <a:gd name="connsiteX6-205" fmla="*/ 260529 w 825590"/>
                  <a:gd name="connsiteY6-206" fmla="*/ 550783 h 774788"/>
                  <a:gd name="connsiteX7-207" fmla="*/ 2266 w 825590"/>
                  <a:gd name="connsiteY7-208" fmla="*/ 494916 h 774788"/>
                  <a:gd name="connsiteX0-209" fmla="*/ 2266 w 825245"/>
                  <a:gd name="connsiteY0-210" fmla="*/ 494917 h 774789"/>
                  <a:gd name="connsiteX1-211" fmla="*/ 434863 w 825245"/>
                  <a:gd name="connsiteY1-212" fmla="*/ 178 h 774789"/>
                  <a:gd name="connsiteX2-213" fmla="*/ 823296 w 825245"/>
                  <a:gd name="connsiteY2-214" fmla="*/ 532473 h 774789"/>
                  <a:gd name="connsiteX3-215" fmla="*/ 576667 w 825245"/>
                  <a:gd name="connsiteY3-216" fmla="*/ 567444 h 774789"/>
                  <a:gd name="connsiteX4-217" fmla="*/ 587511 w 825245"/>
                  <a:gd name="connsiteY4-218" fmla="*/ 757120 h 774789"/>
                  <a:gd name="connsiteX5-219" fmla="*/ 248662 w 825245"/>
                  <a:gd name="connsiteY5-220" fmla="*/ 743369 h 774789"/>
                  <a:gd name="connsiteX6-221" fmla="*/ 260529 w 825245"/>
                  <a:gd name="connsiteY6-222" fmla="*/ 550784 h 774789"/>
                  <a:gd name="connsiteX7-223" fmla="*/ 2266 w 825245"/>
                  <a:gd name="connsiteY7-224" fmla="*/ 494917 h 774789"/>
                  <a:gd name="connsiteX0-225" fmla="*/ 2266 w 825245"/>
                  <a:gd name="connsiteY0-226" fmla="*/ 494917 h 769075"/>
                  <a:gd name="connsiteX1-227" fmla="*/ 434863 w 825245"/>
                  <a:gd name="connsiteY1-228" fmla="*/ 178 h 769075"/>
                  <a:gd name="connsiteX2-229" fmla="*/ 823296 w 825245"/>
                  <a:gd name="connsiteY2-230" fmla="*/ 532473 h 769075"/>
                  <a:gd name="connsiteX3-231" fmla="*/ 576667 w 825245"/>
                  <a:gd name="connsiteY3-232" fmla="*/ 567444 h 769075"/>
                  <a:gd name="connsiteX4-233" fmla="*/ 579181 w 825245"/>
                  <a:gd name="connsiteY4-234" fmla="*/ 747533 h 769075"/>
                  <a:gd name="connsiteX5-235" fmla="*/ 248662 w 825245"/>
                  <a:gd name="connsiteY5-236" fmla="*/ 743369 h 769075"/>
                  <a:gd name="connsiteX6-237" fmla="*/ 260529 w 825245"/>
                  <a:gd name="connsiteY6-238" fmla="*/ 550784 h 769075"/>
                  <a:gd name="connsiteX7-239" fmla="*/ 2266 w 825245"/>
                  <a:gd name="connsiteY7-240" fmla="*/ 494917 h 769075"/>
                  <a:gd name="connsiteX0-241" fmla="*/ 2266 w 825245"/>
                  <a:gd name="connsiteY0-242" fmla="*/ 494917 h 777907"/>
                  <a:gd name="connsiteX1-243" fmla="*/ 434863 w 825245"/>
                  <a:gd name="connsiteY1-244" fmla="*/ 178 h 777907"/>
                  <a:gd name="connsiteX2-245" fmla="*/ 823296 w 825245"/>
                  <a:gd name="connsiteY2-246" fmla="*/ 532473 h 777907"/>
                  <a:gd name="connsiteX3-247" fmla="*/ 576667 w 825245"/>
                  <a:gd name="connsiteY3-248" fmla="*/ 567444 h 777907"/>
                  <a:gd name="connsiteX4-249" fmla="*/ 579181 w 825245"/>
                  <a:gd name="connsiteY4-250" fmla="*/ 747533 h 777907"/>
                  <a:gd name="connsiteX5-251" fmla="*/ 248662 w 825245"/>
                  <a:gd name="connsiteY5-252" fmla="*/ 743369 h 777907"/>
                  <a:gd name="connsiteX6-253" fmla="*/ 260529 w 825245"/>
                  <a:gd name="connsiteY6-254" fmla="*/ 550784 h 777907"/>
                  <a:gd name="connsiteX7-255" fmla="*/ 2266 w 825245"/>
                  <a:gd name="connsiteY7-256" fmla="*/ 494917 h 777907"/>
                  <a:gd name="connsiteX0-257" fmla="*/ 2266 w 825245"/>
                  <a:gd name="connsiteY0-258" fmla="*/ 494917 h 782325"/>
                  <a:gd name="connsiteX1-259" fmla="*/ 434863 w 825245"/>
                  <a:gd name="connsiteY1-260" fmla="*/ 178 h 782325"/>
                  <a:gd name="connsiteX2-261" fmla="*/ 823296 w 825245"/>
                  <a:gd name="connsiteY2-262" fmla="*/ 532473 h 782325"/>
                  <a:gd name="connsiteX3-263" fmla="*/ 576667 w 825245"/>
                  <a:gd name="connsiteY3-264" fmla="*/ 567444 h 782325"/>
                  <a:gd name="connsiteX4-265" fmla="*/ 580949 w 825245"/>
                  <a:gd name="connsiteY4-266" fmla="*/ 754409 h 782325"/>
                  <a:gd name="connsiteX5-267" fmla="*/ 248662 w 825245"/>
                  <a:gd name="connsiteY5-268" fmla="*/ 743369 h 782325"/>
                  <a:gd name="connsiteX6-269" fmla="*/ 260529 w 825245"/>
                  <a:gd name="connsiteY6-270" fmla="*/ 550784 h 782325"/>
                  <a:gd name="connsiteX7-271" fmla="*/ 2266 w 825245"/>
                  <a:gd name="connsiteY7-272" fmla="*/ 494917 h 7823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25245" h="782325">
                    <a:moveTo>
                      <a:pt x="2266" y="494917"/>
                    </a:moveTo>
                    <a:cubicBezTo>
                      <a:pt x="31322" y="403149"/>
                      <a:pt x="278852" y="10579"/>
                      <a:pt x="434863" y="178"/>
                    </a:cubicBezTo>
                    <a:cubicBezTo>
                      <a:pt x="590874" y="-10223"/>
                      <a:pt x="799662" y="437929"/>
                      <a:pt x="823296" y="532473"/>
                    </a:cubicBezTo>
                    <a:cubicBezTo>
                      <a:pt x="846930" y="627017"/>
                      <a:pt x="649290" y="564117"/>
                      <a:pt x="576667" y="567444"/>
                    </a:cubicBezTo>
                    <a:cubicBezTo>
                      <a:pt x="578094" y="629766"/>
                      <a:pt x="579522" y="692087"/>
                      <a:pt x="580949" y="754409"/>
                    </a:cubicBezTo>
                    <a:cubicBezTo>
                      <a:pt x="509676" y="806571"/>
                      <a:pt x="302569" y="775466"/>
                      <a:pt x="248662" y="743369"/>
                    </a:cubicBezTo>
                    <a:lnTo>
                      <a:pt x="260529" y="550784"/>
                    </a:lnTo>
                    <a:cubicBezTo>
                      <a:pt x="232586" y="514797"/>
                      <a:pt x="-26790" y="586685"/>
                      <a:pt x="2266" y="494917"/>
                    </a:cubicBezTo>
                    <a:close/>
                  </a:path>
                </a:pathLst>
              </a:custGeom>
              <a:grpFill/>
              <a:ln w="381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33" name="椭圆 6"/>
              <p:cNvSpPr/>
              <p:nvPr/>
            </p:nvSpPr>
            <p:spPr>
              <a:xfrm flipH="1">
                <a:off x="5595987" y="1914153"/>
                <a:ext cx="600258" cy="616318"/>
              </a:xfrm>
              <a:custGeom>
                <a:avLst/>
                <a:gdLst>
                  <a:gd name="connsiteX0" fmla="*/ 1820 w 648719"/>
                  <a:gd name="connsiteY0" fmla="*/ 553500 h 638223"/>
                  <a:gd name="connsiteX1" fmla="*/ 0 w 648719"/>
                  <a:gd name="connsiteY1" fmla="*/ 548496 h 638223"/>
                  <a:gd name="connsiteX2" fmla="*/ 1820 w 648719"/>
                  <a:gd name="connsiteY2" fmla="*/ 553500 h 638223"/>
                  <a:gd name="connsiteX3" fmla="*/ 612225 w 648719"/>
                  <a:gd name="connsiteY3" fmla="*/ 69800 h 638223"/>
                  <a:gd name="connsiteX4" fmla="*/ 648719 w 648719"/>
                  <a:gd name="connsiteY4" fmla="*/ 234550 h 638223"/>
                  <a:gd name="connsiteX5" fmla="*/ 245046 w 648719"/>
                  <a:gd name="connsiteY5" fmla="*/ 638223 h 638223"/>
                  <a:gd name="connsiteX6" fmla="*/ 95108 w 648719"/>
                  <a:gd name="connsiteY6" fmla="*/ 606321 h 638223"/>
                  <a:gd name="connsiteX7" fmla="*/ 240050 w 648719"/>
                  <a:gd name="connsiteY7" fmla="*/ 454053 h 638223"/>
                  <a:gd name="connsiteX8" fmla="*/ 377638 w 648719"/>
                  <a:gd name="connsiteY8" fmla="*/ 589328 h 638223"/>
                  <a:gd name="connsiteX9" fmla="*/ 603919 w 648719"/>
                  <a:gd name="connsiteY9" fmla="*/ 345744 h 638223"/>
                  <a:gd name="connsiteX10" fmla="*/ 459981 w 648719"/>
                  <a:gd name="connsiteY10" fmla="*/ 226345 h 638223"/>
                  <a:gd name="connsiteX11" fmla="*/ 612225 w 648719"/>
                  <a:gd name="connsiteY11" fmla="*/ 69800 h 638223"/>
                  <a:gd name="connsiteX12" fmla="*/ 572474 w 648719"/>
                  <a:gd name="connsiteY12" fmla="*/ 0 h 638223"/>
                  <a:gd name="connsiteX13" fmla="*/ 578468 w 648719"/>
                  <a:gd name="connsiteY13" fmla="*/ 9658 h 638223"/>
                  <a:gd name="connsiteX14" fmla="*/ 567429 w 648719"/>
                  <a:gd name="connsiteY14" fmla="*/ 5192 h 638223"/>
                  <a:gd name="connsiteX15" fmla="*/ 572474 w 648719"/>
                  <a:gd name="connsiteY15" fmla="*/ 0 h 638223"/>
                  <a:gd name="connsiteX0-1" fmla="*/ 517117 w 568806"/>
                  <a:gd name="connsiteY0-2" fmla="*/ 69800 h 638223"/>
                  <a:gd name="connsiteX1-3" fmla="*/ 553611 w 568806"/>
                  <a:gd name="connsiteY1-4" fmla="*/ 234550 h 638223"/>
                  <a:gd name="connsiteX2-5" fmla="*/ 149938 w 568806"/>
                  <a:gd name="connsiteY2-6" fmla="*/ 638223 h 638223"/>
                  <a:gd name="connsiteX3-7" fmla="*/ 0 w 568806"/>
                  <a:gd name="connsiteY3-8" fmla="*/ 606321 h 638223"/>
                  <a:gd name="connsiteX4-9" fmla="*/ 144942 w 568806"/>
                  <a:gd name="connsiteY4-10" fmla="*/ 454053 h 638223"/>
                  <a:gd name="connsiteX5-11" fmla="*/ 282530 w 568806"/>
                  <a:gd name="connsiteY5-12" fmla="*/ 589328 h 638223"/>
                  <a:gd name="connsiteX6-13" fmla="*/ 508811 w 568806"/>
                  <a:gd name="connsiteY6-14" fmla="*/ 345744 h 638223"/>
                  <a:gd name="connsiteX7-15" fmla="*/ 364873 w 568806"/>
                  <a:gd name="connsiteY7-16" fmla="*/ 226345 h 638223"/>
                  <a:gd name="connsiteX8-17" fmla="*/ 517117 w 568806"/>
                  <a:gd name="connsiteY8-18" fmla="*/ 69800 h 638223"/>
                  <a:gd name="connsiteX9-19" fmla="*/ 477366 w 568806"/>
                  <a:gd name="connsiteY9-20" fmla="*/ 0 h 638223"/>
                  <a:gd name="connsiteX10-21" fmla="*/ 483360 w 568806"/>
                  <a:gd name="connsiteY10-22" fmla="*/ 9658 h 638223"/>
                  <a:gd name="connsiteX11-23" fmla="*/ 472321 w 568806"/>
                  <a:gd name="connsiteY11-24" fmla="*/ 5192 h 638223"/>
                  <a:gd name="connsiteX12-25" fmla="*/ 568806 w 568806"/>
                  <a:gd name="connsiteY12-26" fmla="*/ 91440 h 638223"/>
                  <a:gd name="connsiteX0-27" fmla="*/ 517117 w 568806"/>
                  <a:gd name="connsiteY0-28" fmla="*/ 69800 h 638223"/>
                  <a:gd name="connsiteX1-29" fmla="*/ 553611 w 568806"/>
                  <a:gd name="connsiteY1-30" fmla="*/ 234550 h 638223"/>
                  <a:gd name="connsiteX2-31" fmla="*/ 149938 w 568806"/>
                  <a:gd name="connsiteY2-32" fmla="*/ 638223 h 638223"/>
                  <a:gd name="connsiteX3-33" fmla="*/ 0 w 568806"/>
                  <a:gd name="connsiteY3-34" fmla="*/ 606321 h 638223"/>
                  <a:gd name="connsiteX4-35" fmla="*/ 144942 w 568806"/>
                  <a:gd name="connsiteY4-36" fmla="*/ 454053 h 638223"/>
                  <a:gd name="connsiteX5-37" fmla="*/ 282530 w 568806"/>
                  <a:gd name="connsiteY5-38" fmla="*/ 589328 h 638223"/>
                  <a:gd name="connsiteX6-39" fmla="*/ 508811 w 568806"/>
                  <a:gd name="connsiteY6-40" fmla="*/ 345744 h 638223"/>
                  <a:gd name="connsiteX7-41" fmla="*/ 364873 w 568806"/>
                  <a:gd name="connsiteY7-42" fmla="*/ 226345 h 638223"/>
                  <a:gd name="connsiteX8-43" fmla="*/ 517117 w 568806"/>
                  <a:gd name="connsiteY8-44" fmla="*/ 69800 h 638223"/>
                  <a:gd name="connsiteX9-45" fmla="*/ 477366 w 568806"/>
                  <a:gd name="connsiteY9-46" fmla="*/ 0 h 638223"/>
                  <a:gd name="connsiteX10-47" fmla="*/ 483360 w 568806"/>
                  <a:gd name="connsiteY10-48" fmla="*/ 9658 h 638223"/>
                  <a:gd name="connsiteX11-49" fmla="*/ 568806 w 568806"/>
                  <a:gd name="connsiteY11-50" fmla="*/ 91440 h 638223"/>
                  <a:gd name="connsiteX0-51" fmla="*/ 517117 w 568806"/>
                  <a:gd name="connsiteY0-52" fmla="*/ 69800 h 638223"/>
                  <a:gd name="connsiteX1-53" fmla="*/ 553611 w 568806"/>
                  <a:gd name="connsiteY1-54" fmla="*/ 234550 h 638223"/>
                  <a:gd name="connsiteX2-55" fmla="*/ 149938 w 568806"/>
                  <a:gd name="connsiteY2-56" fmla="*/ 638223 h 638223"/>
                  <a:gd name="connsiteX3-57" fmla="*/ 0 w 568806"/>
                  <a:gd name="connsiteY3-58" fmla="*/ 606321 h 638223"/>
                  <a:gd name="connsiteX4-59" fmla="*/ 144942 w 568806"/>
                  <a:gd name="connsiteY4-60" fmla="*/ 454053 h 638223"/>
                  <a:gd name="connsiteX5-61" fmla="*/ 282530 w 568806"/>
                  <a:gd name="connsiteY5-62" fmla="*/ 589328 h 638223"/>
                  <a:gd name="connsiteX6-63" fmla="*/ 508811 w 568806"/>
                  <a:gd name="connsiteY6-64" fmla="*/ 345744 h 638223"/>
                  <a:gd name="connsiteX7-65" fmla="*/ 364873 w 568806"/>
                  <a:gd name="connsiteY7-66" fmla="*/ 226345 h 638223"/>
                  <a:gd name="connsiteX8-67" fmla="*/ 517117 w 568806"/>
                  <a:gd name="connsiteY8-68" fmla="*/ 69800 h 638223"/>
                  <a:gd name="connsiteX9-69" fmla="*/ 477366 w 568806"/>
                  <a:gd name="connsiteY9-70" fmla="*/ 0 h 638223"/>
                  <a:gd name="connsiteX10-71" fmla="*/ 568806 w 568806"/>
                  <a:gd name="connsiteY10-72" fmla="*/ 91440 h 638223"/>
                  <a:gd name="connsiteX0-73" fmla="*/ 517117 w 553611"/>
                  <a:gd name="connsiteY0-74" fmla="*/ 0 h 568423"/>
                  <a:gd name="connsiteX1-75" fmla="*/ 553611 w 553611"/>
                  <a:gd name="connsiteY1-76" fmla="*/ 164750 h 568423"/>
                  <a:gd name="connsiteX2-77" fmla="*/ 149938 w 553611"/>
                  <a:gd name="connsiteY2-78" fmla="*/ 568423 h 568423"/>
                  <a:gd name="connsiteX3-79" fmla="*/ 0 w 553611"/>
                  <a:gd name="connsiteY3-80" fmla="*/ 536521 h 568423"/>
                  <a:gd name="connsiteX4-81" fmla="*/ 144942 w 553611"/>
                  <a:gd name="connsiteY4-82" fmla="*/ 384253 h 568423"/>
                  <a:gd name="connsiteX5-83" fmla="*/ 282530 w 553611"/>
                  <a:gd name="connsiteY5-84" fmla="*/ 519528 h 568423"/>
                  <a:gd name="connsiteX6-85" fmla="*/ 508811 w 553611"/>
                  <a:gd name="connsiteY6-86" fmla="*/ 275944 h 568423"/>
                  <a:gd name="connsiteX7-87" fmla="*/ 364873 w 553611"/>
                  <a:gd name="connsiteY7-88" fmla="*/ 156545 h 568423"/>
                  <a:gd name="connsiteX8-89" fmla="*/ 517117 w 553611"/>
                  <a:gd name="connsiteY8-90" fmla="*/ 0 h 5684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3611" h="568423">
                    <a:close/>
                    <a:moveTo>
                      <a:pt x="517117" y="0"/>
                    </a:moveTo>
                    <a:cubicBezTo>
                      <a:pt x="540989" y="49864"/>
                      <a:pt x="553611" y="105833"/>
                      <a:pt x="553611" y="164750"/>
                    </a:cubicBezTo>
                    <a:cubicBezTo>
                      <a:pt x="553611" y="387692"/>
                      <a:pt x="372880" y="568423"/>
                      <a:pt x="149938" y="568423"/>
                    </a:cubicBezTo>
                    <a:cubicBezTo>
                      <a:pt x="96532" y="568423"/>
                      <a:pt x="45547" y="558052"/>
                      <a:pt x="0" y="536521"/>
                    </a:cubicBezTo>
                    <a:cubicBezTo>
                      <a:pt x="53188" y="489683"/>
                      <a:pt x="114657" y="382581"/>
                      <a:pt x="144942" y="384253"/>
                    </a:cubicBezTo>
                    <a:lnTo>
                      <a:pt x="282530" y="519528"/>
                    </a:lnTo>
                    <a:cubicBezTo>
                      <a:pt x="342116" y="499889"/>
                      <a:pt x="501437" y="363957"/>
                      <a:pt x="508811" y="275944"/>
                    </a:cubicBezTo>
                    <a:lnTo>
                      <a:pt x="364873" y="156545"/>
                    </a:lnTo>
                    <a:cubicBezTo>
                      <a:pt x="396622" y="116439"/>
                      <a:pt x="493714" y="51119"/>
                      <a:pt x="517117" y="0"/>
                    </a:cubicBezTo>
                    <a:close/>
                  </a:path>
                </a:pathLst>
              </a:custGeom>
              <a:grp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bg1"/>
                  </a:solidFill>
                  <a:latin typeface="微软雅黑" panose="020B0503020204020204" pitchFamily="34" charset="-122"/>
                  <a:ea typeface="微软雅黑" panose="020B0503020204020204" pitchFamily="34" charset="-122"/>
                </a:endParaRPr>
              </a:p>
            </p:txBody>
          </p:sp>
        </p:grpSp>
        <p:sp>
          <p:nvSpPr>
            <p:cNvPr id="31" name="TextBox 19"/>
            <p:cNvSpPr txBox="1"/>
            <p:nvPr/>
          </p:nvSpPr>
          <p:spPr>
            <a:xfrm rot="3232695" flipH="1">
              <a:off x="5859573" y="1815491"/>
              <a:ext cx="471462" cy="461193"/>
            </a:xfrm>
            <a:prstGeom prst="rect">
              <a:avLst/>
            </a:prstGeom>
            <a:grpFill/>
          </p:spPr>
          <p:txBody>
            <a:bodyPr>
              <a:spAutoFit/>
            </a:bodyPr>
            <a:lstStyle/>
            <a:p>
              <a:pPr algn="ctr" fontAlgn="auto">
                <a:spcBef>
                  <a:spcPts val="0"/>
                </a:spcBef>
                <a:spcAft>
                  <a:spcPts val="0"/>
                </a:spcAft>
                <a:defRPr/>
              </a:pPr>
              <a:r>
                <a:rPr lang="en-US" altLang="zh-CN"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a:t>
              </a:r>
              <a:endParaRPr lang="zh-CN" altLang="en-US" sz="24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34" name="组合 33"/>
          <p:cNvGrpSpPr/>
          <p:nvPr/>
        </p:nvGrpSpPr>
        <p:grpSpPr bwMode="auto">
          <a:xfrm>
            <a:off x="2466071" y="1897783"/>
            <a:ext cx="2825750" cy="1541461"/>
            <a:chOff x="323528" y="1916834"/>
            <a:chExt cx="2825034" cy="1542875"/>
          </a:xfrm>
        </p:grpSpPr>
        <p:grpSp>
          <p:nvGrpSpPr>
            <p:cNvPr id="36" name="组合 35"/>
            <p:cNvGrpSpPr/>
            <p:nvPr/>
          </p:nvGrpSpPr>
          <p:grpSpPr bwMode="auto">
            <a:xfrm>
              <a:off x="323528" y="1916834"/>
              <a:ext cx="2460001" cy="308258"/>
              <a:chOff x="2140187" y="1305399"/>
              <a:chExt cx="2009091" cy="251755"/>
            </a:xfrm>
          </p:grpSpPr>
          <p:sp>
            <p:nvSpPr>
              <p:cNvPr id="38" name="TextBox 26"/>
              <p:cNvSpPr txBox="1">
                <a:spLocks noChangeArrowheads="1"/>
              </p:cNvSpPr>
              <p:nvPr/>
            </p:nvSpPr>
            <p:spPr bwMode="auto">
              <a:xfrm>
                <a:off x="2140187" y="1305399"/>
                <a:ext cx="323547" cy="25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1400" dirty="0">
                    <a:solidFill>
                      <a:schemeClr val="accent4">
                        <a:lumMod val="50000"/>
                      </a:schemeClr>
                    </a:solidFill>
                    <a:latin typeface="微软雅黑" panose="020B0503020204020204" pitchFamily="34" charset="-122"/>
                  </a:rPr>
                  <a:t>01</a:t>
                </a:r>
                <a:endParaRPr lang="zh-CN" altLang="en-US" sz="1400" dirty="0">
                  <a:solidFill>
                    <a:schemeClr val="accent4">
                      <a:lumMod val="50000"/>
                    </a:schemeClr>
                  </a:solidFill>
                  <a:latin typeface="微软雅黑" panose="020B0503020204020204" pitchFamily="34" charset="-122"/>
                </a:endParaRPr>
              </a:p>
            </p:txBody>
          </p:sp>
          <p:sp>
            <p:nvSpPr>
              <p:cNvPr id="39" name="TextBox 27"/>
              <p:cNvSpPr txBox="1"/>
              <p:nvPr/>
            </p:nvSpPr>
            <p:spPr>
              <a:xfrm>
                <a:off x="2565337" y="1305399"/>
                <a:ext cx="1583941" cy="251755"/>
              </a:xfrm>
              <a:prstGeom prst="rect">
                <a:avLst/>
              </a:prstGeom>
              <a:noFill/>
            </p:spPr>
            <p:txBody>
              <a:bodyPr>
                <a:spAutoFit/>
              </a:bodyPr>
              <a:lstStyle/>
              <a:p>
                <a:pPr fontAlgn="auto">
                  <a:spcBef>
                    <a:spcPts val="0"/>
                  </a:spcBef>
                  <a:spcAft>
                    <a:spcPts val="0"/>
                  </a:spcAft>
                  <a:defRPr/>
                </a:pPr>
                <a:r>
                  <a:rPr lang="zh-CN" altLang="en-US" sz="1400" b="1" dirty="0">
                    <a:solidFill>
                      <a:schemeClr val="accent4">
                        <a:lumMod val="50000"/>
                      </a:schemeClr>
                    </a:solidFill>
                    <a:latin typeface="微软雅黑" panose="020B0503020204020204" pitchFamily="34" charset="-122"/>
                    <a:ea typeface="微软雅黑" panose="020B0503020204020204" pitchFamily="34" charset="-122"/>
                  </a:rPr>
                  <a:t>点击添加标题</a:t>
                </a:r>
              </a:p>
            </p:txBody>
          </p:sp>
        </p:grpSp>
        <p:sp>
          <p:nvSpPr>
            <p:cNvPr id="37" name="TextBox 25"/>
            <p:cNvSpPr txBox="1">
              <a:spLocks noChangeArrowheads="1"/>
            </p:cNvSpPr>
            <p:nvPr/>
          </p:nvSpPr>
          <p:spPr bwMode="auto">
            <a:xfrm>
              <a:off x="844278" y="2444046"/>
              <a:ext cx="23042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1000">
                  <a:solidFill>
                    <a:schemeClr val="accent4">
                      <a:lumMod val="50000"/>
                    </a:schemeClr>
                  </a:solidFill>
                  <a:latin typeface="微软雅黑" panose="020B0503020204020204" pitchFamily="34" charset="-122"/>
                </a:rPr>
                <a:t>点击添加内容点击添加内容点击添加内容点击添加内容点击添加内容点击添加内容点击添加内容点击添加内容点击添加内容点击添加内容点击添加内容点击添加内容点击添加内容点击添加内容点击添加内容点击添加内容</a:t>
              </a:r>
            </a:p>
          </p:txBody>
        </p:sp>
      </p:grpSp>
      <p:grpSp>
        <p:nvGrpSpPr>
          <p:cNvPr id="42" name="组合 41"/>
          <p:cNvGrpSpPr/>
          <p:nvPr/>
        </p:nvGrpSpPr>
        <p:grpSpPr bwMode="auto">
          <a:xfrm>
            <a:off x="7452409" y="1897782"/>
            <a:ext cx="2697227" cy="1528762"/>
            <a:chOff x="5858028" y="2212274"/>
            <a:chExt cx="2698556" cy="1529998"/>
          </a:xfrm>
        </p:grpSpPr>
        <p:grpSp>
          <p:nvGrpSpPr>
            <p:cNvPr id="44" name="组合 43"/>
            <p:cNvGrpSpPr/>
            <p:nvPr/>
          </p:nvGrpSpPr>
          <p:grpSpPr bwMode="auto">
            <a:xfrm>
              <a:off x="6210630" y="2212274"/>
              <a:ext cx="2345954" cy="311401"/>
              <a:chOff x="6948201" y="1305399"/>
              <a:chExt cx="1915948" cy="254322"/>
            </a:xfrm>
          </p:grpSpPr>
          <p:sp>
            <p:nvSpPr>
              <p:cNvPr id="46" name="TextBox 34"/>
              <p:cNvSpPr txBox="1">
                <a:spLocks noChangeArrowheads="1"/>
              </p:cNvSpPr>
              <p:nvPr/>
            </p:nvSpPr>
            <p:spPr bwMode="auto">
              <a:xfrm flipH="1">
                <a:off x="8540361" y="1305399"/>
                <a:ext cx="323788" cy="251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1400">
                    <a:solidFill>
                      <a:srgbClr val="000000"/>
                    </a:solidFill>
                    <a:latin typeface="微软雅黑" panose="020B0503020204020204" pitchFamily="34" charset="-122"/>
                  </a:rPr>
                  <a:t>02</a:t>
                </a:r>
                <a:endParaRPr lang="zh-CN" altLang="en-US" sz="1400">
                  <a:solidFill>
                    <a:srgbClr val="000000"/>
                  </a:solidFill>
                  <a:latin typeface="微软雅黑" panose="020B0503020204020204" pitchFamily="34" charset="-122"/>
                </a:endParaRPr>
              </a:p>
            </p:txBody>
          </p:sp>
          <p:sp>
            <p:nvSpPr>
              <p:cNvPr id="47" name="TextBox 35"/>
              <p:cNvSpPr txBox="1"/>
              <p:nvPr/>
            </p:nvSpPr>
            <p:spPr>
              <a:xfrm>
                <a:off x="6948201" y="1309292"/>
                <a:ext cx="1583827" cy="250429"/>
              </a:xfrm>
              <a:prstGeom prst="rect">
                <a:avLst/>
              </a:prstGeom>
              <a:noFill/>
            </p:spPr>
            <p:txBody>
              <a:bodyPr>
                <a:spAutoFit/>
              </a:bodyPr>
              <a:lstStyle/>
              <a:p>
                <a:pPr algn="r" fontAlgn="auto">
                  <a:spcBef>
                    <a:spcPts val="0"/>
                  </a:spcBef>
                  <a:spcAft>
                    <a:spcPts val="0"/>
                  </a:spcAft>
                  <a:defRPr/>
                </a:pPr>
                <a:r>
                  <a:rPr lang="zh-CN" altLang="en-US" sz="1400" b="1" dirty="0">
                    <a:solidFill>
                      <a:srgbClr val="000000"/>
                    </a:solidFill>
                    <a:latin typeface="微软雅黑" panose="020B0503020204020204" pitchFamily="34" charset="-122"/>
                    <a:ea typeface="微软雅黑" panose="020B0503020204020204" pitchFamily="34" charset="-122"/>
                  </a:rPr>
                  <a:t>点击添加标题</a:t>
                </a:r>
              </a:p>
            </p:txBody>
          </p:sp>
        </p:grpSp>
        <p:sp>
          <p:nvSpPr>
            <p:cNvPr id="45" name="TextBox 33"/>
            <p:cNvSpPr txBox="1">
              <a:spLocks noChangeArrowheads="1"/>
            </p:cNvSpPr>
            <p:nvPr/>
          </p:nvSpPr>
          <p:spPr bwMode="auto">
            <a:xfrm>
              <a:off x="5858028" y="2726609"/>
              <a:ext cx="23042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gn="r"/>
              <a:r>
                <a:rPr lang="zh-CN" altLang="en-US" sz="1000" dirty="0">
                  <a:solidFill>
                    <a:srgbClr val="000000"/>
                  </a:solidFill>
                  <a:latin typeface="微软雅黑" panose="020B0503020204020204" pitchFamily="34" charset="-122"/>
                </a:rPr>
                <a:t>点击添加内容点击添加内容点击添加内容点击添加内容点击添加内容点击添加内容点击添加内容点击添加内容点击添加内容点击添加内容点击添加内容点击添加内容点击添加内容点击添加内容点击添加内容点击添加内容</a:t>
              </a:r>
            </a:p>
          </p:txBody>
        </p:sp>
      </p:grpSp>
      <p:grpSp>
        <p:nvGrpSpPr>
          <p:cNvPr id="50" name="组合 49"/>
          <p:cNvGrpSpPr/>
          <p:nvPr/>
        </p:nvGrpSpPr>
        <p:grpSpPr bwMode="auto">
          <a:xfrm>
            <a:off x="2466071" y="3823414"/>
            <a:ext cx="2813050" cy="1530355"/>
            <a:chOff x="323528" y="3939171"/>
            <a:chExt cx="2813146" cy="1530151"/>
          </a:xfrm>
        </p:grpSpPr>
        <p:grpSp>
          <p:nvGrpSpPr>
            <p:cNvPr id="52" name="组合 51"/>
            <p:cNvGrpSpPr/>
            <p:nvPr/>
          </p:nvGrpSpPr>
          <p:grpSpPr bwMode="auto">
            <a:xfrm>
              <a:off x="323528" y="3939171"/>
              <a:ext cx="2468645" cy="307934"/>
              <a:chOff x="2140187" y="2715766"/>
              <a:chExt cx="2016151" cy="251491"/>
            </a:xfrm>
          </p:grpSpPr>
          <p:sp>
            <p:nvSpPr>
              <p:cNvPr id="54" name="TextBox 42"/>
              <p:cNvSpPr txBox="1">
                <a:spLocks noChangeArrowheads="1"/>
              </p:cNvSpPr>
              <p:nvPr/>
            </p:nvSpPr>
            <p:spPr bwMode="auto">
              <a:xfrm>
                <a:off x="2140187" y="2715766"/>
                <a:ext cx="323640" cy="25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1400">
                    <a:solidFill>
                      <a:srgbClr val="000000"/>
                    </a:solidFill>
                    <a:latin typeface="微软雅黑" panose="020B0503020204020204" pitchFamily="34" charset="-122"/>
                  </a:rPr>
                  <a:t>04</a:t>
                </a:r>
                <a:endParaRPr lang="zh-CN" altLang="en-US" sz="1400">
                  <a:solidFill>
                    <a:srgbClr val="000000"/>
                  </a:solidFill>
                  <a:latin typeface="微软雅黑" panose="020B0503020204020204" pitchFamily="34" charset="-122"/>
                </a:endParaRPr>
              </a:p>
            </p:txBody>
          </p:sp>
          <p:sp>
            <p:nvSpPr>
              <p:cNvPr id="55" name="TextBox 43"/>
              <p:cNvSpPr txBox="1"/>
              <p:nvPr/>
            </p:nvSpPr>
            <p:spPr>
              <a:xfrm>
                <a:off x="2571941" y="2715766"/>
                <a:ext cx="1584397" cy="251491"/>
              </a:xfrm>
              <a:prstGeom prst="rect">
                <a:avLst/>
              </a:prstGeom>
              <a:noFill/>
            </p:spPr>
            <p:txBody>
              <a:bodyPr>
                <a:spAutoFit/>
              </a:bodyPr>
              <a:lstStyle/>
              <a:p>
                <a:pPr fontAlgn="auto">
                  <a:spcBef>
                    <a:spcPts val="0"/>
                  </a:spcBef>
                  <a:spcAft>
                    <a:spcPts val="0"/>
                  </a:spcAft>
                  <a:defRPr/>
                </a:pPr>
                <a:r>
                  <a:rPr lang="zh-CN" altLang="en-US" sz="1400" b="1" dirty="0">
                    <a:solidFill>
                      <a:srgbClr val="000000"/>
                    </a:solidFill>
                    <a:latin typeface="微软雅黑" panose="020B0503020204020204" pitchFamily="34" charset="-122"/>
                    <a:ea typeface="微软雅黑" panose="020B0503020204020204" pitchFamily="34" charset="-122"/>
                  </a:rPr>
                  <a:t>点击添加标题</a:t>
                </a:r>
              </a:p>
            </p:txBody>
          </p:sp>
        </p:grpSp>
        <p:sp>
          <p:nvSpPr>
            <p:cNvPr id="53" name="TextBox 41"/>
            <p:cNvSpPr txBox="1">
              <a:spLocks noChangeArrowheads="1"/>
            </p:cNvSpPr>
            <p:nvPr/>
          </p:nvSpPr>
          <p:spPr bwMode="auto">
            <a:xfrm>
              <a:off x="832390" y="4453659"/>
              <a:ext cx="23042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zh-CN" altLang="en-US" sz="1000" dirty="0">
                  <a:solidFill>
                    <a:srgbClr val="000000"/>
                  </a:solidFill>
                  <a:latin typeface="微软雅黑" panose="020B0503020204020204" pitchFamily="34" charset="-122"/>
                </a:rPr>
                <a:t>点击添加内容点击添加内容点击添加内容点击添加内容点击添加内容点击添加内容点击添加内容点击添加内容点击添加内容点击添加内容点击添加内容点击添加内容点击添加内容点击添加内容点击添加内容点击添加内容</a:t>
              </a:r>
            </a:p>
          </p:txBody>
        </p:sp>
      </p:grpSp>
      <p:grpSp>
        <p:nvGrpSpPr>
          <p:cNvPr id="58" name="组合 57"/>
          <p:cNvGrpSpPr/>
          <p:nvPr/>
        </p:nvGrpSpPr>
        <p:grpSpPr bwMode="auto">
          <a:xfrm>
            <a:off x="7452409" y="3823414"/>
            <a:ext cx="2697223" cy="1530355"/>
            <a:chOff x="5858028" y="3939171"/>
            <a:chExt cx="2698552" cy="1530151"/>
          </a:xfrm>
        </p:grpSpPr>
        <p:grpSp>
          <p:nvGrpSpPr>
            <p:cNvPr id="60" name="组合 59"/>
            <p:cNvGrpSpPr/>
            <p:nvPr/>
          </p:nvGrpSpPr>
          <p:grpSpPr bwMode="auto">
            <a:xfrm>
              <a:off x="6210627" y="3939171"/>
              <a:ext cx="2345953" cy="307934"/>
              <a:chOff x="6948201" y="2715766"/>
              <a:chExt cx="1915948" cy="251491"/>
            </a:xfrm>
          </p:grpSpPr>
          <p:sp>
            <p:nvSpPr>
              <p:cNvPr id="62" name="TextBox 50"/>
              <p:cNvSpPr txBox="1">
                <a:spLocks noChangeArrowheads="1"/>
              </p:cNvSpPr>
              <p:nvPr/>
            </p:nvSpPr>
            <p:spPr bwMode="auto">
              <a:xfrm flipH="1">
                <a:off x="8540361" y="2715766"/>
                <a:ext cx="323788" cy="25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1400" dirty="0">
                    <a:solidFill>
                      <a:schemeClr val="accent4">
                        <a:lumMod val="50000"/>
                      </a:schemeClr>
                    </a:solidFill>
                    <a:latin typeface="微软雅黑" panose="020B0503020204020204" pitchFamily="34" charset="-122"/>
                  </a:rPr>
                  <a:t>03</a:t>
                </a:r>
                <a:endParaRPr lang="zh-CN" altLang="en-US" sz="1400" dirty="0">
                  <a:solidFill>
                    <a:schemeClr val="accent4">
                      <a:lumMod val="50000"/>
                    </a:schemeClr>
                  </a:solidFill>
                  <a:latin typeface="微软雅黑" panose="020B0503020204020204" pitchFamily="34" charset="-122"/>
                </a:endParaRPr>
              </a:p>
            </p:txBody>
          </p:sp>
          <p:sp>
            <p:nvSpPr>
              <p:cNvPr id="63" name="TextBox 51"/>
              <p:cNvSpPr txBox="1"/>
              <p:nvPr/>
            </p:nvSpPr>
            <p:spPr>
              <a:xfrm>
                <a:off x="6948201" y="2715766"/>
                <a:ext cx="1583827" cy="251491"/>
              </a:xfrm>
              <a:prstGeom prst="rect">
                <a:avLst/>
              </a:prstGeom>
              <a:noFill/>
            </p:spPr>
            <p:txBody>
              <a:bodyPr>
                <a:spAutoFit/>
              </a:bodyPr>
              <a:lstStyle/>
              <a:p>
                <a:pPr algn="r" fontAlgn="auto">
                  <a:spcBef>
                    <a:spcPts val="0"/>
                  </a:spcBef>
                  <a:spcAft>
                    <a:spcPts val="0"/>
                  </a:spcAft>
                  <a:defRPr/>
                </a:pPr>
                <a:r>
                  <a:rPr lang="zh-CN" altLang="en-US" sz="1400" b="1" dirty="0">
                    <a:solidFill>
                      <a:schemeClr val="accent4">
                        <a:lumMod val="50000"/>
                      </a:schemeClr>
                    </a:solidFill>
                    <a:latin typeface="微软雅黑" panose="020B0503020204020204" pitchFamily="34" charset="-122"/>
                    <a:ea typeface="微软雅黑" panose="020B0503020204020204" pitchFamily="34" charset="-122"/>
                  </a:rPr>
                  <a:t>点击添加标题</a:t>
                </a:r>
              </a:p>
            </p:txBody>
          </p:sp>
        </p:grpSp>
        <p:sp>
          <p:nvSpPr>
            <p:cNvPr id="61" name="TextBox 49"/>
            <p:cNvSpPr txBox="1">
              <a:spLocks noChangeArrowheads="1"/>
            </p:cNvSpPr>
            <p:nvPr/>
          </p:nvSpPr>
          <p:spPr bwMode="auto">
            <a:xfrm>
              <a:off x="5858028" y="4453659"/>
              <a:ext cx="23042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gn="r"/>
              <a:r>
                <a:rPr lang="zh-CN" altLang="en-US" sz="1000" dirty="0">
                  <a:solidFill>
                    <a:schemeClr val="accent4">
                      <a:lumMod val="50000"/>
                    </a:schemeClr>
                  </a:solidFill>
                  <a:latin typeface="微软雅黑" panose="020B0503020204020204" pitchFamily="34" charset="-122"/>
                </a:rPr>
                <a:t>点击添加内容点击添加内容点击添加内容点击添加内容点击添加内容点击添加内容点击添加内容点击添加内容点击添加内容点击添加内容点击添加内容点击添加内容点击添加内容点击添加内容点击添加内容点击添加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1+#ppt_w/2"/>
                                          </p:val>
                                        </p:tav>
                                        <p:tav tm="100000">
                                          <p:val>
                                            <p:strVal val="#ppt_x"/>
                                          </p:val>
                                        </p:tav>
                                      </p:tavLst>
                                    </p:anim>
                                    <p:anim calcmode="lin" valueType="num">
                                      <p:cBhvr additive="base">
                                        <p:cTn id="16" dur="500" fill="hold"/>
                                        <p:tgtEl>
                                          <p:spTgt spid="19"/>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0-#ppt_w/2"/>
                                          </p:val>
                                        </p:tav>
                                        <p:tav tm="100000">
                                          <p:val>
                                            <p:strVal val="#ppt_x"/>
                                          </p:val>
                                        </p:tav>
                                      </p:tavLst>
                                    </p:anim>
                                    <p:anim calcmode="lin" valueType="num">
                                      <p:cBhvr additive="base">
                                        <p:cTn id="20" dur="500" fill="hold"/>
                                        <p:tgtEl>
                                          <p:spTgt spid="24"/>
                                        </p:tgtEl>
                                        <p:attrNameLst>
                                          <p:attrName>ppt_y</p:attrName>
                                        </p:attrNameLst>
                                      </p:cBhvr>
                                      <p:tavLst>
                                        <p:tav tm="0">
                                          <p:val>
                                            <p:strVal val="0-#ppt_h/2"/>
                                          </p:val>
                                        </p:tav>
                                        <p:tav tm="100000">
                                          <p:val>
                                            <p:strVal val="#ppt_y"/>
                                          </p:val>
                                        </p:tav>
                                      </p:tavLst>
                                    </p:anim>
                                  </p:childTnLst>
                                </p:cTn>
                              </p:par>
                              <p:par>
                                <p:cTn id="21" presetID="8" presetClass="emph" presetSubtype="0" fill="hold" nodeType="withEffect">
                                  <p:stCondLst>
                                    <p:cond delay="0"/>
                                  </p:stCondLst>
                                  <p:childTnLst>
                                    <p:animRot by="21600000">
                                      <p:cBhvr>
                                        <p:cTn id="22" dur="500" fill="hold"/>
                                        <p:tgtEl>
                                          <p:spTgt spid="14"/>
                                        </p:tgtEl>
                                        <p:attrNameLst>
                                          <p:attrName>r</p:attrName>
                                        </p:attrNameLst>
                                      </p:cBhvr>
                                    </p:animRot>
                                  </p:childTnLst>
                                </p:cTn>
                              </p:par>
                              <p:par>
                                <p:cTn id="23" presetID="8" presetClass="emph" presetSubtype="0" fill="hold" nodeType="withEffect">
                                  <p:stCondLst>
                                    <p:cond delay="0"/>
                                  </p:stCondLst>
                                  <p:childTnLst>
                                    <p:animRot by="21600000">
                                      <p:cBhvr>
                                        <p:cTn id="24" dur="500" fill="hold"/>
                                        <p:tgtEl>
                                          <p:spTgt spid="29"/>
                                        </p:tgtEl>
                                        <p:attrNameLst>
                                          <p:attrName>r</p:attrName>
                                        </p:attrNameLst>
                                      </p:cBhvr>
                                    </p:animRot>
                                  </p:childTnLst>
                                </p:cTn>
                              </p:par>
                              <p:par>
                                <p:cTn id="25" presetID="8" presetClass="emph" presetSubtype="0" fill="hold" nodeType="withEffect">
                                  <p:stCondLst>
                                    <p:cond delay="0"/>
                                  </p:stCondLst>
                                  <p:childTnLst>
                                    <p:animRot by="21600000">
                                      <p:cBhvr>
                                        <p:cTn id="26" dur="500" fill="hold"/>
                                        <p:tgtEl>
                                          <p:spTgt spid="19"/>
                                        </p:tgtEl>
                                        <p:attrNameLst>
                                          <p:attrName>r</p:attrName>
                                        </p:attrNameLst>
                                      </p:cBhvr>
                                    </p:animRot>
                                  </p:childTnLst>
                                </p:cTn>
                              </p:par>
                              <p:par>
                                <p:cTn id="27" presetID="8" presetClass="emph" presetSubtype="0" fill="hold" nodeType="withEffect">
                                  <p:stCondLst>
                                    <p:cond delay="0"/>
                                  </p:stCondLst>
                                  <p:childTnLst>
                                    <p:animRot by="21600000">
                                      <p:cBhvr>
                                        <p:cTn id="28" dur="500" fill="hold"/>
                                        <p:tgtEl>
                                          <p:spTgt spid="24"/>
                                        </p:tgtEl>
                                        <p:attrNameLst>
                                          <p:attrName>r</p:attrName>
                                        </p:attrNameLst>
                                      </p:cBhvr>
                                    </p:animRot>
                                  </p:childTnLst>
                                </p:cTn>
                              </p:par>
                            </p:childTnLst>
                          </p:cTn>
                        </p:par>
                        <p:par>
                          <p:cTn id="29" fill="hold">
                            <p:stCondLst>
                              <p:cond delay="500"/>
                            </p:stCondLst>
                            <p:childTnLst>
                              <p:par>
                                <p:cTn id="30" presetID="12" presetClass="entr" presetSubtype="2"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additive="base">
                                        <p:cTn id="32" dur="500"/>
                                        <p:tgtEl>
                                          <p:spTgt spid="34"/>
                                        </p:tgtEl>
                                        <p:attrNameLst>
                                          <p:attrName>ppt_x</p:attrName>
                                        </p:attrNameLst>
                                      </p:cBhvr>
                                      <p:tavLst>
                                        <p:tav tm="0">
                                          <p:val>
                                            <p:strVal val="#ppt_x+#ppt_w*1.125000"/>
                                          </p:val>
                                        </p:tav>
                                        <p:tav tm="100000">
                                          <p:val>
                                            <p:strVal val="#ppt_x"/>
                                          </p:val>
                                        </p:tav>
                                      </p:tavLst>
                                    </p:anim>
                                    <p:animEffect transition="in" filter="wipe(left)">
                                      <p:cBhvr>
                                        <p:cTn id="33" dur="500"/>
                                        <p:tgtEl>
                                          <p:spTgt spid="34"/>
                                        </p:tgtEl>
                                      </p:cBhvr>
                                    </p:animEffect>
                                  </p:childTnLst>
                                </p:cTn>
                              </p:par>
                              <p:par>
                                <p:cTn id="34" presetID="12" presetClass="entr" presetSubtype="8" fill="hold" nodeType="with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p:tgtEl>
                                          <p:spTgt spid="42"/>
                                        </p:tgtEl>
                                        <p:attrNameLst>
                                          <p:attrName>ppt_x</p:attrName>
                                        </p:attrNameLst>
                                      </p:cBhvr>
                                      <p:tavLst>
                                        <p:tav tm="0">
                                          <p:val>
                                            <p:strVal val="#ppt_x-#ppt_w*1.125000"/>
                                          </p:val>
                                        </p:tav>
                                        <p:tav tm="100000">
                                          <p:val>
                                            <p:strVal val="#ppt_x"/>
                                          </p:val>
                                        </p:tav>
                                      </p:tavLst>
                                    </p:anim>
                                    <p:animEffect transition="in" filter="wipe(right)">
                                      <p:cBhvr>
                                        <p:cTn id="37" dur="500"/>
                                        <p:tgtEl>
                                          <p:spTgt spid="42"/>
                                        </p:tgtEl>
                                      </p:cBhvr>
                                    </p:animEffect>
                                  </p:childTnLst>
                                </p:cTn>
                              </p:par>
                              <p:par>
                                <p:cTn id="38" presetID="12" presetClass="entr" presetSubtype="2"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 calcmode="lin" valueType="num">
                                      <p:cBhvr additive="base">
                                        <p:cTn id="40" dur="500"/>
                                        <p:tgtEl>
                                          <p:spTgt spid="50"/>
                                        </p:tgtEl>
                                        <p:attrNameLst>
                                          <p:attrName>ppt_x</p:attrName>
                                        </p:attrNameLst>
                                      </p:cBhvr>
                                      <p:tavLst>
                                        <p:tav tm="0">
                                          <p:val>
                                            <p:strVal val="#ppt_x+#ppt_w*1.125000"/>
                                          </p:val>
                                        </p:tav>
                                        <p:tav tm="100000">
                                          <p:val>
                                            <p:strVal val="#ppt_x"/>
                                          </p:val>
                                        </p:tav>
                                      </p:tavLst>
                                    </p:anim>
                                    <p:animEffect transition="in" filter="wipe(left)">
                                      <p:cBhvr>
                                        <p:cTn id="41" dur="500"/>
                                        <p:tgtEl>
                                          <p:spTgt spid="50"/>
                                        </p:tgtEl>
                                      </p:cBhvr>
                                    </p:animEffect>
                                  </p:childTnLst>
                                </p:cTn>
                              </p:par>
                              <p:par>
                                <p:cTn id="42" presetID="12" presetClass="entr" presetSubtype="8" fill="hold" nodeType="withEffect">
                                  <p:stCondLst>
                                    <p:cond delay="0"/>
                                  </p:stCondLst>
                                  <p:childTnLst>
                                    <p:set>
                                      <p:cBhvr>
                                        <p:cTn id="43" dur="1" fill="hold">
                                          <p:stCondLst>
                                            <p:cond delay="0"/>
                                          </p:stCondLst>
                                        </p:cTn>
                                        <p:tgtEl>
                                          <p:spTgt spid="58"/>
                                        </p:tgtEl>
                                        <p:attrNameLst>
                                          <p:attrName>style.visibility</p:attrName>
                                        </p:attrNameLst>
                                      </p:cBhvr>
                                      <p:to>
                                        <p:strVal val="visible"/>
                                      </p:to>
                                    </p:set>
                                    <p:anim calcmode="lin" valueType="num">
                                      <p:cBhvr additive="base">
                                        <p:cTn id="44" dur="500"/>
                                        <p:tgtEl>
                                          <p:spTgt spid="58"/>
                                        </p:tgtEl>
                                        <p:attrNameLst>
                                          <p:attrName>ppt_x</p:attrName>
                                        </p:attrNameLst>
                                      </p:cBhvr>
                                      <p:tavLst>
                                        <p:tav tm="0">
                                          <p:val>
                                            <p:strVal val="#ppt_x-#ppt_w*1.125000"/>
                                          </p:val>
                                        </p:tav>
                                        <p:tav tm="100000">
                                          <p:val>
                                            <p:strVal val="#ppt_x"/>
                                          </p:val>
                                        </p:tav>
                                      </p:tavLst>
                                    </p:anim>
                                    <p:animEffect transition="in" filter="wipe(right)">
                                      <p:cBhvr>
                                        <p:cTn id="4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4093656" y="1651518"/>
            <a:ext cx="4779168" cy="2712244"/>
            <a:chOff x="2318148" y="1371600"/>
            <a:chExt cx="4779168" cy="2712244"/>
          </a:xfrm>
        </p:grpSpPr>
        <p:sp>
          <p:nvSpPr>
            <p:cNvPr id="5" name="Freeform 5"/>
            <p:cNvSpPr/>
            <p:nvPr/>
          </p:nvSpPr>
          <p:spPr bwMode="auto">
            <a:xfrm>
              <a:off x="5494735" y="2511029"/>
              <a:ext cx="1452563" cy="1454944"/>
            </a:xfrm>
            <a:custGeom>
              <a:avLst/>
              <a:gdLst>
                <a:gd name="T0" fmla="*/ 1112 w 1112"/>
                <a:gd name="T1" fmla="*/ 332 h 1114"/>
                <a:gd name="T2" fmla="*/ 331 w 1112"/>
                <a:gd name="T3" fmla="*/ 1114 h 1114"/>
                <a:gd name="T4" fmla="*/ 0 w 1112"/>
                <a:gd name="T5" fmla="*/ 782 h 1114"/>
                <a:gd name="T6" fmla="*/ 781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1" y="0"/>
                  </a:lnTo>
                  <a:lnTo>
                    <a:pt x="1112" y="332"/>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6" name="Freeform 6"/>
            <p:cNvSpPr/>
            <p:nvPr/>
          </p:nvSpPr>
          <p:spPr bwMode="auto">
            <a:xfrm>
              <a:off x="4474369" y="2511029"/>
              <a:ext cx="1453754" cy="1454944"/>
            </a:xfrm>
            <a:custGeom>
              <a:avLst/>
              <a:gdLst>
                <a:gd name="T0" fmla="*/ 332 w 1112"/>
                <a:gd name="T1" fmla="*/ 0 h 1114"/>
                <a:gd name="T2" fmla="*/ 1112 w 1112"/>
                <a:gd name="T3" fmla="*/ 782 h 1114"/>
                <a:gd name="T4" fmla="*/ 781 w 1112"/>
                <a:gd name="T5" fmla="*/ 1114 h 1114"/>
                <a:gd name="T6" fmla="*/ 0 w 1112"/>
                <a:gd name="T7" fmla="*/ 332 h 1114"/>
                <a:gd name="T8" fmla="*/ 332 w 1112"/>
                <a:gd name="T9" fmla="*/ 0 h 1114"/>
              </a:gdLst>
              <a:ahLst/>
              <a:cxnLst>
                <a:cxn ang="0">
                  <a:pos x="T0" y="T1"/>
                </a:cxn>
                <a:cxn ang="0">
                  <a:pos x="T2" y="T3"/>
                </a:cxn>
                <a:cxn ang="0">
                  <a:pos x="T4" y="T5"/>
                </a:cxn>
                <a:cxn ang="0">
                  <a:pos x="T6" y="T7"/>
                </a:cxn>
                <a:cxn ang="0">
                  <a:pos x="T8" y="T9"/>
                </a:cxn>
              </a:cxnLst>
              <a:rect l="0" t="0" r="r" b="b"/>
              <a:pathLst>
                <a:path w="1112" h="1114">
                  <a:moveTo>
                    <a:pt x="332" y="0"/>
                  </a:moveTo>
                  <a:lnTo>
                    <a:pt x="1112" y="782"/>
                  </a:lnTo>
                  <a:lnTo>
                    <a:pt x="781" y="1114"/>
                  </a:lnTo>
                  <a:lnTo>
                    <a:pt x="0" y="332"/>
                  </a:lnTo>
                  <a:lnTo>
                    <a:pt x="332" y="0"/>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7" name="Freeform 7"/>
            <p:cNvSpPr/>
            <p:nvPr/>
          </p:nvSpPr>
          <p:spPr bwMode="auto">
            <a:xfrm>
              <a:off x="5494735" y="1489473"/>
              <a:ext cx="1452563" cy="1454944"/>
            </a:xfrm>
            <a:custGeom>
              <a:avLst/>
              <a:gdLst>
                <a:gd name="T0" fmla="*/ 331 w 1112"/>
                <a:gd name="T1" fmla="*/ 0 h 1114"/>
                <a:gd name="T2" fmla="*/ 1112 w 1112"/>
                <a:gd name="T3" fmla="*/ 782 h 1114"/>
                <a:gd name="T4" fmla="*/ 781 w 1112"/>
                <a:gd name="T5" fmla="*/ 1114 h 1114"/>
                <a:gd name="T6" fmla="*/ 0 w 1112"/>
                <a:gd name="T7" fmla="*/ 332 h 1114"/>
                <a:gd name="T8" fmla="*/ 331 w 1112"/>
                <a:gd name="T9" fmla="*/ 0 h 1114"/>
              </a:gdLst>
              <a:ahLst/>
              <a:cxnLst>
                <a:cxn ang="0">
                  <a:pos x="T0" y="T1"/>
                </a:cxn>
                <a:cxn ang="0">
                  <a:pos x="T2" y="T3"/>
                </a:cxn>
                <a:cxn ang="0">
                  <a:pos x="T4" y="T5"/>
                </a:cxn>
                <a:cxn ang="0">
                  <a:pos x="T6" y="T7"/>
                </a:cxn>
                <a:cxn ang="0">
                  <a:pos x="T8" y="T9"/>
                </a:cxn>
              </a:cxnLst>
              <a:rect l="0" t="0" r="r" b="b"/>
              <a:pathLst>
                <a:path w="1112" h="1114">
                  <a:moveTo>
                    <a:pt x="331" y="0"/>
                  </a:moveTo>
                  <a:lnTo>
                    <a:pt x="1112" y="782"/>
                  </a:lnTo>
                  <a:lnTo>
                    <a:pt x="781" y="1114"/>
                  </a:lnTo>
                  <a:lnTo>
                    <a:pt x="0" y="332"/>
                  </a:lnTo>
                  <a:lnTo>
                    <a:pt x="331" y="0"/>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8" name="Freeform 8"/>
            <p:cNvSpPr/>
            <p:nvPr/>
          </p:nvSpPr>
          <p:spPr bwMode="auto">
            <a:xfrm>
              <a:off x="4474369" y="1489473"/>
              <a:ext cx="1453754" cy="1454944"/>
            </a:xfrm>
            <a:custGeom>
              <a:avLst/>
              <a:gdLst>
                <a:gd name="T0" fmla="*/ 1112 w 1112"/>
                <a:gd name="T1" fmla="*/ 332 h 1114"/>
                <a:gd name="T2" fmla="*/ 332 w 1112"/>
                <a:gd name="T3" fmla="*/ 1114 h 1114"/>
                <a:gd name="T4" fmla="*/ 0 w 1112"/>
                <a:gd name="T5" fmla="*/ 782 h 1114"/>
                <a:gd name="T6" fmla="*/ 781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2" y="1114"/>
                  </a:lnTo>
                  <a:lnTo>
                    <a:pt x="0" y="782"/>
                  </a:lnTo>
                  <a:lnTo>
                    <a:pt x="781" y="0"/>
                  </a:lnTo>
                  <a:lnTo>
                    <a:pt x="1112" y="332"/>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9" name="Freeform 9"/>
            <p:cNvSpPr/>
            <p:nvPr/>
          </p:nvSpPr>
          <p:spPr bwMode="auto">
            <a:xfrm>
              <a:off x="3455194" y="2511029"/>
              <a:ext cx="1453754" cy="1454944"/>
            </a:xfrm>
            <a:custGeom>
              <a:avLst/>
              <a:gdLst>
                <a:gd name="T0" fmla="*/ 1113 w 1113"/>
                <a:gd name="T1" fmla="*/ 332 h 1114"/>
                <a:gd name="T2" fmla="*/ 332 w 1113"/>
                <a:gd name="T3" fmla="*/ 1114 h 1114"/>
                <a:gd name="T4" fmla="*/ 0 w 1113"/>
                <a:gd name="T5" fmla="*/ 782 h 1114"/>
                <a:gd name="T6" fmla="*/ 781 w 1113"/>
                <a:gd name="T7" fmla="*/ 0 h 1114"/>
                <a:gd name="T8" fmla="*/ 1113 w 1113"/>
                <a:gd name="T9" fmla="*/ 332 h 1114"/>
              </a:gdLst>
              <a:ahLst/>
              <a:cxnLst>
                <a:cxn ang="0">
                  <a:pos x="T0" y="T1"/>
                </a:cxn>
                <a:cxn ang="0">
                  <a:pos x="T2" y="T3"/>
                </a:cxn>
                <a:cxn ang="0">
                  <a:pos x="T4" y="T5"/>
                </a:cxn>
                <a:cxn ang="0">
                  <a:pos x="T6" y="T7"/>
                </a:cxn>
                <a:cxn ang="0">
                  <a:pos x="T8" y="T9"/>
                </a:cxn>
              </a:cxnLst>
              <a:rect l="0" t="0" r="r" b="b"/>
              <a:pathLst>
                <a:path w="1113" h="1114">
                  <a:moveTo>
                    <a:pt x="1113" y="332"/>
                  </a:moveTo>
                  <a:lnTo>
                    <a:pt x="332" y="1114"/>
                  </a:lnTo>
                  <a:lnTo>
                    <a:pt x="0" y="782"/>
                  </a:lnTo>
                  <a:lnTo>
                    <a:pt x="781" y="0"/>
                  </a:lnTo>
                  <a:lnTo>
                    <a:pt x="1113" y="332"/>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0" name="Freeform 10"/>
            <p:cNvSpPr/>
            <p:nvPr/>
          </p:nvSpPr>
          <p:spPr bwMode="auto">
            <a:xfrm>
              <a:off x="2436019" y="2511029"/>
              <a:ext cx="1452563" cy="1454944"/>
            </a:xfrm>
            <a:custGeom>
              <a:avLst/>
              <a:gdLst>
                <a:gd name="T0" fmla="*/ 331 w 1112"/>
                <a:gd name="T1" fmla="*/ 0 h 1114"/>
                <a:gd name="T2" fmla="*/ 1112 w 1112"/>
                <a:gd name="T3" fmla="*/ 782 h 1114"/>
                <a:gd name="T4" fmla="*/ 780 w 1112"/>
                <a:gd name="T5" fmla="*/ 1114 h 1114"/>
                <a:gd name="T6" fmla="*/ 0 w 1112"/>
                <a:gd name="T7" fmla="*/ 332 h 1114"/>
                <a:gd name="T8" fmla="*/ 331 w 1112"/>
                <a:gd name="T9" fmla="*/ 0 h 1114"/>
              </a:gdLst>
              <a:ahLst/>
              <a:cxnLst>
                <a:cxn ang="0">
                  <a:pos x="T0" y="T1"/>
                </a:cxn>
                <a:cxn ang="0">
                  <a:pos x="T2" y="T3"/>
                </a:cxn>
                <a:cxn ang="0">
                  <a:pos x="T4" y="T5"/>
                </a:cxn>
                <a:cxn ang="0">
                  <a:pos x="T6" y="T7"/>
                </a:cxn>
                <a:cxn ang="0">
                  <a:pos x="T8" y="T9"/>
                </a:cxn>
              </a:cxnLst>
              <a:rect l="0" t="0" r="r" b="b"/>
              <a:pathLst>
                <a:path w="1112" h="1114">
                  <a:moveTo>
                    <a:pt x="331" y="0"/>
                  </a:moveTo>
                  <a:lnTo>
                    <a:pt x="1112" y="782"/>
                  </a:lnTo>
                  <a:lnTo>
                    <a:pt x="780" y="1114"/>
                  </a:lnTo>
                  <a:lnTo>
                    <a:pt x="0" y="332"/>
                  </a:lnTo>
                  <a:lnTo>
                    <a:pt x="331" y="0"/>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1" name="Freeform 11"/>
            <p:cNvSpPr/>
            <p:nvPr/>
          </p:nvSpPr>
          <p:spPr bwMode="auto">
            <a:xfrm>
              <a:off x="3455194" y="1489473"/>
              <a:ext cx="1453754" cy="1454944"/>
            </a:xfrm>
            <a:custGeom>
              <a:avLst/>
              <a:gdLst>
                <a:gd name="T0" fmla="*/ 332 w 1113"/>
                <a:gd name="T1" fmla="*/ 0 h 1114"/>
                <a:gd name="T2" fmla="*/ 1113 w 1113"/>
                <a:gd name="T3" fmla="*/ 782 h 1114"/>
                <a:gd name="T4" fmla="*/ 781 w 1113"/>
                <a:gd name="T5" fmla="*/ 1114 h 1114"/>
                <a:gd name="T6" fmla="*/ 0 w 1113"/>
                <a:gd name="T7" fmla="*/ 332 h 1114"/>
                <a:gd name="T8" fmla="*/ 332 w 1113"/>
                <a:gd name="T9" fmla="*/ 0 h 1114"/>
              </a:gdLst>
              <a:ahLst/>
              <a:cxnLst>
                <a:cxn ang="0">
                  <a:pos x="T0" y="T1"/>
                </a:cxn>
                <a:cxn ang="0">
                  <a:pos x="T2" y="T3"/>
                </a:cxn>
                <a:cxn ang="0">
                  <a:pos x="T4" y="T5"/>
                </a:cxn>
                <a:cxn ang="0">
                  <a:pos x="T6" y="T7"/>
                </a:cxn>
                <a:cxn ang="0">
                  <a:pos x="T8" y="T9"/>
                </a:cxn>
              </a:cxnLst>
              <a:rect l="0" t="0" r="r" b="b"/>
              <a:pathLst>
                <a:path w="1113" h="1114">
                  <a:moveTo>
                    <a:pt x="332" y="0"/>
                  </a:moveTo>
                  <a:lnTo>
                    <a:pt x="1113" y="782"/>
                  </a:lnTo>
                  <a:lnTo>
                    <a:pt x="781" y="1114"/>
                  </a:lnTo>
                  <a:lnTo>
                    <a:pt x="0" y="332"/>
                  </a:lnTo>
                  <a:lnTo>
                    <a:pt x="332" y="0"/>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2" name="Freeform 12"/>
            <p:cNvSpPr/>
            <p:nvPr/>
          </p:nvSpPr>
          <p:spPr bwMode="auto">
            <a:xfrm>
              <a:off x="2436019" y="1489473"/>
              <a:ext cx="1452563" cy="1454944"/>
            </a:xfrm>
            <a:custGeom>
              <a:avLst/>
              <a:gdLst>
                <a:gd name="T0" fmla="*/ 1112 w 1112"/>
                <a:gd name="T1" fmla="*/ 332 h 1114"/>
                <a:gd name="T2" fmla="*/ 331 w 1112"/>
                <a:gd name="T3" fmla="*/ 1114 h 1114"/>
                <a:gd name="T4" fmla="*/ 0 w 1112"/>
                <a:gd name="T5" fmla="*/ 782 h 1114"/>
                <a:gd name="T6" fmla="*/ 780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0" y="0"/>
                  </a:lnTo>
                  <a:lnTo>
                    <a:pt x="1112" y="332"/>
                  </a:lnTo>
                  <a:close/>
                </a:path>
              </a:pathLst>
            </a:custGeom>
            <a:solidFill>
              <a:srgbClr val="A6A6A6">
                <a:alpha val="50000"/>
              </a:srgbClr>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3" name="Freeform 13"/>
            <p:cNvSpPr/>
            <p:nvPr/>
          </p:nvSpPr>
          <p:spPr bwMode="auto">
            <a:xfrm>
              <a:off x="2318148" y="2393156"/>
              <a:ext cx="667940" cy="671513"/>
            </a:xfrm>
            <a:custGeom>
              <a:avLst/>
              <a:gdLst>
                <a:gd name="T0" fmla="*/ 178 w 216"/>
                <a:gd name="T1" fmla="*/ 38 h 217"/>
                <a:gd name="T2" fmla="*/ 178 w 216"/>
                <a:gd name="T3" fmla="*/ 178 h 217"/>
                <a:gd name="T4" fmla="*/ 38 w 216"/>
                <a:gd name="T5" fmla="*/ 178 h 217"/>
                <a:gd name="T6" fmla="*/ 38 w 216"/>
                <a:gd name="T7" fmla="*/ 38 h 217"/>
                <a:gd name="T8" fmla="*/ 178 w 216"/>
                <a:gd name="T9" fmla="*/ 38 h 217"/>
              </a:gdLst>
              <a:ahLst/>
              <a:cxnLst>
                <a:cxn ang="0">
                  <a:pos x="T0" y="T1"/>
                </a:cxn>
                <a:cxn ang="0">
                  <a:pos x="T2" y="T3"/>
                </a:cxn>
                <a:cxn ang="0">
                  <a:pos x="T4" y="T5"/>
                </a:cxn>
                <a:cxn ang="0">
                  <a:pos x="T6" y="T7"/>
                </a:cxn>
                <a:cxn ang="0">
                  <a:pos x="T8" y="T9"/>
                </a:cxn>
              </a:cxnLst>
              <a:rect l="0" t="0" r="r" b="b"/>
              <a:pathLst>
                <a:path w="216" h="217">
                  <a:moveTo>
                    <a:pt x="178" y="38"/>
                  </a:moveTo>
                  <a:cubicBezTo>
                    <a:pt x="216" y="77"/>
                    <a:pt x="216" y="139"/>
                    <a:pt x="178" y="178"/>
                  </a:cubicBezTo>
                  <a:cubicBezTo>
                    <a:pt x="139" y="217"/>
                    <a:pt x="77" y="217"/>
                    <a:pt x="38" y="178"/>
                  </a:cubicBezTo>
                  <a:cubicBezTo>
                    <a:pt x="0" y="139"/>
                    <a:pt x="0" y="77"/>
                    <a:pt x="38" y="38"/>
                  </a:cubicBezTo>
                  <a:cubicBezTo>
                    <a:pt x="77" y="0"/>
                    <a:pt x="139" y="0"/>
                    <a:pt x="178" y="38"/>
                  </a:cubicBezTo>
                  <a:close/>
                </a:path>
              </a:pathLst>
            </a:custGeom>
            <a:solidFill>
              <a:schemeClr val="accent1"/>
            </a:solidFill>
            <a:ln>
              <a:noFill/>
            </a:ln>
          </p:spPr>
          <p:txBody>
            <a:bodyPr lIns="68580" tIns="34290" rIns="68580" bIns="34290" anchor="ctr"/>
            <a:lstStyle/>
            <a:p>
              <a:endParaRPr lang="zh-CN" altLang="en-US"/>
            </a:p>
          </p:txBody>
        </p:sp>
        <p:sp>
          <p:nvSpPr>
            <p:cNvPr id="14" name="Freeform 14"/>
            <p:cNvSpPr/>
            <p:nvPr/>
          </p:nvSpPr>
          <p:spPr bwMode="auto">
            <a:xfrm>
              <a:off x="3334941" y="1371600"/>
              <a:ext cx="671513"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5" name="Freeform 15"/>
            <p:cNvSpPr/>
            <p:nvPr/>
          </p:nvSpPr>
          <p:spPr bwMode="auto">
            <a:xfrm>
              <a:off x="3334941" y="3414713"/>
              <a:ext cx="671513" cy="669131"/>
            </a:xfrm>
            <a:custGeom>
              <a:avLst/>
              <a:gdLst>
                <a:gd name="T0" fmla="*/ 179 w 217"/>
                <a:gd name="T1" fmla="*/ 38 h 216"/>
                <a:gd name="T2" fmla="*/ 179 w 217"/>
                <a:gd name="T3" fmla="*/ 178 h 216"/>
                <a:gd name="T4" fmla="*/ 39 w 217"/>
                <a:gd name="T5" fmla="*/ 178 h 216"/>
                <a:gd name="T6" fmla="*/ 39 w 217"/>
                <a:gd name="T7" fmla="*/ 38 h 216"/>
                <a:gd name="T8" fmla="*/ 179 w 217"/>
                <a:gd name="T9" fmla="*/ 38 h 216"/>
              </a:gdLst>
              <a:ahLst/>
              <a:cxnLst>
                <a:cxn ang="0">
                  <a:pos x="T0" y="T1"/>
                </a:cxn>
                <a:cxn ang="0">
                  <a:pos x="T2" y="T3"/>
                </a:cxn>
                <a:cxn ang="0">
                  <a:pos x="T4" y="T5"/>
                </a:cxn>
                <a:cxn ang="0">
                  <a:pos x="T6" y="T7"/>
                </a:cxn>
                <a:cxn ang="0">
                  <a:pos x="T8" y="T9"/>
                </a:cxn>
              </a:cxnLst>
              <a:rect l="0" t="0" r="r" b="b"/>
              <a:pathLst>
                <a:path w="217"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6" name="Freeform 16"/>
            <p:cNvSpPr/>
            <p:nvPr/>
          </p:nvSpPr>
          <p:spPr bwMode="auto">
            <a:xfrm>
              <a:off x="4354116" y="2393156"/>
              <a:ext cx="671513"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7" name="Freeform 17"/>
            <p:cNvSpPr/>
            <p:nvPr/>
          </p:nvSpPr>
          <p:spPr bwMode="auto">
            <a:xfrm>
              <a:off x="5374482" y="1371600"/>
              <a:ext cx="670322"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8" name="Freeform 18"/>
            <p:cNvSpPr/>
            <p:nvPr/>
          </p:nvSpPr>
          <p:spPr bwMode="auto">
            <a:xfrm>
              <a:off x="5374482" y="3414713"/>
              <a:ext cx="670322" cy="669131"/>
            </a:xfrm>
            <a:custGeom>
              <a:avLst/>
              <a:gdLst>
                <a:gd name="T0" fmla="*/ 179 w 217"/>
                <a:gd name="T1" fmla="*/ 38 h 216"/>
                <a:gd name="T2" fmla="*/ 179 w 217"/>
                <a:gd name="T3" fmla="*/ 178 h 216"/>
                <a:gd name="T4" fmla="*/ 39 w 217"/>
                <a:gd name="T5" fmla="*/ 178 h 216"/>
                <a:gd name="T6" fmla="*/ 39 w 217"/>
                <a:gd name="T7" fmla="*/ 38 h 216"/>
                <a:gd name="T8" fmla="*/ 179 w 217"/>
                <a:gd name="T9" fmla="*/ 38 h 216"/>
              </a:gdLst>
              <a:ahLst/>
              <a:cxnLst>
                <a:cxn ang="0">
                  <a:pos x="T0" y="T1"/>
                </a:cxn>
                <a:cxn ang="0">
                  <a:pos x="T2" y="T3"/>
                </a:cxn>
                <a:cxn ang="0">
                  <a:pos x="T4" y="T5"/>
                </a:cxn>
                <a:cxn ang="0">
                  <a:pos x="T6" y="T7"/>
                </a:cxn>
                <a:cxn ang="0">
                  <a:pos x="T8" y="T9"/>
                </a:cxn>
              </a:cxnLst>
              <a:rect l="0" t="0" r="r" b="b"/>
              <a:pathLst>
                <a:path w="217"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p>
              <a:endParaRPr lang="zh-CN" altLang="en-US"/>
            </a:p>
          </p:txBody>
        </p:sp>
        <p:sp>
          <p:nvSpPr>
            <p:cNvPr id="19" name="Freeform 19"/>
            <p:cNvSpPr/>
            <p:nvPr/>
          </p:nvSpPr>
          <p:spPr bwMode="auto">
            <a:xfrm>
              <a:off x="6426994" y="2393156"/>
              <a:ext cx="670322" cy="671513"/>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1"/>
            </a:solidFill>
            <a:ln>
              <a:noFill/>
            </a:ln>
          </p:spPr>
          <p:txBody>
            <a:bodyPr lIns="68580" tIns="34290" rIns="68580" bIns="34290" anchor="ctr"/>
            <a:lstStyle/>
            <a:p>
              <a:endParaRPr lang="zh-CN" altLang="en-US"/>
            </a:p>
          </p:txBody>
        </p:sp>
        <p:sp>
          <p:nvSpPr>
            <p:cNvPr id="20" name="TextBox 55"/>
            <p:cNvSpPr txBox="1">
              <a:spLocks noChangeArrowheads="1"/>
            </p:cNvSpPr>
            <p:nvPr/>
          </p:nvSpPr>
          <p:spPr bwMode="auto">
            <a:xfrm flipH="1">
              <a:off x="3425429" y="1538288"/>
              <a:ext cx="466725" cy="32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defTabSz="913130">
                <a:defRPr>
                  <a:solidFill>
                    <a:schemeClr val="tx1"/>
                  </a:solidFill>
                  <a:latin typeface="Calibri" panose="020F0502020204030204" pitchFamily="34" charset="0"/>
                  <a:ea typeface="宋体" panose="02010600030101010101" pitchFamily="2" charset="-122"/>
                </a:defRPr>
              </a:lvl1pPr>
              <a:lvl2pPr marL="742950" indent="-285750" defTabSz="913130">
                <a:defRPr>
                  <a:solidFill>
                    <a:schemeClr val="tx1"/>
                  </a:solidFill>
                  <a:latin typeface="Calibri" panose="020F0502020204030204" pitchFamily="34" charset="0"/>
                  <a:ea typeface="宋体" panose="02010600030101010101" pitchFamily="2" charset="-122"/>
                </a:defRPr>
              </a:lvl2pPr>
              <a:lvl3pPr marL="1143000" indent="-228600" defTabSz="913130">
                <a:defRPr>
                  <a:solidFill>
                    <a:schemeClr val="tx1"/>
                  </a:solidFill>
                  <a:latin typeface="Calibri" panose="020F0502020204030204" pitchFamily="34" charset="0"/>
                  <a:ea typeface="宋体" panose="02010600030101010101" pitchFamily="2" charset="-122"/>
                </a:defRPr>
              </a:lvl3pPr>
              <a:lvl4pPr marL="1600200" indent="-228600" defTabSz="913130">
                <a:defRPr>
                  <a:solidFill>
                    <a:schemeClr val="tx1"/>
                  </a:solidFill>
                  <a:latin typeface="Calibri" panose="020F0502020204030204" pitchFamily="34" charset="0"/>
                  <a:ea typeface="宋体" panose="02010600030101010101" pitchFamily="2" charset="-122"/>
                </a:defRPr>
              </a:lvl4pPr>
              <a:lvl5pPr marL="2057400" indent="-228600" defTabSz="913130">
                <a:defRPr>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AU" altLang="en-US" sz="2100" b="1">
                  <a:solidFill>
                    <a:srgbClr val="FFFFFF"/>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21" name="TextBox 56"/>
            <p:cNvSpPr txBox="1">
              <a:spLocks noChangeArrowheads="1"/>
            </p:cNvSpPr>
            <p:nvPr/>
          </p:nvSpPr>
          <p:spPr bwMode="auto">
            <a:xfrm flipH="1">
              <a:off x="2388394" y="2547938"/>
              <a:ext cx="466725" cy="32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defTabSz="913130">
                <a:defRPr>
                  <a:solidFill>
                    <a:schemeClr val="tx1"/>
                  </a:solidFill>
                  <a:latin typeface="Calibri" panose="020F0502020204030204" pitchFamily="34" charset="0"/>
                  <a:ea typeface="宋体" panose="02010600030101010101" pitchFamily="2" charset="-122"/>
                </a:defRPr>
              </a:lvl1pPr>
              <a:lvl2pPr marL="742950" indent="-285750" defTabSz="913130">
                <a:defRPr>
                  <a:solidFill>
                    <a:schemeClr val="tx1"/>
                  </a:solidFill>
                  <a:latin typeface="Calibri" panose="020F0502020204030204" pitchFamily="34" charset="0"/>
                  <a:ea typeface="宋体" panose="02010600030101010101" pitchFamily="2" charset="-122"/>
                </a:defRPr>
              </a:lvl2pPr>
              <a:lvl3pPr marL="1143000" indent="-228600" defTabSz="913130">
                <a:defRPr>
                  <a:solidFill>
                    <a:schemeClr val="tx1"/>
                  </a:solidFill>
                  <a:latin typeface="Calibri" panose="020F0502020204030204" pitchFamily="34" charset="0"/>
                  <a:ea typeface="宋体" panose="02010600030101010101" pitchFamily="2" charset="-122"/>
                </a:defRPr>
              </a:lvl3pPr>
              <a:lvl4pPr marL="1600200" indent="-228600" defTabSz="913130">
                <a:defRPr>
                  <a:solidFill>
                    <a:schemeClr val="tx1"/>
                  </a:solidFill>
                  <a:latin typeface="Calibri" panose="020F0502020204030204" pitchFamily="34" charset="0"/>
                  <a:ea typeface="宋体" panose="02010600030101010101" pitchFamily="2" charset="-122"/>
                </a:defRPr>
              </a:lvl4pPr>
              <a:lvl5pPr marL="2057400" indent="-228600" defTabSz="913130">
                <a:defRPr>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AU" altLang="en-US" sz="2100" b="1" dirty="0">
                  <a:solidFill>
                    <a:srgbClr val="FFFFFF"/>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22" name="TextBox 57"/>
            <p:cNvSpPr txBox="1">
              <a:spLocks noChangeArrowheads="1"/>
            </p:cNvSpPr>
            <p:nvPr/>
          </p:nvSpPr>
          <p:spPr bwMode="auto">
            <a:xfrm flipH="1">
              <a:off x="3418285" y="3587354"/>
              <a:ext cx="4667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defTabSz="913130">
                <a:defRPr>
                  <a:solidFill>
                    <a:schemeClr val="tx1"/>
                  </a:solidFill>
                  <a:latin typeface="Calibri" panose="020F0502020204030204" pitchFamily="34" charset="0"/>
                  <a:ea typeface="宋体" panose="02010600030101010101" pitchFamily="2" charset="-122"/>
                </a:defRPr>
              </a:lvl1pPr>
              <a:lvl2pPr marL="742950" indent="-285750" defTabSz="913130">
                <a:defRPr>
                  <a:solidFill>
                    <a:schemeClr val="tx1"/>
                  </a:solidFill>
                  <a:latin typeface="Calibri" panose="020F0502020204030204" pitchFamily="34" charset="0"/>
                  <a:ea typeface="宋体" panose="02010600030101010101" pitchFamily="2" charset="-122"/>
                </a:defRPr>
              </a:lvl2pPr>
              <a:lvl3pPr marL="1143000" indent="-228600" defTabSz="913130">
                <a:defRPr>
                  <a:solidFill>
                    <a:schemeClr val="tx1"/>
                  </a:solidFill>
                  <a:latin typeface="Calibri" panose="020F0502020204030204" pitchFamily="34" charset="0"/>
                  <a:ea typeface="宋体" panose="02010600030101010101" pitchFamily="2" charset="-122"/>
                </a:defRPr>
              </a:lvl3pPr>
              <a:lvl4pPr marL="1600200" indent="-228600" defTabSz="913130">
                <a:defRPr>
                  <a:solidFill>
                    <a:schemeClr val="tx1"/>
                  </a:solidFill>
                  <a:latin typeface="Calibri" panose="020F0502020204030204" pitchFamily="34" charset="0"/>
                  <a:ea typeface="宋体" panose="02010600030101010101" pitchFamily="2" charset="-122"/>
                </a:defRPr>
              </a:lvl4pPr>
              <a:lvl5pPr marL="2057400" indent="-228600" defTabSz="913130">
                <a:defRPr>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AU" altLang="en-US" sz="2100" b="1">
                  <a:solidFill>
                    <a:srgbClr val="FFFFFF"/>
                  </a:solidFill>
                  <a:latin typeface="Arial" panose="020B0604020202020204" pitchFamily="34" charset="0"/>
                  <a:ea typeface="微软雅黑" panose="020B0503020204020204" pitchFamily="34" charset="-122"/>
                  <a:sym typeface="Arial" panose="020B0604020202020204" pitchFamily="34" charset="0"/>
                </a:rPr>
                <a:t>03</a:t>
              </a:r>
            </a:p>
          </p:txBody>
        </p:sp>
        <p:sp>
          <p:nvSpPr>
            <p:cNvPr id="23" name="TextBox 64"/>
            <p:cNvSpPr txBox="1">
              <a:spLocks noChangeArrowheads="1"/>
            </p:cNvSpPr>
            <p:nvPr/>
          </p:nvSpPr>
          <p:spPr bwMode="auto">
            <a:xfrm>
              <a:off x="5494735" y="1525191"/>
              <a:ext cx="4667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defTabSz="913130">
                <a:defRPr>
                  <a:solidFill>
                    <a:schemeClr val="tx1"/>
                  </a:solidFill>
                  <a:latin typeface="Calibri" panose="020F0502020204030204" pitchFamily="34" charset="0"/>
                  <a:ea typeface="宋体" panose="02010600030101010101" pitchFamily="2" charset="-122"/>
                </a:defRPr>
              </a:lvl1pPr>
              <a:lvl2pPr marL="742950" indent="-285750" defTabSz="913130">
                <a:defRPr>
                  <a:solidFill>
                    <a:schemeClr val="tx1"/>
                  </a:solidFill>
                  <a:latin typeface="Calibri" panose="020F0502020204030204" pitchFamily="34" charset="0"/>
                  <a:ea typeface="宋体" panose="02010600030101010101" pitchFamily="2" charset="-122"/>
                </a:defRPr>
              </a:lvl2pPr>
              <a:lvl3pPr marL="1143000" indent="-228600" defTabSz="913130">
                <a:defRPr>
                  <a:solidFill>
                    <a:schemeClr val="tx1"/>
                  </a:solidFill>
                  <a:latin typeface="Calibri" panose="020F0502020204030204" pitchFamily="34" charset="0"/>
                  <a:ea typeface="宋体" panose="02010600030101010101" pitchFamily="2" charset="-122"/>
                </a:defRPr>
              </a:lvl3pPr>
              <a:lvl4pPr marL="1600200" indent="-228600" defTabSz="913130">
                <a:defRPr>
                  <a:solidFill>
                    <a:schemeClr val="tx1"/>
                  </a:solidFill>
                  <a:latin typeface="Calibri" panose="020F0502020204030204" pitchFamily="34" charset="0"/>
                  <a:ea typeface="宋体" panose="02010600030101010101" pitchFamily="2" charset="-122"/>
                </a:defRPr>
              </a:lvl4pPr>
              <a:lvl5pPr marL="2057400" indent="-228600" defTabSz="913130">
                <a:defRPr>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AU" altLang="en-US" sz="2100" b="1">
                  <a:solidFill>
                    <a:srgbClr val="FFFFFF"/>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24" name="TextBox 65"/>
            <p:cNvSpPr txBox="1">
              <a:spLocks noChangeArrowheads="1"/>
            </p:cNvSpPr>
            <p:nvPr/>
          </p:nvSpPr>
          <p:spPr bwMode="auto">
            <a:xfrm>
              <a:off x="6550819" y="2566988"/>
              <a:ext cx="4667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defTabSz="913130">
                <a:defRPr>
                  <a:solidFill>
                    <a:schemeClr val="tx1"/>
                  </a:solidFill>
                  <a:latin typeface="Calibri" panose="020F0502020204030204" pitchFamily="34" charset="0"/>
                  <a:ea typeface="宋体" panose="02010600030101010101" pitchFamily="2" charset="-122"/>
                </a:defRPr>
              </a:lvl1pPr>
              <a:lvl2pPr marL="742950" indent="-285750" defTabSz="913130">
                <a:defRPr>
                  <a:solidFill>
                    <a:schemeClr val="tx1"/>
                  </a:solidFill>
                  <a:latin typeface="Calibri" panose="020F0502020204030204" pitchFamily="34" charset="0"/>
                  <a:ea typeface="宋体" panose="02010600030101010101" pitchFamily="2" charset="-122"/>
                </a:defRPr>
              </a:lvl2pPr>
              <a:lvl3pPr marL="1143000" indent="-228600" defTabSz="913130">
                <a:defRPr>
                  <a:solidFill>
                    <a:schemeClr val="tx1"/>
                  </a:solidFill>
                  <a:latin typeface="Calibri" panose="020F0502020204030204" pitchFamily="34" charset="0"/>
                  <a:ea typeface="宋体" panose="02010600030101010101" pitchFamily="2" charset="-122"/>
                </a:defRPr>
              </a:lvl3pPr>
              <a:lvl4pPr marL="1600200" indent="-228600" defTabSz="913130">
                <a:defRPr>
                  <a:solidFill>
                    <a:schemeClr val="tx1"/>
                  </a:solidFill>
                  <a:latin typeface="Calibri" panose="020F0502020204030204" pitchFamily="34" charset="0"/>
                  <a:ea typeface="宋体" panose="02010600030101010101" pitchFamily="2" charset="-122"/>
                </a:defRPr>
              </a:lvl4pPr>
              <a:lvl5pPr marL="2057400" indent="-228600" defTabSz="913130">
                <a:defRPr>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AU" altLang="en-US" sz="2100" b="1">
                  <a:solidFill>
                    <a:srgbClr val="FFFFFF"/>
                  </a:solidFill>
                  <a:latin typeface="Arial" panose="020B0604020202020204" pitchFamily="34" charset="0"/>
                  <a:ea typeface="微软雅黑" panose="020B0503020204020204" pitchFamily="34" charset="-122"/>
                  <a:sym typeface="Arial" panose="020B0604020202020204" pitchFamily="34" charset="0"/>
                </a:rPr>
                <a:t>05</a:t>
              </a:r>
            </a:p>
          </p:txBody>
        </p:sp>
        <p:sp>
          <p:nvSpPr>
            <p:cNvPr id="25" name="TextBox 66"/>
            <p:cNvSpPr txBox="1">
              <a:spLocks noChangeArrowheads="1"/>
            </p:cNvSpPr>
            <p:nvPr/>
          </p:nvSpPr>
          <p:spPr bwMode="auto">
            <a:xfrm>
              <a:off x="5476875" y="3587354"/>
              <a:ext cx="4667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defTabSz="913130">
                <a:defRPr>
                  <a:solidFill>
                    <a:schemeClr val="tx1"/>
                  </a:solidFill>
                  <a:latin typeface="Calibri" panose="020F0502020204030204" pitchFamily="34" charset="0"/>
                  <a:ea typeface="宋体" panose="02010600030101010101" pitchFamily="2" charset="-122"/>
                </a:defRPr>
              </a:lvl1pPr>
              <a:lvl2pPr marL="742950" indent="-285750" defTabSz="913130">
                <a:defRPr>
                  <a:solidFill>
                    <a:schemeClr val="tx1"/>
                  </a:solidFill>
                  <a:latin typeface="Calibri" panose="020F0502020204030204" pitchFamily="34" charset="0"/>
                  <a:ea typeface="宋体" panose="02010600030101010101" pitchFamily="2" charset="-122"/>
                </a:defRPr>
              </a:lvl2pPr>
              <a:lvl3pPr marL="1143000" indent="-228600" defTabSz="913130">
                <a:defRPr>
                  <a:solidFill>
                    <a:schemeClr val="tx1"/>
                  </a:solidFill>
                  <a:latin typeface="Calibri" panose="020F0502020204030204" pitchFamily="34" charset="0"/>
                  <a:ea typeface="宋体" panose="02010600030101010101" pitchFamily="2" charset="-122"/>
                </a:defRPr>
              </a:lvl3pPr>
              <a:lvl4pPr marL="1600200" indent="-228600" defTabSz="913130">
                <a:defRPr>
                  <a:solidFill>
                    <a:schemeClr val="tx1"/>
                  </a:solidFill>
                  <a:latin typeface="Calibri" panose="020F0502020204030204" pitchFamily="34" charset="0"/>
                  <a:ea typeface="宋体" panose="02010600030101010101" pitchFamily="2" charset="-122"/>
                </a:defRPr>
              </a:lvl4pPr>
              <a:lvl5pPr marL="2057400" indent="-228600" defTabSz="913130">
                <a:defRPr>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AU" altLang="en-US" sz="2100" b="1">
                  <a:solidFill>
                    <a:srgbClr val="FFFFFF"/>
                  </a:solidFill>
                  <a:latin typeface="Arial" panose="020B0604020202020204" pitchFamily="34" charset="0"/>
                  <a:ea typeface="微软雅黑" panose="020B0503020204020204" pitchFamily="34" charset="-122"/>
                  <a:sym typeface="Arial" panose="020B0604020202020204" pitchFamily="34" charset="0"/>
                </a:rPr>
                <a:t>06</a:t>
              </a:r>
            </a:p>
          </p:txBody>
        </p:sp>
      </p:grpSp>
      <p:grpSp>
        <p:nvGrpSpPr>
          <p:cNvPr id="26" name="组合 25"/>
          <p:cNvGrpSpPr/>
          <p:nvPr/>
        </p:nvGrpSpPr>
        <p:grpSpPr>
          <a:xfrm>
            <a:off x="8001287" y="3931565"/>
            <a:ext cx="1720453" cy="477441"/>
            <a:chOff x="6225779" y="3651647"/>
            <a:chExt cx="1720453" cy="477441"/>
          </a:xfrm>
        </p:grpSpPr>
        <p:sp>
          <p:nvSpPr>
            <p:cNvPr id="27" name="TextBox 13"/>
            <p:cNvSpPr txBox="1">
              <a:spLocks noChangeArrowheads="1"/>
            </p:cNvSpPr>
            <p:nvPr/>
          </p:nvSpPr>
          <p:spPr bwMode="auto">
            <a:xfrm>
              <a:off x="6225779" y="3651647"/>
              <a:ext cx="571500"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dirty="0">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TextBox 13"/>
            <p:cNvSpPr txBox="1">
              <a:spLocks noChangeArrowheads="1"/>
            </p:cNvSpPr>
            <p:nvPr/>
          </p:nvSpPr>
          <p:spPr bwMode="auto">
            <a:xfrm>
              <a:off x="6297217" y="3851673"/>
              <a:ext cx="1649015" cy="27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9" name="组合 28"/>
          <p:cNvGrpSpPr/>
          <p:nvPr/>
        </p:nvGrpSpPr>
        <p:grpSpPr>
          <a:xfrm>
            <a:off x="3380471" y="4010146"/>
            <a:ext cx="1526381" cy="516732"/>
            <a:chOff x="1604963" y="3730228"/>
            <a:chExt cx="1526381" cy="516732"/>
          </a:xfrm>
        </p:grpSpPr>
        <p:sp>
          <p:nvSpPr>
            <p:cNvPr id="30" name="TextBox 13"/>
            <p:cNvSpPr txBox="1">
              <a:spLocks noChangeArrowheads="1"/>
            </p:cNvSpPr>
            <p:nvPr/>
          </p:nvSpPr>
          <p:spPr bwMode="auto">
            <a:xfrm>
              <a:off x="2530079" y="3730228"/>
              <a:ext cx="601265"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TextBox 13"/>
            <p:cNvSpPr txBox="1">
              <a:spLocks noChangeArrowheads="1"/>
            </p:cNvSpPr>
            <p:nvPr/>
          </p:nvSpPr>
          <p:spPr bwMode="auto">
            <a:xfrm>
              <a:off x="1604963" y="3969544"/>
              <a:ext cx="1526381" cy="27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2" name="组合 31"/>
          <p:cNvGrpSpPr/>
          <p:nvPr/>
        </p:nvGrpSpPr>
        <p:grpSpPr>
          <a:xfrm>
            <a:off x="2466071" y="2759990"/>
            <a:ext cx="1603772" cy="516732"/>
            <a:chOff x="690563" y="2480072"/>
            <a:chExt cx="1603772" cy="516732"/>
          </a:xfrm>
        </p:grpSpPr>
        <p:sp>
          <p:nvSpPr>
            <p:cNvPr id="33" name="TextBox 13"/>
            <p:cNvSpPr txBox="1">
              <a:spLocks noChangeArrowheads="1"/>
            </p:cNvSpPr>
            <p:nvPr/>
          </p:nvSpPr>
          <p:spPr bwMode="auto">
            <a:xfrm>
              <a:off x="1691879" y="2480072"/>
              <a:ext cx="602456"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TextBox 13"/>
            <p:cNvSpPr txBox="1">
              <a:spLocks noChangeArrowheads="1"/>
            </p:cNvSpPr>
            <p:nvPr/>
          </p:nvSpPr>
          <p:spPr bwMode="auto">
            <a:xfrm>
              <a:off x="690563" y="2720579"/>
              <a:ext cx="152638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5" name="组合 34"/>
          <p:cNvGrpSpPr/>
          <p:nvPr/>
        </p:nvGrpSpPr>
        <p:grpSpPr>
          <a:xfrm>
            <a:off x="3020902" y="1702715"/>
            <a:ext cx="1527572" cy="517922"/>
            <a:chOff x="1245394" y="1422797"/>
            <a:chExt cx="1527572" cy="517922"/>
          </a:xfrm>
        </p:grpSpPr>
        <p:sp>
          <p:nvSpPr>
            <p:cNvPr id="36" name="TextBox 13"/>
            <p:cNvSpPr txBox="1">
              <a:spLocks noChangeArrowheads="1"/>
            </p:cNvSpPr>
            <p:nvPr/>
          </p:nvSpPr>
          <p:spPr bwMode="auto">
            <a:xfrm>
              <a:off x="2170510" y="1422797"/>
              <a:ext cx="602456"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37" name="TextBox 13"/>
            <p:cNvSpPr txBox="1">
              <a:spLocks noChangeArrowheads="1"/>
            </p:cNvSpPr>
            <p:nvPr/>
          </p:nvSpPr>
          <p:spPr bwMode="auto">
            <a:xfrm>
              <a:off x="1245394" y="1663304"/>
              <a:ext cx="1527572" cy="27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spcBef>
                  <a:spcPct val="20000"/>
                </a:spcBef>
              </a:pPr>
              <a:r>
                <a:rPr lang="zh-CN" altLang="en-US" sz="9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8" name="组合 37"/>
          <p:cNvGrpSpPr/>
          <p:nvPr/>
        </p:nvGrpSpPr>
        <p:grpSpPr>
          <a:xfrm>
            <a:off x="8894255" y="2788565"/>
            <a:ext cx="1663303" cy="477441"/>
            <a:chOff x="7118747" y="2508647"/>
            <a:chExt cx="1663303" cy="477441"/>
          </a:xfrm>
        </p:grpSpPr>
        <p:sp>
          <p:nvSpPr>
            <p:cNvPr id="39" name="TextBox 13"/>
            <p:cNvSpPr txBox="1">
              <a:spLocks noChangeArrowheads="1"/>
            </p:cNvSpPr>
            <p:nvPr/>
          </p:nvSpPr>
          <p:spPr bwMode="auto">
            <a:xfrm>
              <a:off x="7118747" y="2508647"/>
              <a:ext cx="571500"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dirty="0">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13"/>
            <p:cNvSpPr txBox="1">
              <a:spLocks noChangeArrowheads="1"/>
            </p:cNvSpPr>
            <p:nvPr/>
          </p:nvSpPr>
          <p:spPr bwMode="auto">
            <a:xfrm>
              <a:off x="7190185" y="2708673"/>
              <a:ext cx="1591865" cy="27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1" name="组合 40"/>
          <p:cNvGrpSpPr/>
          <p:nvPr/>
        </p:nvGrpSpPr>
        <p:grpSpPr>
          <a:xfrm>
            <a:off x="8202502" y="1739625"/>
            <a:ext cx="1751410" cy="477440"/>
            <a:chOff x="6426994" y="1459707"/>
            <a:chExt cx="1751410" cy="477440"/>
          </a:xfrm>
        </p:grpSpPr>
        <p:sp>
          <p:nvSpPr>
            <p:cNvPr id="42" name="TextBox 13"/>
            <p:cNvSpPr txBox="1">
              <a:spLocks noChangeArrowheads="1"/>
            </p:cNvSpPr>
            <p:nvPr/>
          </p:nvSpPr>
          <p:spPr bwMode="auto">
            <a:xfrm>
              <a:off x="6426994" y="1459707"/>
              <a:ext cx="571500"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dirty="0">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TextBox 13"/>
            <p:cNvSpPr txBox="1">
              <a:spLocks noChangeArrowheads="1"/>
            </p:cNvSpPr>
            <p:nvPr/>
          </p:nvSpPr>
          <p:spPr bwMode="auto">
            <a:xfrm>
              <a:off x="6498432" y="1659731"/>
              <a:ext cx="1679972" cy="27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fade">
                                      <p:cBhvr>
                                        <p:cTn id="14" dur="1000"/>
                                        <p:tgtEl>
                                          <p:spTgt spid="41"/>
                                        </p:tgtEl>
                                      </p:cBhvr>
                                    </p:animEffect>
                                    <p:anim calcmode="lin" valueType="num">
                                      <p:cBhvr>
                                        <p:cTn id="15" dur="1000" fill="hold"/>
                                        <p:tgtEl>
                                          <p:spTgt spid="41"/>
                                        </p:tgtEl>
                                        <p:attrNameLst>
                                          <p:attrName>ppt_x</p:attrName>
                                        </p:attrNameLst>
                                      </p:cBhvr>
                                      <p:tavLst>
                                        <p:tav tm="0">
                                          <p:val>
                                            <p:strVal val="#ppt_x"/>
                                          </p:val>
                                        </p:tav>
                                        <p:tav tm="100000">
                                          <p:val>
                                            <p:strVal val="#ppt_x"/>
                                          </p:val>
                                        </p:tav>
                                      </p:tavLst>
                                    </p:anim>
                                    <p:anim calcmode="lin" valueType="num">
                                      <p:cBhvr>
                                        <p:cTn id="16" dur="900" decel="100000" fill="hold"/>
                                        <p:tgtEl>
                                          <p:spTgt spid="4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900" decel="100000" fill="hold"/>
                                        <p:tgtEl>
                                          <p:spTgt spid="26"/>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anim calcmode="lin" valueType="num">
                                      <p:cBhvr>
                                        <p:cTn id="27" dur="1000" fill="hold"/>
                                        <p:tgtEl>
                                          <p:spTgt spid="38"/>
                                        </p:tgtEl>
                                        <p:attrNameLst>
                                          <p:attrName>ppt_x</p:attrName>
                                        </p:attrNameLst>
                                      </p:cBhvr>
                                      <p:tavLst>
                                        <p:tav tm="0">
                                          <p:val>
                                            <p:strVal val="#ppt_x"/>
                                          </p:val>
                                        </p:tav>
                                        <p:tav tm="100000">
                                          <p:val>
                                            <p:strVal val="#ppt_x"/>
                                          </p:val>
                                        </p:tav>
                                      </p:tavLst>
                                    </p:anim>
                                    <p:anim calcmode="lin" valueType="num">
                                      <p:cBhvr>
                                        <p:cTn id="28" dur="900" decel="100000" fill="hold"/>
                                        <p:tgtEl>
                                          <p:spTgt spid="3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菱形 5"/>
          <p:cNvSpPr/>
          <p:nvPr/>
        </p:nvSpPr>
        <p:spPr>
          <a:xfrm>
            <a:off x="4755358" y="120038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菱形 6"/>
          <p:cNvSpPr/>
          <p:nvPr/>
        </p:nvSpPr>
        <p:spPr>
          <a:xfrm>
            <a:off x="4632150" y="68612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文本框 7"/>
          <p:cNvSpPr txBox="1"/>
          <p:nvPr/>
        </p:nvSpPr>
        <p:spPr>
          <a:xfrm>
            <a:off x="5777721" y="2089810"/>
            <a:ext cx="1280408" cy="481740"/>
          </a:xfrm>
          <a:prstGeom prst="rect">
            <a:avLst/>
          </a:prstGeom>
          <a:noFill/>
        </p:spPr>
        <p:txBody>
          <a:bodyPr wrap="square" rtlCol="0">
            <a:spAutoFit/>
          </a:bodyPr>
          <a:lstStyle/>
          <a:p>
            <a:r>
              <a:rPr lang="en-US" altLang="zh-CN" sz="2530">
                <a:solidFill>
                  <a:schemeClr val="accent1"/>
                </a:solidFill>
                <a:latin typeface="微软雅黑" panose="020B0503020204020204" pitchFamily="34" charset="-122"/>
                <a:ea typeface="微软雅黑" panose="020B0503020204020204" pitchFamily="34" charset="-122"/>
              </a:rPr>
              <a:t>Part4</a:t>
            </a:r>
            <a:endParaRPr lang="zh-CN" altLang="en-US" sz="2530" dirty="0">
              <a:solidFill>
                <a:schemeClr val="accent1"/>
              </a:solidFill>
              <a:latin typeface="微软雅黑" panose="020B0503020204020204" pitchFamily="34" charset="-122"/>
              <a:ea typeface="微软雅黑" panose="020B0503020204020204" pitchFamily="34" charset="-122"/>
            </a:endParaRPr>
          </a:p>
        </p:txBody>
      </p:sp>
      <p:sp>
        <p:nvSpPr>
          <p:cNvPr id="10" name="KSO_Shape"/>
          <p:cNvSpPr/>
          <p:nvPr/>
        </p:nvSpPr>
        <p:spPr bwMode="auto">
          <a:xfrm>
            <a:off x="6135480" y="2760697"/>
            <a:ext cx="282445" cy="564889"/>
          </a:xfrm>
          <a:custGeom>
            <a:avLst/>
            <a:gdLst/>
            <a:ahLst/>
            <a:cxnLst/>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6" name="文本框 9"/>
          <p:cNvSpPr txBox="1"/>
          <p:nvPr/>
        </p:nvSpPr>
        <p:spPr>
          <a:xfrm>
            <a:off x="3783177" y="4819001"/>
            <a:ext cx="5269496" cy="627008"/>
          </a:xfrm>
          <a:prstGeom prst="rect">
            <a:avLst/>
          </a:prstGeom>
          <a:noFill/>
        </p:spPr>
        <p:txBody>
          <a:bodyPr wrap="square" lIns="72303" tIns="36152" rIns="72303" bIns="36152" rtlCol="0">
            <a:spAutoFit/>
          </a:bodyPr>
          <a:lstStyle/>
          <a:p>
            <a:r>
              <a:rPr lang="zh-CN" altLang="en-US" sz="3600" dirty="0">
                <a:ln>
                  <a:solidFill>
                    <a:schemeClr val="accent1"/>
                  </a:solidFill>
                </a:ln>
                <a:solidFill>
                  <a:schemeClr val="accent1"/>
                </a:solidFill>
                <a:latin typeface="Franklin Gothic Medium" panose="020B0603020102020204" pitchFamily="34" charset="0"/>
                <a:ea typeface="微软雅黑" panose="020B0503020204020204" pitchFamily="34" charset="-122"/>
                <a:cs typeface="+mn-ea"/>
                <a:sym typeface="+mn-lt"/>
              </a:rPr>
              <a:t>点击添加相关标题文字</a:t>
            </a:r>
            <a:endParaRPr lang="zh-CN" altLang="en-US" sz="6000" dirty="0">
              <a:ln>
                <a:solidFill>
                  <a:schemeClr val="accent1"/>
                </a:solidFill>
              </a:ln>
              <a:solidFill>
                <a:schemeClr val="accent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10" grpId="0" animBg="1"/>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Group 10"/>
          <p:cNvGrpSpPr/>
          <p:nvPr/>
        </p:nvGrpSpPr>
        <p:grpSpPr>
          <a:xfrm>
            <a:off x="2376121" y="1804803"/>
            <a:ext cx="1340646" cy="1343357"/>
            <a:chOff x="3692576" y="1742634"/>
            <a:chExt cx="2790379" cy="2796023"/>
          </a:xfrm>
        </p:grpSpPr>
        <p:grpSp>
          <p:nvGrpSpPr>
            <p:cNvPr id="5" name="组合 79"/>
            <p:cNvGrpSpPr/>
            <p:nvPr/>
          </p:nvGrpSpPr>
          <p:grpSpPr bwMode="auto">
            <a:xfrm>
              <a:off x="3692576" y="1742634"/>
              <a:ext cx="2790379" cy="2796023"/>
              <a:chOff x="6379729" y="2488774"/>
              <a:chExt cx="2513016" cy="2513016"/>
            </a:xfrm>
          </p:grpSpPr>
          <p:sp>
            <p:nvSpPr>
              <p:cNvPr id="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sp>
            <p:nvSpPr>
              <p:cNvPr id="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grpSp>
        <p:sp>
          <p:nvSpPr>
            <p:cNvPr id="6" name="椭圆 80"/>
            <p:cNvSpPr/>
            <p:nvPr/>
          </p:nvSpPr>
          <p:spPr bwMode="auto">
            <a:xfrm>
              <a:off x="4101618" y="2137562"/>
              <a:ext cx="2016471" cy="2020558"/>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标题</a:t>
              </a:r>
              <a:endParaRPr lang="en-US" altLang="zh-CN" kern="0" dirty="0">
                <a:solidFill>
                  <a:srgbClr val="FFFFFF"/>
                </a:solidFill>
                <a:latin typeface="微软雅黑" panose="020B0503020204020204" pitchFamily="34" charset="-122"/>
                <a:ea typeface="微软雅黑" panose="020B0503020204020204" pitchFamily="34" charset="-122"/>
              </a:endParaRPr>
            </a:p>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文字</a:t>
              </a:r>
            </a:p>
          </p:txBody>
        </p:sp>
      </p:grpSp>
      <p:grpSp>
        <p:nvGrpSpPr>
          <p:cNvPr id="9" name="Group 10"/>
          <p:cNvGrpSpPr/>
          <p:nvPr/>
        </p:nvGrpSpPr>
        <p:grpSpPr>
          <a:xfrm>
            <a:off x="4270236" y="1804803"/>
            <a:ext cx="1340646" cy="1343357"/>
            <a:chOff x="3692576" y="1742634"/>
            <a:chExt cx="2790379" cy="2796023"/>
          </a:xfrm>
        </p:grpSpPr>
        <p:grpSp>
          <p:nvGrpSpPr>
            <p:cNvPr id="10" name="组合 79"/>
            <p:cNvGrpSpPr/>
            <p:nvPr/>
          </p:nvGrpSpPr>
          <p:grpSpPr bwMode="auto">
            <a:xfrm>
              <a:off x="3692576" y="1742634"/>
              <a:ext cx="2790379" cy="2796023"/>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sp>
            <p:nvSpPr>
              <p:cNvPr id="1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grpSp>
        <p:sp>
          <p:nvSpPr>
            <p:cNvPr id="11" name="椭圆 80"/>
            <p:cNvSpPr/>
            <p:nvPr/>
          </p:nvSpPr>
          <p:spPr bwMode="auto">
            <a:xfrm>
              <a:off x="4101618" y="2137562"/>
              <a:ext cx="2016471" cy="2020558"/>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标题</a:t>
              </a:r>
              <a:endParaRPr lang="en-US" altLang="zh-CN" kern="0" dirty="0">
                <a:solidFill>
                  <a:srgbClr val="FFFFFF"/>
                </a:solidFill>
                <a:latin typeface="微软雅黑" panose="020B0503020204020204" pitchFamily="34" charset="-122"/>
                <a:ea typeface="微软雅黑" panose="020B0503020204020204" pitchFamily="34" charset="-122"/>
              </a:endParaRPr>
            </a:p>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文字</a:t>
              </a:r>
            </a:p>
          </p:txBody>
        </p:sp>
      </p:grpSp>
      <p:grpSp>
        <p:nvGrpSpPr>
          <p:cNvPr id="14" name="Group 10"/>
          <p:cNvGrpSpPr/>
          <p:nvPr/>
        </p:nvGrpSpPr>
        <p:grpSpPr>
          <a:xfrm>
            <a:off x="6164350" y="1804803"/>
            <a:ext cx="1340646" cy="1343357"/>
            <a:chOff x="3692576" y="1742634"/>
            <a:chExt cx="2790379" cy="2796023"/>
          </a:xfrm>
        </p:grpSpPr>
        <p:grpSp>
          <p:nvGrpSpPr>
            <p:cNvPr id="15" name="组合 79"/>
            <p:cNvGrpSpPr/>
            <p:nvPr/>
          </p:nvGrpSpPr>
          <p:grpSpPr bwMode="auto">
            <a:xfrm>
              <a:off x="3692576" y="1742634"/>
              <a:ext cx="2790379" cy="2796023"/>
              <a:chOff x="6379729" y="2488774"/>
              <a:chExt cx="2513016" cy="2513016"/>
            </a:xfrm>
          </p:grpSpPr>
          <p:sp>
            <p:nvSpPr>
              <p:cNvPr id="1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sp>
            <p:nvSpPr>
              <p:cNvPr id="1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grpSp>
        <p:sp>
          <p:nvSpPr>
            <p:cNvPr id="16" name="椭圆 80"/>
            <p:cNvSpPr/>
            <p:nvPr/>
          </p:nvSpPr>
          <p:spPr bwMode="auto">
            <a:xfrm>
              <a:off x="4101618" y="2137562"/>
              <a:ext cx="2016471" cy="2020558"/>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标题</a:t>
              </a:r>
              <a:endParaRPr lang="en-US" altLang="zh-CN" kern="0" dirty="0">
                <a:solidFill>
                  <a:srgbClr val="FFFFFF"/>
                </a:solidFill>
                <a:latin typeface="微软雅黑" panose="020B0503020204020204" pitchFamily="34" charset="-122"/>
                <a:ea typeface="微软雅黑" panose="020B0503020204020204" pitchFamily="34" charset="-122"/>
              </a:endParaRPr>
            </a:p>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文字</a:t>
              </a:r>
            </a:p>
          </p:txBody>
        </p:sp>
      </p:grpSp>
      <p:grpSp>
        <p:nvGrpSpPr>
          <p:cNvPr id="19" name="Group 10"/>
          <p:cNvGrpSpPr/>
          <p:nvPr/>
        </p:nvGrpSpPr>
        <p:grpSpPr>
          <a:xfrm>
            <a:off x="8058465" y="1804803"/>
            <a:ext cx="1340646" cy="1343357"/>
            <a:chOff x="3692576" y="1742634"/>
            <a:chExt cx="2790379" cy="2796023"/>
          </a:xfrm>
        </p:grpSpPr>
        <p:grpSp>
          <p:nvGrpSpPr>
            <p:cNvPr id="20" name="组合 79"/>
            <p:cNvGrpSpPr/>
            <p:nvPr/>
          </p:nvGrpSpPr>
          <p:grpSpPr bwMode="auto">
            <a:xfrm>
              <a:off x="3692576" y="1742634"/>
              <a:ext cx="2790379" cy="2796023"/>
              <a:chOff x="6379729" y="2488774"/>
              <a:chExt cx="2513016" cy="2513016"/>
            </a:xfrm>
          </p:grpSpPr>
          <p:sp>
            <p:nvSpPr>
              <p:cNvPr id="2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sp>
            <p:nvSpPr>
              <p:cNvPr id="2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3300" kern="0">
                  <a:solidFill>
                    <a:srgbClr val="FFFFFF"/>
                  </a:solidFill>
                  <a:latin typeface="微软雅黑" panose="020B0503020204020204" pitchFamily="34" charset="-122"/>
                  <a:ea typeface="微软雅黑" panose="020B0503020204020204" pitchFamily="34" charset="-122"/>
                </a:endParaRPr>
              </a:p>
            </p:txBody>
          </p:sp>
        </p:grpSp>
        <p:sp>
          <p:nvSpPr>
            <p:cNvPr id="21" name="椭圆 80"/>
            <p:cNvSpPr/>
            <p:nvPr/>
          </p:nvSpPr>
          <p:spPr bwMode="auto">
            <a:xfrm>
              <a:off x="4101618" y="2137562"/>
              <a:ext cx="2016471" cy="2020558"/>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标题</a:t>
              </a:r>
              <a:endParaRPr lang="en-US" altLang="zh-CN" kern="0" dirty="0">
                <a:solidFill>
                  <a:srgbClr val="FFFFFF"/>
                </a:solidFill>
                <a:latin typeface="微软雅黑" panose="020B0503020204020204" pitchFamily="34" charset="-122"/>
                <a:ea typeface="微软雅黑" panose="020B0503020204020204" pitchFamily="34" charset="-122"/>
              </a:endParaRPr>
            </a:p>
            <a:p>
              <a:pPr algn="ctr" eaLnBrk="1" fontAlgn="base" hangingPunct="1">
                <a:spcBef>
                  <a:spcPct val="0"/>
                </a:spcBef>
                <a:spcAft>
                  <a:spcPct val="0"/>
                </a:spcAft>
                <a:defRPr/>
              </a:pPr>
              <a:r>
                <a:rPr lang="zh-CN" altLang="en-US" kern="0" dirty="0">
                  <a:solidFill>
                    <a:srgbClr val="FFFFFF"/>
                  </a:solidFill>
                  <a:latin typeface="微软雅黑" panose="020B0503020204020204" pitchFamily="34" charset="-122"/>
                  <a:ea typeface="微软雅黑" panose="020B0503020204020204" pitchFamily="34" charset="-122"/>
                </a:rPr>
                <a:t>文字</a:t>
              </a:r>
            </a:p>
          </p:txBody>
        </p:sp>
      </p:grpSp>
      <p:sp>
        <p:nvSpPr>
          <p:cNvPr id="24" name="任意多边形 23"/>
          <p:cNvSpPr/>
          <p:nvPr/>
        </p:nvSpPr>
        <p:spPr>
          <a:xfrm>
            <a:off x="3871960" y="2362922"/>
            <a:ext cx="220719" cy="315290"/>
          </a:xfrm>
          <a:custGeom>
            <a:avLst/>
            <a:gdLst>
              <a:gd name="connsiteX0" fmla="*/ 6006 w 455949"/>
              <a:gd name="connsiteY0" fmla="*/ 0 h 899886"/>
              <a:gd name="connsiteX1" fmla="*/ 455949 w 455949"/>
              <a:gd name="connsiteY1" fmla="*/ 449943 h 899886"/>
              <a:gd name="connsiteX2" fmla="*/ 6006 w 455949"/>
              <a:gd name="connsiteY2" fmla="*/ 899886 h 899886"/>
              <a:gd name="connsiteX3" fmla="*/ 6006 w 455949"/>
              <a:gd name="connsiteY3" fmla="*/ 674915 h 899886"/>
              <a:gd name="connsiteX4" fmla="*/ 0 w 455949"/>
              <a:gd name="connsiteY4" fmla="*/ 674915 h 899886"/>
              <a:gd name="connsiteX5" fmla="*/ 224972 w 455949"/>
              <a:gd name="connsiteY5" fmla="*/ 449943 h 899886"/>
              <a:gd name="connsiteX6" fmla="*/ 1 w 455949"/>
              <a:gd name="connsiteY6" fmla="*/ 224972 h 899886"/>
              <a:gd name="connsiteX7" fmla="*/ 6006 w 455949"/>
              <a:gd name="connsiteY7" fmla="*/ 224972 h 8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949" h="899886">
                <a:moveTo>
                  <a:pt x="6006" y="0"/>
                </a:moveTo>
                <a:lnTo>
                  <a:pt x="455949" y="449943"/>
                </a:lnTo>
                <a:lnTo>
                  <a:pt x="6006" y="899886"/>
                </a:lnTo>
                <a:lnTo>
                  <a:pt x="6006" y="674915"/>
                </a:lnTo>
                <a:lnTo>
                  <a:pt x="0" y="674915"/>
                </a:lnTo>
                <a:lnTo>
                  <a:pt x="224972" y="449943"/>
                </a:lnTo>
                <a:lnTo>
                  <a:pt x="1" y="224972"/>
                </a:lnTo>
                <a:lnTo>
                  <a:pt x="6006" y="224972"/>
                </a:lnTo>
                <a:close/>
              </a:path>
            </a:pathLst>
          </a:custGeom>
          <a:solidFill>
            <a:schemeClr val="accent1"/>
          </a:solidFill>
          <a:ln w="25400" cap="flat" cmpd="sng" algn="ctr">
            <a:noFill/>
            <a:prstDash val="solid"/>
          </a:ln>
          <a:effectLst>
            <a:softEdge rad="0"/>
          </a:effectLst>
        </p:spPr>
        <p:txBody>
          <a:bodyPr lIns="68580" tIns="34290" rIns="68580" bIns="34290" rtlCol="0" anchor="ctr"/>
          <a:lstStyle/>
          <a:p>
            <a:pPr algn="ctr" fontAlgn="base">
              <a:spcBef>
                <a:spcPct val="0"/>
              </a:spcBef>
              <a:spcAft>
                <a:spcPct val="0"/>
              </a:spcAft>
            </a:pPr>
            <a:endParaRPr lang="zh-CN" altLang="en-US" sz="3300" kern="0">
              <a:solidFill>
                <a:srgbClr val="FFFFFF"/>
              </a:solidFill>
              <a:latin typeface="微软雅黑" panose="020B0503020204020204" pitchFamily="34" charset="-122"/>
              <a:ea typeface="微软雅黑" panose="020B0503020204020204" pitchFamily="34" charset="-122"/>
            </a:endParaRPr>
          </a:p>
        </p:txBody>
      </p:sp>
      <p:sp>
        <p:nvSpPr>
          <p:cNvPr id="25" name="任意多边形 24"/>
          <p:cNvSpPr/>
          <p:nvPr/>
        </p:nvSpPr>
        <p:spPr>
          <a:xfrm>
            <a:off x="5735845" y="2362922"/>
            <a:ext cx="220719" cy="315290"/>
          </a:xfrm>
          <a:custGeom>
            <a:avLst/>
            <a:gdLst>
              <a:gd name="connsiteX0" fmla="*/ 6006 w 455949"/>
              <a:gd name="connsiteY0" fmla="*/ 0 h 899886"/>
              <a:gd name="connsiteX1" fmla="*/ 455949 w 455949"/>
              <a:gd name="connsiteY1" fmla="*/ 449943 h 899886"/>
              <a:gd name="connsiteX2" fmla="*/ 6006 w 455949"/>
              <a:gd name="connsiteY2" fmla="*/ 899886 h 899886"/>
              <a:gd name="connsiteX3" fmla="*/ 6006 w 455949"/>
              <a:gd name="connsiteY3" fmla="*/ 674915 h 899886"/>
              <a:gd name="connsiteX4" fmla="*/ 0 w 455949"/>
              <a:gd name="connsiteY4" fmla="*/ 674915 h 899886"/>
              <a:gd name="connsiteX5" fmla="*/ 224972 w 455949"/>
              <a:gd name="connsiteY5" fmla="*/ 449943 h 899886"/>
              <a:gd name="connsiteX6" fmla="*/ 1 w 455949"/>
              <a:gd name="connsiteY6" fmla="*/ 224972 h 899886"/>
              <a:gd name="connsiteX7" fmla="*/ 6006 w 455949"/>
              <a:gd name="connsiteY7" fmla="*/ 224972 h 8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949" h="899886">
                <a:moveTo>
                  <a:pt x="6006" y="0"/>
                </a:moveTo>
                <a:lnTo>
                  <a:pt x="455949" y="449943"/>
                </a:lnTo>
                <a:lnTo>
                  <a:pt x="6006" y="899886"/>
                </a:lnTo>
                <a:lnTo>
                  <a:pt x="6006" y="674915"/>
                </a:lnTo>
                <a:lnTo>
                  <a:pt x="0" y="674915"/>
                </a:lnTo>
                <a:lnTo>
                  <a:pt x="224972" y="449943"/>
                </a:lnTo>
                <a:lnTo>
                  <a:pt x="1" y="224972"/>
                </a:lnTo>
                <a:lnTo>
                  <a:pt x="6006" y="224972"/>
                </a:lnTo>
                <a:close/>
              </a:path>
            </a:pathLst>
          </a:custGeom>
          <a:solidFill>
            <a:schemeClr val="accent2"/>
          </a:solidFill>
          <a:ln w="25400" cap="flat" cmpd="sng" algn="ctr">
            <a:noFill/>
            <a:prstDash val="solid"/>
          </a:ln>
          <a:effectLst>
            <a:softEdge rad="0"/>
          </a:effectLst>
        </p:spPr>
        <p:txBody>
          <a:bodyPr lIns="68580" tIns="34290" rIns="68580" bIns="34290" rtlCol="0" anchor="ctr"/>
          <a:lstStyle/>
          <a:p>
            <a:pPr algn="ctr" fontAlgn="base">
              <a:spcBef>
                <a:spcPct val="0"/>
              </a:spcBef>
              <a:spcAft>
                <a:spcPct val="0"/>
              </a:spcAft>
            </a:pPr>
            <a:endParaRPr lang="zh-CN" altLang="en-US" sz="3300" kern="0">
              <a:solidFill>
                <a:srgbClr val="FFFFFF"/>
              </a:solidFill>
              <a:latin typeface="微软雅黑" panose="020B0503020204020204" pitchFamily="34" charset="-122"/>
              <a:ea typeface="微软雅黑" panose="020B0503020204020204" pitchFamily="34" charset="-122"/>
            </a:endParaRPr>
          </a:p>
        </p:txBody>
      </p:sp>
      <p:sp>
        <p:nvSpPr>
          <p:cNvPr id="26" name="任意多边形 25"/>
          <p:cNvSpPr/>
          <p:nvPr/>
        </p:nvSpPr>
        <p:spPr>
          <a:xfrm>
            <a:off x="7712783" y="2362922"/>
            <a:ext cx="220719" cy="315290"/>
          </a:xfrm>
          <a:custGeom>
            <a:avLst/>
            <a:gdLst>
              <a:gd name="connsiteX0" fmla="*/ 6006 w 455949"/>
              <a:gd name="connsiteY0" fmla="*/ 0 h 899886"/>
              <a:gd name="connsiteX1" fmla="*/ 455949 w 455949"/>
              <a:gd name="connsiteY1" fmla="*/ 449943 h 899886"/>
              <a:gd name="connsiteX2" fmla="*/ 6006 w 455949"/>
              <a:gd name="connsiteY2" fmla="*/ 899886 h 899886"/>
              <a:gd name="connsiteX3" fmla="*/ 6006 w 455949"/>
              <a:gd name="connsiteY3" fmla="*/ 674915 h 899886"/>
              <a:gd name="connsiteX4" fmla="*/ 0 w 455949"/>
              <a:gd name="connsiteY4" fmla="*/ 674915 h 899886"/>
              <a:gd name="connsiteX5" fmla="*/ 224972 w 455949"/>
              <a:gd name="connsiteY5" fmla="*/ 449943 h 899886"/>
              <a:gd name="connsiteX6" fmla="*/ 1 w 455949"/>
              <a:gd name="connsiteY6" fmla="*/ 224972 h 899886"/>
              <a:gd name="connsiteX7" fmla="*/ 6006 w 455949"/>
              <a:gd name="connsiteY7" fmla="*/ 224972 h 8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949" h="899886">
                <a:moveTo>
                  <a:pt x="6006" y="0"/>
                </a:moveTo>
                <a:lnTo>
                  <a:pt x="455949" y="449943"/>
                </a:lnTo>
                <a:lnTo>
                  <a:pt x="6006" y="899886"/>
                </a:lnTo>
                <a:lnTo>
                  <a:pt x="6006" y="674915"/>
                </a:lnTo>
                <a:lnTo>
                  <a:pt x="0" y="674915"/>
                </a:lnTo>
                <a:lnTo>
                  <a:pt x="224972" y="449943"/>
                </a:lnTo>
                <a:lnTo>
                  <a:pt x="1" y="224972"/>
                </a:lnTo>
                <a:lnTo>
                  <a:pt x="6006" y="224972"/>
                </a:lnTo>
                <a:close/>
              </a:path>
            </a:pathLst>
          </a:custGeom>
          <a:solidFill>
            <a:schemeClr val="accent3"/>
          </a:solidFill>
          <a:ln w="25400" cap="flat" cmpd="sng" algn="ctr">
            <a:noFill/>
            <a:prstDash val="solid"/>
          </a:ln>
          <a:effectLst>
            <a:softEdge rad="0"/>
          </a:effectLst>
        </p:spPr>
        <p:txBody>
          <a:bodyPr lIns="68580" tIns="34290" rIns="68580" bIns="34290" rtlCol="0" anchor="ctr"/>
          <a:lstStyle/>
          <a:p>
            <a:pPr algn="ctr" fontAlgn="base">
              <a:spcBef>
                <a:spcPct val="0"/>
              </a:spcBef>
              <a:spcAft>
                <a:spcPct val="0"/>
              </a:spcAft>
            </a:pPr>
            <a:endParaRPr lang="zh-CN" altLang="en-US" sz="3300" kern="0">
              <a:solidFill>
                <a:srgbClr val="FFFFFF"/>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2503616" y="3350308"/>
            <a:ext cx="6768468" cy="1687426"/>
            <a:chOff x="1188000" y="3020315"/>
            <a:chExt cx="6768468" cy="1687426"/>
          </a:xfrm>
        </p:grpSpPr>
        <p:cxnSp>
          <p:nvCxnSpPr>
            <p:cNvPr id="28" name="直接连接符 27"/>
            <p:cNvCxnSpPr/>
            <p:nvPr/>
          </p:nvCxnSpPr>
          <p:spPr>
            <a:xfrm>
              <a:off x="1188000" y="3466688"/>
              <a:ext cx="6768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1188000" y="4362450"/>
              <a:ext cx="6768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0" name="TextBox 692"/>
            <p:cNvSpPr txBox="1"/>
            <p:nvPr/>
          </p:nvSpPr>
          <p:spPr bwMode="auto">
            <a:xfrm>
              <a:off x="3538373" y="3020315"/>
              <a:ext cx="2236510" cy="40011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2000"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点击此处添加标题</a:t>
              </a:r>
            </a:p>
          </p:txBody>
        </p:sp>
        <p:sp>
          <p:nvSpPr>
            <p:cNvPr id="31" name="矩形 1"/>
            <p:cNvSpPr>
              <a:spLocks noChangeArrowheads="1"/>
            </p:cNvSpPr>
            <p:nvPr/>
          </p:nvSpPr>
          <p:spPr bwMode="auto">
            <a:xfrm>
              <a:off x="1197058" y="3461246"/>
              <a:ext cx="675941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000" dirty="0">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添加文本单击</a:t>
              </a:r>
            </a:p>
            <a:p>
              <a:pPr>
                <a:lnSpc>
                  <a:spcPct val="150000"/>
                </a:lnSpc>
              </a:pPr>
              <a:endParaRPr lang="en-US" altLang="zh-CN" sz="1000" dirty="0">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0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p:tgtEl>
                                          <p:spTgt spid="24"/>
                                        </p:tgtEl>
                                        <p:attrNameLst>
                                          <p:attrName>ppt_x</p:attrName>
                                        </p:attrNameLst>
                                      </p:cBhvr>
                                      <p:tavLst>
                                        <p:tav tm="0">
                                          <p:val>
                                            <p:strVal val="#ppt_x-#ppt_w*1.125000"/>
                                          </p:val>
                                        </p:tav>
                                        <p:tav tm="100000">
                                          <p:val>
                                            <p:strVal val="#ppt_x"/>
                                          </p:val>
                                        </p:tav>
                                      </p:tavLst>
                                    </p:anim>
                                    <p:animEffect transition="in" filter="wipe(right)">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p:tgtEl>
                                          <p:spTgt spid="25"/>
                                        </p:tgtEl>
                                        <p:attrNameLst>
                                          <p:attrName>ppt_x</p:attrName>
                                        </p:attrNameLst>
                                      </p:cBhvr>
                                      <p:tavLst>
                                        <p:tav tm="0">
                                          <p:val>
                                            <p:strVal val="#ppt_x-#ppt_w*1.125000"/>
                                          </p:val>
                                        </p:tav>
                                        <p:tav tm="100000">
                                          <p:val>
                                            <p:strVal val="#ppt_x"/>
                                          </p:val>
                                        </p:tav>
                                      </p:tavLst>
                                    </p:anim>
                                    <p:animEffect transition="in" filter="wipe(righ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p:tgtEl>
                                          <p:spTgt spid="26"/>
                                        </p:tgtEl>
                                        <p:attrNameLst>
                                          <p:attrName>ppt_x</p:attrName>
                                        </p:attrNameLst>
                                      </p:cBhvr>
                                      <p:tavLst>
                                        <p:tav tm="0">
                                          <p:val>
                                            <p:strVal val="#ppt_x-#ppt_w*1.125000"/>
                                          </p:val>
                                        </p:tav>
                                        <p:tav tm="100000">
                                          <p:val>
                                            <p:strVal val="#ppt_x"/>
                                          </p:val>
                                        </p:tav>
                                      </p:tavLst>
                                    </p:anim>
                                    <p:animEffect transition="in" filter="wipe(right)">
                                      <p:cBhvr>
                                        <p:cTn id="41" dur="500"/>
                                        <p:tgtEl>
                                          <p:spTgt spid="26"/>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500"/>
                                        <p:tgtEl>
                                          <p:spTgt spid="27"/>
                                        </p:tgtEl>
                                      </p:cBhvr>
                                    </p:animEffect>
                                    <p:anim calcmode="lin" valueType="num">
                                      <p:cBhvr>
                                        <p:cTn id="54" dur="500" fill="hold"/>
                                        <p:tgtEl>
                                          <p:spTgt spid="27"/>
                                        </p:tgtEl>
                                        <p:attrNameLst>
                                          <p:attrName>ppt_x</p:attrName>
                                        </p:attrNameLst>
                                      </p:cBhvr>
                                      <p:tavLst>
                                        <p:tav tm="0">
                                          <p:val>
                                            <p:strVal val="#ppt_x"/>
                                          </p:val>
                                        </p:tav>
                                        <p:tav tm="100000">
                                          <p:val>
                                            <p:strVal val="#ppt_x"/>
                                          </p:val>
                                        </p:tav>
                                      </p:tavLst>
                                    </p:anim>
                                    <p:anim calcmode="lin" valueType="num">
                                      <p:cBhvr>
                                        <p:cTn id="55"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943507" y="1945406"/>
            <a:ext cx="1868593" cy="1866715"/>
            <a:chOff x="5305425" y="2638424"/>
            <a:chExt cx="1579563" cy="1577975"/>
          </a:xfrm>
          <a:solidFill>
            <a:schemeClr val="accent1">
              <a:alpha val="60000"/>
            </a:schemeClr>
          </a:solidFill>
        </p:grpSpPr>
        <p:sp>
          <p:nvSpPr>
            <p:cNvPr id="5" name="Freeform 6"/>
            <p:cNvSpPr>
              <a:spLocks noEditPoints="1"/>
            </p:cNvSpPr>
            <p:nvPr/>
          </p:nvSpPr>
          <p:spPr bwMode="auto">
            <a:xfrm>
              <a:off x="5305425" y="2638424"/>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6"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7" name="组合 6"/>
          <p:cNvGrpSpPr/>
          <p:nvPr/>
        </p:nvGrpSpPr>
        <p:grpSpPr>
          <a:xfrm>
            <a:off x="4098235" y="3098333"/>
            <a:ext cx="2345601" cy="2341845"/>
            <a:chOff x="5102225" y="2441575"/>
            <a:chExt cx="1982788" cy="1979613"/>
          </a:xfrm>
          <a:solidFill>
            <a:schemeClr val="accent1">
              <a:alpha val="60000"/>
            </a:schemeClr>
          </a:solidFill>
        </p:grpSpPr>
        <p:sp>
          <p:nvSpPr>
            <p:cNvPr id="8"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9"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10" name="组合 9"/>
          <p:cNvGrpSpPr/>
          <p:nvPr/>
        </p:nvGrpSpPr>
        <p:grpSpPr>
          <a:xfrm>
            <a:off x="6133002" y="2639598"/>
            <a:ext cx="1538068" cy="1560603"/>
            <a:chOff x="5803900" y="2852738"/>
            <a:chExt cx="1300163" cy="1319212"/>
          </a:xfrm>
          <a:solidFill>
            <a:schemeClr val="accent1">
              <a:alpha val="60000"/>
            </a:schemeClr>
          </a:solidFill>
        </p:grpSpPr>
        <p:sp>
          <p:nvSpPr>
            <p:cNvPr id="11"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2"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13" name="组合 12"/>
          <p:cNvGrpSpPr/>
          <p:nvPr/>
        </p:nvGrpSpPr>
        <p:grpSpPr>
          <a:xfrm>
            <a:off x="7473866" y="2931300"/>
            <a:ext cx="1868593" cy="1866715"/>
            <a:chOff x="5305425" y="2638425"/>
            <a:chExt cx="1579563" cy="1577975"/>
          </a:xfrm>
          <a:solidFill>
            <a:schemeClr val="accent1">
              <a:alpha val="60000"/>
            </a:schemeClr>
          </a:solidFill>
        </p:grpSpPr>
        <p:sp>
          <p:nvSpPr>
            <p:cNvPr id="14"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grp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5"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sp>
        <p:nvSpPr>
          <p:cNvPr id="16" name="TextBox 51"/>
          <p:cNvSpPr txBox="1"/>
          <p:nvPr/>
        </p:nvSpPr>
        <p:spPr>
          <a:xfrm>
            <a:off x="1480680" y="2631330"/>
            <a:ext cx="1271652" cy="867930"/>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a:t>
            </a:r>
          </a:p>
        </p:txBody>
      </p:sp>
      <p:sp>
        <p:nvSpPr>
          <p:cNvPr id="17" name="矩形 16"/>
          <p:cNvSpPr/>
          <p:nvPr/>
        </p:nvSpPr>
        <p:spPr>
          <a:xfrm>
            <a:off x="3069203" y="1392943"/>
            <a:ext cx="1598895" cy="369332"/>
          </a:xfrm>
          <a:prstGeom prst="rect">
            <a:avLst/>
          </a:prstGeom>
        </p:spPr>
        <p:txBody>
          <a:bodyPr wrap="square">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18" name="TextBox 53"/>
          <p:cNvSpPr txBox="1"/>
          <p:nvPr/>
        </p:nvSpPr>
        <p:spPr>
          <a:xfrm>
            <a:off x="1849272" y="4420619"/>
            <a:ext cx="1981594" cy="609398"/>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rPr>
              <a:t>您的内容打在这里，或者通过复制您的文本</a:t>
            </a:r>
            <a:endParaRPr lang="zh-CN" altLang="en-US" dirty="0">
              <a:solidFill>
                <a:schemeClr val="tx1">
                  <a:lumMod val="65000"/>
                  <a:lumOff val="35000"/>
                </a:schemeClr>
              </a:solidFill>
              <a:sym typeface="微软雅黑" panose="020B0503020204020204" pitchFamily="34" charset="-122"/>
            </a:endParaRPr>
          </a:p>
        </p:txBody>
      </p:sp>
      <p:sp>
        <p:nvSpPr>
          <p:cNvPr id="19" name="矩形 18"/>
          <p:cNvSpPr/>
          <p:nvPr/>
        </p:nvSpPr>
        <p:spPr>
          <a:xfrm>
            <a:off x="4455545" y="5542472"/>
            <a:ext cx="1598895" cy="369332"/>
          </a:xfrm>
          <a:prstGeom prst="rect">
            <a:avLst/>
          </a:prstGeom>
        </p:spPr>
        <p:txBody>
          <a:bodyPr wrap="square">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20" name="TextBox 55"/>
          <p:cNvSpPr txBox="1"/>
          <p:nvPr/>
        </p:nvSpPr>
        <p:spPr>
          <a:xfrm>
            <a:off x="8105552" y="1934442"/>
            <a:ext cx="1752017" cy="867930"/>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65000"/>
                    <a:lumOff val="35000"/>
                  </a:schemeClr>
                </a:solidFill>
              </a:rPr>
              <a:t>您的内容打在这里，或者通过复制您的文本</a:t>
            </a:r>
            <a:endParaRPr lang="zh-CN" altLang="en-US" dirty="0">
              <a:solidFill>
                <a:schemeClr val="tx1">
                  <a:lumMod val="65000"/>
                  <a:lumOff val="35000"/>
                </a:schemeClr>
              </a:solidFill>
              <a:sym typeface="微软雅黑" panose="020B0503020204020204" pitchFamily="34" charset="-122"/>
            </a:endParaRPr>
          </a:p>
        </p:txBody>
      </p:sp>
      <p:sp>
        <p:nvSpPr>
          <p:cNvPr id="21" name="矩形 20"/>
          <p:cNvSpPr/>
          <p:nvPr/>
        </p:nvSpPr>
        <p:spPr>
          <a:xfrm>
            <a:off x="6050349" y="2065958"/>
            <a:ext cx="1598895" cy="369332"/>
          </a:xfrm>
          <a:prstGeom prst="rect">
            <a:avLst/>
          </a:prstGeom>
        </p:spPr>
        <p:txBody>
          <a:bodyPr wrap="square">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sp>
        <p:nvSpPr>
          <p:cNvPr id="22" name="TextBox 57"/>
          <p:cNvSpPr txBox="1"/>
          <p:nvPr/>
        </p:nvSpPr>
        <p:spPr>
          <a:xfrm>
            <a:off x="9564445" y="4164443"/>
            <a:ext cx="1670679" cy="609398"/>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p>
        </p:txBody>
      </p:sp>
      <p:sp>
        <p:nvSpPr>
          <p:cNvPr id="23" name="矩形 22"/>
          <p:cNvSpPr/>
          <p:nvPr/>
        </p:nvSpPr>
        <p:spPr>
          <a:xfrm>
            <a:off x="7577962" y="4910072"/>
            <a:ext cx="1598895" cy="369332"/>
          </a:xfrm>
          <a:prstGeom prst="rect">
            <a:avLst/>
          </a:prstGeom>
        </p:spPr>
        <p:txBody>
          <a:bodyPr wrap="square">
            <a:spAutoFit/>
          </a:bodyPr>
          <a:lstStyle/>
          <a:p>
            <a:pPr>
              <a:spcBef>
                <a:spcPct val="0"/>
              </a:spcBef>
              <a:buFont typeface="Arial" panose="020B0604020202020204" pitchFamily="34" charset="0"/>
              <a:buNone/>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点击输入标题</a:t>
            </a:r>
          </a:p>
        </p:txBody>
      </p:sp>
      <p:cxnSp>
        <p:nvCxnSpPr>
          <p:cNvPr id="24" name="肘形连接符 23"/>
          <p:cNvCxnSpPr/>
          <p:nvPr/>
        </p:nvCxnSpPr>
        <p:spPr>
          <a:xfrm rot="10800000" flipV="1">
            <a:off x="1555653" y="2681022"/>
            <a:ext cx="1530873" cy="834621"/>
          </a:xfrm>
          <a:prstGeom prst="bentConnector3">
            <a:avLst>
              <a:gd name="adj1" fmla="val 20581"/>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5" name="肘形连接符 24"/>
          <p:cNvCxnSpPr/>
          <p:nvPr/>
        </p:nvCxnSpPr>
        <p:spPr>
          <a:xfrm rot="10800000">
            <a:off x="1950914" y="4356789"/>
            <a:ext cx="2473569" cy="569324"/>
          </a:xfrm>
          <a:prstGeom prst="bentConnector3">
            <a:avLst>
              <a:gd name="adj1" fmla="val 21861"/>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6" name="肘形连接符 25"/>
          <p:cNvCxnSpPr/>
          <p:nvPr/>
        </p:nvCxnSpPr>
        <p:spPr>
          <a:xfrm rot="10800000" flipV="1">
            <a:off x="8671403" y="4106769"/>
            <a:ext cx="2424229" cy="640975"/>
          </a:xfrm>
          <a:prstGeom prst="bentConnector3">
            <a:avLst>
              <a:gd name="adj1" fmla="val 66889"/>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7" name="肘形连接符 26"/>
          <p:cNvCxnSpPr/>
          <p:nvPr/>
        </p:nvCxnSpPr>
        <p:spPr>
          <a:xfrm rot="10800000" flipV="1">
            <a:off x="7449279" y="1878817"/>
            <a:ext cx="2267929" cy="997559"/>
          </a:xfrm>
          <a:prstGeom prst="bentConnector3">
            <a:avLst>
              <a:gd name="adj1" fmla="val 74673"/>
            </a:avLst>
          </a:prstGeom>
          <a:ln>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8" presetClass="emph" presetSubtype="0" repeatCount="indefinite" fill="hold" nodeType="withEffect">
                                  <p:stCondLst>
                                    <p:cond delay="0"/>
                                  </p:stCondLst>
                                  <p:childTnLst>
                                    <p:animRot by="-86400000">
                                      <p:cBhvr>
                                        <p:cTn id="10" dur="8000" fill="hold"/>
                                        <p:tgtEl>
                                          <p:spTgt spid="4"/>
                                        </p:tgtEl>
                                        <p:attrNameLst>
                                          <p:attrName>r</p:attrName>
                                        </p:attrNameLst>
                                      </p:cBhvr>
                                    </p:animRot>
                                  </p:childTnLst>
                                </p:cTn>
                              </p:par>
                              <p:par>
                                <p:cTn id="11" presetID="22" presetClass="entr" presetSubtype="2" fill="hold" nodeType="withEffect">
                                  <p:stCondLst>
                                    <p:cond delay="500"/>
                                  </p:stCondLst>
                                  <p:childTnLst>
                                    <p:set>
                                      <p:cBhvr>
                                        <p:cTn id="12" dur="1" fill="hold">
                                          <p:stCondLst>
                                            <p:cond delay="0"/>
                                          </p:stCondLst>
                                        </p:cTn>
                                        <p:tgtEl>
                                          <p:spTgt spid="24"/>
                                        </p:tgtEl>
                                        <p:attrNameLst>
                                          <p:attrName>style.visibility</p:attrName>
                                        </p:attrNameLst>
                                      </p:cBhvr>
                                      <p:to>
                                        <p:strVal val="visible"/>
                                      </p:to>
                                    </p:set>
                                    <p:animEffect transition="in" filter="wipe(right)">
                                      <p:cBhvr>
                                        <p:cTn id="13" dur="500"/>
                                        <p:tgtEl>
                                          <p:spTgt spid="24"/>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2" presetClass="entr" presetSubtype="1" decel="100000" fill="hold" nodeType="withEffect">
                                  <p:stCondLst>
                                    <p:cond delay="50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0-#ppt_h/2"/>
                                          </p:val>
                                        </p:tav>
                                        <p:tav tm="100000">
                                          <p:val>
                                            <p:strVal val="#ppt_y"/>
                                          </p:val>
                                        </p:tav>
                                      </p:tavLst>
                                    </p:anim>
                                  </p:childTnLst>
                                </p:cTn>
                              </p:par>
                              <p:par>
                                <p:cTn id="26" presetID="8" presetClass="emph" presetSubtype="0" repeatCount="indefinite" fill="hold" nodeType="withEffect">
                                  <p:stCondLst>
                                    <p:cond delay="500"/>
                                  </p:stCondLst>
                                  <p:childTnLst>
                                    <p:animRot by="76680000">
                                      <p:cBhvr>
                                        <p:cTn id="27" dur="7500" fill="hold"/>
                                        <p:tgtEl>
                                          <p:spTgt spid="7"/>
                                        </p:tgtEl>
                                        <p:attrNameLst>
                                          <p:attrName>r</p:attrName>
                                        </p:attrNameLst>
                                      </p:cBhvr>
                                    </p:animRot>
                                  </p:childTnLst>
                                </p:cTn>
                              </p:par>
                              <p:par>
                                <p:cTn id="28" presetID="22" presetClass="entr" presetSubtype="2" fill="hold" nodeType="withEffect">
                                  <p:stCondLst>
                                    <p:cond delay="1000"/>
                                  </p:stCondLst>
                                  <p:childTnLst>
                                    <p:set>
                                      <p:cBhvr>
                                        <p:cTn id="29" dur="1" fill="hold">
                                          <p:stCondLst>
                                            <p:cond delay="0"/>
                                          </p:stCondLst>
                                        </p:cTn>
                                        <p:tgtEl>
                                          <p:spTgt spid="25"/>
                                        </p:tgtEl>
                                        <p:attrNameLst>
                                          <p:attrName>style.visibility</p:attrName>
                                        </p:attrNameLst>
                                      </p:cBhvr>
                                      <p:to>
                                        <p:strVal val="visible"/>
                                      </p:to>
                                    </p:set>
                                    <p:animEffect transition="in" filter="wipe(right)">
                                      <p:cBhvr>
                                        <p:cTn id="30" dur="500"/>
                                        <p:tgtEl>
                                          <p:spTgt spid="25"/>
                                        </p:tgtEl>
                                      </p:cBhvr>
                                    </p:animEffect>
                                  </p:childTnLst>
                                </p:cTn>
                              </p:par>
                              <p:par>
                                <p:cTn id="31" presetID="53" presetClass="entr" presetSubtype="16" fill="hold" grpId="0" nodeType="withEffect">
                                  <p:stCondLst>
                                    <p:cond delay="100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2" presetClass="entr" presetSubtype="1" decel="100000" fill="hold" nodeType="withEffect">
                                  <p:stCondLst>
                                    <p:cond delay="100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0-#ppt_h/2"/>
                                          </p:val>
                                        </p:tav>
                                        <p:tav tm="100000">
                                          <p:val>
                                            <p:strVal val="#ppt_y"/>
                                          </p:val>
                                        </p:tav>
                                      </p:tavLst>
                                    </p:anim>
                                  </p:childTnLst>
                                </p:cTn>
                              </p:par>
                              <p:par>
                                <p:cTn id="43" presetID="8" presetClass="emph" presetSubtype="0" repeatCount="indefinite" fill="hold" nodeType="withEffect">
                                  <p:stCondLst>
                                    <p:cond delay="1000"/>
                                  </p:stCondLst>
                                  <p:childTnLst>
                                    <p:animRot by="-108000000">
                                      <p:cBhvr>
                                        <p:cTn id="44" dur="7000" fill="hold"/>
                                        <p:tgtEl>
                                          <p:spTgt spid="10"/>
                                        </p:tgtEl>
                                        <p:attrNameLst>
                                          <p:attrName>r</p:attrName>
                                        </p:attrNameLst>
                                      </p:cBhvr>
                                    </p:animRot>
                                  </p:childTnLst>
                                </p:cTn>
                              </p:par>
                              <p:par>
                                <p:cTn id="45" presetID="22" presetClass="entr" presetSubtype="8" fill="hold" nodeType="withEffect">
                                  <p:stCondLst>
                                    <p:cond delay="150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par>
                                <p:cTn id="48" presetID="53" presetClass="entr" presetSubtype="16" fill="hold" grpId="0" nodeType="withEffect">
                                  <p:stCondLst>
                                    <p:cond delay="150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par>
                                <p:cTn id="53" presetID="10" presetClass="entr" presetSubtype="0" fill="hold" grpId="0" nodeType="withEffect">
                                  <p:stCondLst>
                                    <p:cond delay="100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2" presetClass="entr" presetSubtype="1" decel="100000" fill="hold" nodeType="withEffect">
                                  <p:stCondLst>
                                    <p:cond delay="150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fill="hold"/>
                                        <p:tgtEl>
                                          <p:spTgt spid="13"/>
                                        </p:tgtEl>
                                        <p:attrNameLst>
                                          <p:attrName>ppt_x</p:attrName>
                                        </p:attrNameLst>
                                      </p:cBhvr>
                                      <p:tavLst>
                                        <p:tav tm="0">
                                          <p:val>
                                            <p:strVal val="#ppt_x"/>
                                          </p:val>
                                        </p:tav>
                                        <p:tav tm="100000">
                                          <p:val>
                                            <p:strVal val="#ppt_x"/>
                                          </p:val>
                                        </p:tav>
                                      </p:tavLst>
                                    </p:anim>
                                    <p:anim calcmode="lin" valueType="num">
                                      <p:cBhvr additive="base">
                                        <p:cTn id="59" dur="500" fill="hold"/>
                                        <p:tgtEl>
                                          <p:spTgt spid="13"/>
                                        </p:tgtEl>
                                        <p:attrNameLst>
                                          <p:attrName>ppt_y</p:attrName>
                                        </p:attrNameLst>
                                      </p:cBhvr>
                                      <p:tavLst>
                                        <p:tav tm="0">
                                          <p:val>
                                            <p:strVal val="0-#ppt_h/2"/>
                                          </p:val>
                                        </p:tav>
                                        <p:tav tm="100000">
                                          <p:val>
                                            <p:strVal val="#ppt_y"/>
                                          </p:val>
                                        </p:tav>
                                      </p:tavLst>
                                    </p:anim>
                                  </p:childTnLst>
                                </p:cTn>
                              </p:par>
                              <p:par>
                                <p:cTn id="60" presetID="8" presetClass="emph" presetSubtype="0" repeatCount="indefinite" fill="hold" nodeType="withEffect">
                                  <p:stCondLst>
                                    <p:cond delay="1500"/>
                                  </p:stCondLst>
                                  <p:childTnLst>
                                    <p:animRot by="86400000">
                                      <p:cBhvr>
                                        <p:cTn id="61" dur="6500" fill="hold"/>
                                        <p:tgtEl>
                                          <p:spTgt spid="13"/>
                                        </p:tgtEl>
                                        <p:attrNameLst>
                                          <p:attrName>r</p:attrName>
                                        </p:attrNameLst>
                                      </p:cBhvr>
                                    </p:animRot>
                                  </p:childTnLst>
                                </p:cTn>
                              </p:par>
                              <p:par>
                                <p:cTn id="62" presetID="22" presetClass="entr" presetSubtype="8" fill="hold" nodeType="withEffect">
                                  <p:stCondLst>
                                    <p:cond delay="200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par>
                                <p:cTn id="65" presetID="53" presetClass="entr" presetSubtype="16" fill="hold" grpId="0" nodeType="withEffect">
                                  <p:stCondLst>
                                    <p:cond delay="200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animEffect transition="in" filter="fade">
                                      <p:cBhvr>
                                        <p:cTn id="69" dur="500"/>
                                        <p:tgtEl>
                                          <p:spTgt spid="22"/>
                                        </p:tgtEl>
                                      </p:cBhvr>
                                    </p:animEffect>
                                  </p:childTnLst>
                                </p:cTn>
                              </p:par>
                              <p:par>
                                <p:cTn id="70" presetID="10" presetClass="entr" presetSubtype="0" fill="hold" grpId="0" nodeType="withEffect">
                                  <p:stCondLst>
                                    <p:cond delay="150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矩形 2"/>
          <p:cNvSpPr/>
          <p:nvPr/>
        </p:nvSpPr>
        <p:spPr>
          <a:xfrm>
            <a:off x="630120" y="2528727"/>
            <a:ext cx="2251744" cy="19268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solidFill>
                <a:latin typeface="微软雅黑" panose="020B0503020204020204" pitchFamily="34" charset="-122"/>
                <a:ea typeface="微软雅黑" panose="020B0503020204020204" pitchFamily="34" charset="-122"/>
              </a:rPr>
              <a:t>添加文字</a:t>
            </a:r>
          </a:p>
        </p:txBody>
      </p:sp>
      <p:cxnSp>
        <p:nvCxnSpPr>
          <p:cNvPr id="5" name="直接连接符 4"/>
          <p:cNvCxnSpPr/>
          <p:nvPr/>
        </p:nvCxnSpPr>
        <p:spPr>
          <a:xfrm flipV="1">
            <a:off x="2881864" y="2172273"/>
            <a:ext cx="1676705" cy="97500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983521" y="3519416"/>
            <a:ext cx="1807736" cy="6593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矩形 2"/>
          <p:cNvSpPr/>
          <p:nvPr/>
        </p:nvSpPr>
        <p:spPr>
          <a:xfrm>
            <a:off x="4660226" y="1786876"/>
            <a:ext cx="672790" cy="5757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chemeClr val="accent1"/>
          </a:solidFill>
          <a:ln w="12700">
            <a:solidFill>
              <a:schemeClr val="accent1"/>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1</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5434673" y="1543507"/>
            <a:ext cx="5739903" cy="119694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cs typeface="+mj-cs"/>
              </a:rPr>
              <a:t>点击输入您想要的文字内容</a:t>
            </a:r>
            <a:r>
              <a:rPr lang="zh-CN" altLang="en-US" sz="1600" cap="all" dirty="0">
                <a:latin typeface="微软雅黑" panose="020B0503020204020204" pitchFamily="34" charset="-122"/>
                <a:ea typeface="微软雅黑" panose="020B0503020204020204" pitchFamily="34" charset="-122"/>
              </a:rPr>
              <a:t>点击输入您想要的文字内容</a:t>
            </a:r>
            <a:endParaRPr lang="en-US" altLang="zh-CN"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点击输入您想要的文字内容点击输入您想</a:t>
            </a:r>
            <a:endParaRPr lang="en-US" altLang="zh-CN"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要的文字内容点击输入您想要的文字内容点击输入您想要的文字</a:t>
            </a:r>
            <a:endParaRPr lang="en-US" altLang="zh-CN" sz="1600" cap="all" dirty="0">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2873479" y="4055931"/>
            <a:ext cx="1870399" cy="79919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矩形 2"/>
          <p:cNvSpPr/>
          <p:nvPr/>
        </p:nvSpPr>
        <p:spPr>
          <a:xfrm>
            <a:off x="4660226" y="3257088"/>
            <a:ext cx="672790" cy="5757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chemeClr val="accent1"/>
          </a:solidFill>
          <a:ln w="12700">
            <a:solidFill>
              <a:schemeClr val="accent1"/>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a:spLocks noChangeArrowheads="1"/>
          </p:cNvSpPr>
          <p:nvPr/>
        </p:nvSpPr>
        <p:spPr bwMode="auto">
          <a:xfrm>
            <a:off x="5434673" y="3013719"/>
            <a:ext cx="5739903" cy="10422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cs typeface="+mj-cs"/>
              </a:rPr>
              <a:t>点击输入您想要的文字内容</a:t>
            </a:r>
            <a:r>
              <a:rPr lang="zh-CN" altLang="en-US" sz="1600" cap="all" dirty="0">
                <a:latin typeface="微软雅黑" panose="020B0503020204020204" pitchFamily="34" charset="-122"/>
                <a:ea typeface="微软雅黑" panose="020B0503020204020204" pitchFamily="34" charset="-122"/>
              </a:rPr>
              <a:t>点击输入您想要的文字内容</a:t>
            </a:r>
            <a:endParaRPr lang="en-US" altLang="zh-CN"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点击输入您想要的文字内容点击输入您想</a:t>
            </a:r>
            <a:endParaRPr lang="en-US" altLang="zh-CN"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要的文字内容点击输入您想要的文字内容点击输入您想要的文字</a:t>
            </a:r>
            <a:endParaRPr lang="en-US" altLang="zh-CN" sz="1600" cap="all" dirty="0">
              <a:latin typeface="微软雅黑" panose="020B0503020204020204" pitchFamily="34" charset="-122"/>
              <a:ea typeface="微软雅黑" panose="020B0503020204020204" pitchFamily="34" charset="-122"/>
            </a:endParaRPr>
          </a:p>
        </p:txBody>
      </p:sp>
      <p:sp>
        <p:nvSpPr>
          <p:cNvPr id="12" name="矩形 2"/>
          <p:cNvSpPr/>
          <p:nvPr/>
        </p:nvSpPr>
        <p:spPr>
          <a:xfrm>
            <a:off x="4660226" y="4684144"/>
            <a:ext cx="672790" cy="5757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chemeClr val="accent1"/>
          </a:solidFill>
          <a:ln w="12700">
            <a:solidFill>
              <a:schemeClr val="accent1"/>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3</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3" name="矩形 12"/>
          <p:cNvSpPr>
            <a:spLocks noChangeArrowheads="1"/>
          </p:cNvSpPr>
          <p:nvPr/>
        </p:nvSpPr>
        <p:spPr bwMode="auto">
          <a:xfrm>
            <a:off x="5434673" y="4440775"/>
            <a:ext cx="5739903" cy="133871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cs typeface="+mj-cs"/>
              </a:rPr>
              <a:t>点击输入您想要的文字内容</a:t>
            </a:r>
            <a:r>
              <a:rPr lang="zh-CN" altLang="en-US" sz="1600" cap="all" dirty="0">
                <a:latin typeface="微软雅黑" panose="020B0503020204020204" pitchFamily="34" charset="-122"/>
                <a:ea typeface="微软雅黑" panose="020B0503020204020204" pitchFamily="34" charset="-122"/>
              </a:rPr>
              <a:t>点击输入您想要的文字内容</a:t>
            </a:r>
            <a:endParaRPr lang="en-US" altLang="zh-CN"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点击输入您想要的文字内容点击输入您想</a:t>
            </a:r>
            <a:endParaRPr lang="en-US" altLang="zh-CN"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要的文字内容点击输入您想要的文字内容点击输入您想要的文字</a:t>
            </a:r>
            <a:endParaRPr lang="en-US" altLang="zh-CN" sz="1600" cap="all"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350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8"/>
                                        </p:tgtEl>
                                        <p:attrNameLst>
                                          <p:attrName>style.visibility</p:attrName>
                                        </p:attrNameLst>
                                      </p:cBhvr>
                                      <p:to>
                                        <p:strVal val="visible"/>
                                      </p:to>
                                    </p:set>
                                    <p:animEffect transition="in" filter="wipe(left)">
                                      <p:cBhvr>
                                        <p:cTn id="43" dur="50"/>
                                        <p:tgtEl>
                                          <p:spTgt spid="8"/>
                                        </p:tgtEl>
                                      </p:cBhvr>
                                    </p:animEffect>
                                  </p:childTnLst>
                                </p:cTn>
                              </p:par>
                              <p:par>
                                <p:cTn id="44" presetID="36" presetClass="emph" presetSubtype="0" fill="hold" grpId="1" nodeType="withEffect">
                                  <p:stCondLst>
                                    <p:cond delay="0"/>
                                  </p:stCondLst>
                                  <p:iterate type="lt">
                                    <p:tmPct val="30000"/>
                                  </p:iterate>
                                  <p:childTnLst>
                                    <p:animScale>
                                      <p:cBhvr>
                                        <p:cTn id="45" dur="25" autoRev="1" fill="hold">
                                          <p:stCondLst>
                                            <p:cond delay="0"/>
                                          </p:stCondLst>
                                        </p:cTn>
                                        <p:tgtEl>
                                          <p:spTgt spid="8"/>
                                        </p:tgtEl>
                                      </p:cBhvr>
                                      <p:to x="80000" y="100000"/>
                                    </p:animScale>
                                    <p:anim by="(#ppt_w*0.10)" calcmode="lin" valueType="num">
                                      <p:cBhvr>
                                        <p:cTn id="46" dur="25" autoRev="1" fill="hold">
                                          <p:stCondLst>
                                            <p:cond delay="0"/>
                                          </p:stCondLst>
                                        </p:cTn>
                                        <p:tgtEl>
                                          <p:spTgt spid="8"/>
                                        </p:tgtEl>
                                        <p:attrNameLst>
                                          <p:attrName>ppt_x</p:attrName>
                                        </p:attrNameLst>
                                      </p:cBhvr>
                                    </p:anim>
                                    <p:anim by="(-#ppt_w*0.10)" calcmode="lin" valueType="num">
                                      <p:cBhvr>
                                        <p:cTn id="47" dur="25" autoRev="1" fill="hold">
                                          <p:stCondLst>
                                            <p:cond delay="0"/>
                                          </p:stCondLst>
                                        </p:cTn>
                                        <p:tgtEl>
                                          <p:spTgt spid="8"/>
                                        </p:tgtEl>
                                        <p:attrNameLst>
                                          <p:attrName>ppt_y</p:attrName>
                                        </p:attrNameLst>
                                      </p:cBhvr>
                                    </p:anim>
                                    <p:animRot by="-480000">
                                      <p:cBhvr>
                                        <p:cTn id="48" dur="25" autoRev="1" fill="hold">
                                          <p:stCondLst>
                                            <p:cond delay="0"/>
                                          </p:stCondLst>
                                        </p:cTn>
                                        <p:tgtEl>
                                          <p:spTgt spid="8"/>
                                        </p:tgtEl>
                                        <p:attrNameLst>
                                          <p:attrName>r</p:attrName>
                                        </p:attrNameLst>
                                      </p:cBhvr>
                                    </p:animRot>
                                  </p:childTnLst>
                                </p:cTn>
                              </p:par>
                            </p:childTnLst>
                          </p:cTn>
                        </p:par>
                        <p:par>
                          <p:cTn id="49" fill="hold">
                            <p:stCondLst>
                              <p:cond delay="4585"/>
                            </p:stCondLst>
                            <p:childTnLst>
                              <p:par>
                                <p:cTn id="50" presetID="22" presetClass="entr" presetSubtype="8" fill="hold" grpId="0" nodeType="afterEffect">
                                  <p:stCondLst>
                                    <p:cond delay="0"/>
                                  </p:stCondLst>
                                  <p:iterate type="lt">
                                    <p:tmPct val="30000"/>
                                  </p:iterate>
                                  <p:childTnLst>
                                    <p:set>
                                      <p:cBhvr>
                                        <p:cTn id="51" dur="1" fill="hold">
                                          <p:stCondLst>
                                            <p:cond delay="0"/>
                                          </p:stCondLst>
                                        </p:cTn>
                                        <p:tgtEl>
                                          <p:spTgt spid="11"/>
                                        </p:tgtEl>
                                        <p:attrNameLst>
                                          <p:attrName>style.visibility</p:attrName>
                                        </p:attrNameLst>
                                      </p:cBhvr>
                                      <p:to>
                                        <p:strVal val="visible"/>
                                      </p:to>
                                    </p:set>
                                    <p:animEffect transition="in" filter="wipe(left)">
                                      <p:cBhvr>
                                        <p:cTn id="52" dur="50"/>
                                        <p:tgtEl>
                                          <p:spTgt spid="11"/>
                                        </p:tgtEl>
                                      </p:cBhvr>
                                    </p:animEffect>
                                  </p:childTnLst>
                                </p:cTn>
                              </p:par>
                              <p:par>
                                <p:cTn id="53" presetID="36" presetClass="emph" presetSubtype="0" fill="hold" grpId="1" nodeType="withEffect">
                                  <p:stCondLst>
                                    <p:cond delay="0"/>
                                  </p:stCondLst>
                                  <p:iterate type="lt">
                                    <p:tmPct val="30000"/>
                                  </p:iterate>
                                  <p:childTnLst>
                                    <p:animScale>
                                      <p:cBhvr>
                                        <p:cTn id="54" dur="25" autoRev="1" fill="hold">
                                          <p:stCondLst>
                                            <p:cond delay="0"/>
                                          </p:stCondLst>
                                        </p:cTn>
                                        <p:tgtEl>
                                          <p:spTgt spid="11"/>
                                        </p:tgtEl>
                                      </p:cBhvr>
                                      <p:to x="80000" y="100000"/>
                                    </p:animScale>
                                    <p:anim by="(#ppt_w*0.10)" calcmode="lin" valueType="num">
                                      <p:cBhvr>
                                        <p:cTn id="55" dur="25" autoRev="1" fill="hold">
                                          <p:stCondLst>
                                            <p:cond delay="0"/>
                                          </p:stCondLst>
                                        </p:cTn>
                                        <p:tgtEl>
                                          <p:spTgt spid="11"/>
                                        </p:tgtEl>
                                        <p:attrNameLst>
                                          <p:attrName>ppt_x</p:attrName>
                                        </p:attrNameLst>
                                      </p:cBhvr>
                                    </p:anim>
                                    <p:anim by="(-#ppt_w*0.10)" calcmode="lin" valueType="num">
                                      <p:cBhvr>
                                        <p:cTn id="56" dur="25" autoRev="1" fill="hold">
                                          <p:stCondLst>
                                            <p:cond delay="0"/>
                                          </p:stCondLst>
                                        </p:cTn>
                                        <p:tgtEl>
                                          <p:spTgt spid="11"/>
                                        </p:tgtEl>
                                        <p:attrNameLst>
                                          <p:attrName>ppt_y</p:attrName>
                                        </p:attrNameLst>
                                      </p:cBhvr>
                                    </p:anim>
                                    <p:animRot by="-480000">
                                      <p:cBhvr>
                                        <p:cTn id="57" dur="25" autoRev="1" fill="hold">
                                          <p:stCondLst>
                                            <p:cond delay="0"/>
                                          </p:stCondLst>
                                        </p:cTn>
                                        <p:tgtEl>
                                          <p:spTgt spid="11"/>
                                        </p:tgtEl>
                                        <p:attrNameLst>
                                          <p:attrName>r</p:attrName>
                                        </p:attrNameLst>
                                      </p:cBhvr>
                                    </p:animRot>
                                  </p:childTnLst>
                                </p:cTn>
                              </p:par>
                            </p:childTnLst>
                          </p:cTn>
                        </p:par>
                        <p:par>
                          <p:cTn id="58" fill="hold">
                            <p:stCondLst>
                              <p:cond delay="5670"/>
                            </p:stCondLst>
                            <p:childTnLst>
                              <p:par>
                                <p:cTn id="59" presetID="22" presetClass="entr" presetSubtype="8" fill="hold" grpId="0" nodeType="afterEffect">
                                  <p:stCondLst>
                                    <p:cond delay="0"/>
                                  </p:stCondLst>
                                  <p:iterate type="lt">
                                    <p:tmPct val="30000"/>
                                  </p:iterate>
                                  <p:childTnLst>
                                    <p:set>
                                      <p:cBhvr>
                                        <p:cTn id="60" dur="1" fill="hold">
                                          <p:stCondLst>
                                            <p:cond delay="0"/>
                                          </p:stCondLst>
                                        </p:cTn>
                                        <p:tgtEl>
                                          <p:spTgt spid="13"/>
                                        </p:tgtEl>
                                        <p:attrNameLst>
                                          <p:attrName>style.visibility</p:attrName>
                                        </p:attrNameLst>
                                      </p:cBhvr>
                                      <p:to>
                                        <p:strVal val="visible"/>
                                      </p:to>
                                    </p:set>
                                    <p:animEffect transition="in" filter="wipe(left)">
                                      <p:cBhvr>
                                        <p:cTn id="61" dur="50"/>
                                        <p:tgtEl>
                                          <p:spTgt spid="13"/>
                                        </p:tgtEl>
                                      </p:cBhvr>
                                    </p:animEffect>
                                  </p:childTnLst>
                                </p:cTn>
                              </p:par>
                              <p:par>
                                <p:cTn id="62" presetID="36" presetClass="emph" presetSubtype="0" fill="hold" grpId="1" nodeType="withEffect">
                                  <p:stCondLst>
                                    <p:cond delay="0"/>
                                  </p:stCondLst>
                                  <p:iterate type="lt">
                                    <p:tmPct val="30000"/>
                                  </p:iterate>
                                  <p:childTnLst>
                                    <p:animScale>
                                      <p:cBhvr>
                                        <p:cTn id="63" dur="25" autoRev="1" fill="hold">
                                          <p:stCondLst>
                                            <p:cond delay="0"/>
                                          </p:stCondLst>
                                        </p:cTn>
                                        <p:tgtEl>
                                          <p:spTgt spid="13"/>
                                        </p:tgtEl>
                                      </p:cBhvr>
                                      <p:to x="80000" y="100000"/>
                                    </p:animScale>
                                    <p:anim by="(#ppt_w*0.10)" calcmode="lin" valueType="num">
                                      <p:cBhvr>
                                        <p:cTn id="64" dur="25" autoRev="1" fill="hold">
                                          <p:stCondLst>
                                            <p:cond delay="0"/>
                                          </p:stCondLst>
                                        </p:cTn>
                                        <p:tgtEl>
                                          <p:spTgt spid="13"/>
                                        </p:tgtEl>
                                        <p:attrNameLst>
                                          <p:attrName>ppt_x</p:attrName>
                                        </p:attrNameLst>
                                      </p:cBhvr>
                                    </p:anim>
                                    <p:anim by="(-#ppt_w*0.10)" calcmode="lin" valueType="num">
                                      <p:cBhvr>
                                        <p:cTn id="65" dur="25" autoRev="1" fill="hold">
                                          <p:stCondLst>
                                            <p:cond delay="0"/>
                                          </p:stCondLst>
                                        </p:cTn>
                                        <p:tgtEl>
                                          <p:spTgt spid="13"/>
                                        </p:tgtEl>
                                        <p:attrNameLst>
                                          <p:attrName>ppt_y</p:attrName>
                                        </p:attrNameLst>
                                      </p:cBhvr>
                                    </p:anim>
                                    <p:animRot by="-480000">
                                      <p:cBhvr>
                                        <p:cTn id="66" dur="25" autoRev="1"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p:bldP spid="8" grpId="1"/>
      <p:bldP spid="10" grpId="0" animBg="1"/>
      <p:bldP spid="11" grpId="0"/>
      <p:bldP spid="11" grpId="1"/>
      <p:bldP spid="12" grpId="0" animBg="1"/>
      <p:bldP spid="13" grpId="0"/>
      <p:bldP spid="13"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19" name="组合 18"/>
          <p:cNvGrpSpPr/>
          <p:nvPr/>
        </p:nvGrpSpPr>
        <p:grpSpPr>
          <a:xfrm>
            <a:off x="859611" y="2091859"/>
            <a:ext cx="2521365" cy="2521366"/>
            <a:chOff x="1131888" y="1470025"/>
            <a:chExt cx="2098675" cy="2098676"/>
          </a:xfrm>
          <a:solidFill>
            <a:schemeClr val="accent1"/>
          </a:solidFill>
        </p:grpSpPr>
        <p:sp>
          <p:nvSpPr>
            <p:cNvPr id="20" name="Oval 9"/>
            <p:cNvSpPr>
              <a:spLocks noChangeArrowheads="1"/>
            </p:cNvSpPr>
            <p:nvPr/>
          </p:nvSpPr>
          <p:spPr bwMode="auto">
            <a:xfrm>
              <a:off x="1131888" y="1470025"/>
              <a:ext cx="2098675" cy="2098676"/>
            </a:xfrm>
            <a:prstGeom prst="ellipse">
              <a:avLst/>
            </a:prstGeom>
            <a:grpFill/>
            <a:ln w="9525">
              <a:solidFill>
                <a:schemeClr val="accent1">
                  <a:lumMod val="20000"/>
                  <a:lumOff val="80000"/>
                </a:schemeClr>
              </a:solidFill>
              <a:round/>
            </a:ln>
          </p:spPr>
          <p:txBody>
            <a:bodyPr vert="horz" wrap="square" lIns="91440" tIns="45720" rIns="91440" bIns="45720" numCol="1" anchor="t" anchorCtr="0" compatLnSpc="1"/>
            <a:lstStyle/>
            <a:p>
              <a:endParaRPr lang="zh-CN" altLang="en-US"/>
            </a:p>
          </p:txBody>
        </p:sp>
        <p:sp>
          <p:nvSpPr>
            <p:cNvPr id="21" name="Freeform 12"/>
            <p:cNvSpPr>
              <a:spLocks noEditPoints="1"/>
            </p:cNvSpPr>
            <p:nvPr/>
          </p:nvSpPr>
          <p:spPr bwMode="auto">
            <a:xfrm>
              <a:off x="1463804" y="1860708"/>
              <a:ext cx="1469769" cy="1380808"/>
            </a:xfrm>
            <a:custGeom>
              <a:avLst/>
              <a:gdLst>
                <a:gd name="T0" fmla="*/ 988 w 1615"/>
                <a:gd name="T1" fmla="*/ 25 h 1518"/>
                <a:gd name="T2" fmla="*/ 787 w 1615"/>
                <a:gd name="T3" fmla="*/ 96 h 1518"/>
                <a:gd name="T4" fmla="*/ 604 w 1615"/>
                <a:gd name="T5" fmla="*/ 17 h 1518"/>
                <a:gd name="T6" fmla="*/ 19 w 1615"/>
                <a:gd name="T7" fmla="*/ 603 h 1518"/>
                <a:gd name="T8" fmla="*/ 210 w 1615"/>
                <a:gd name="T9" fmla="*/ 879 h 1518"/>
                <a:gd name="T10" fmla="*/ 307 w 1615"/>
                <a:gd name="T11" fmla="*/ 1056 h 1518"/>
                <a:gd name="T12" fmla="*/ 433 w 1615"/>
                <a:gd name="T13" fmla="*/ 1311 h 1518"/>
                <a:gd name="T14" fmla="*/ 664 w 1615"/>
                <a:gd name="T15" fmla="*/ 1410 h 1518"/>
                <a:gd name="T16" fmla="*/ 926 w 1615"/>
                <a:gd name="T17" fmla="*/ 1460 h 1518"/>
                <a:gd name="T18" fmla="*/ 1029 w 1615"/>
                <a:gd name="T19" fmla="*/ 1421 h 1518"/>
                <a:gd name="T20" fmla="*/ 1190 w 1615"/>
                <a:gd name="T21" fmla="*/ 1311 h 1518"/>
                <a:gd name="T22" fmla="*/ 1228 w 1615"/>
                <a:gd name="T23" fmla="*/ 1158 h 1518"/>
                <a:gd name="T24" fmla="*/ 1353 w 1615"/>
                <a:gd name="T25" fmla="*/ 1142 h 1518"/>
                <a:gd name="T26" fmla="*/ 1395 w 1615"/>
                <a:gd name="T27" fmla="*/ 991 h 1518"/>
                <a:gd name="T28" fmla="*/ 1536 w 1615"/>
                <a:gd name="T29" fmla="*/ 849 h 1518"/>
                <a:gd name="T30" fmla="*/ 1589 w 1615"/>
                <a:gd name="T31" fmla="*/ 703 h 1518"/>
                <a:gd name="T32" fmla="*/ 1527 w 1615"/>
                <a:gd name="T33" fmla="*/ 683 h 1518"/>
                <a:gd name="T34" fmla="*/ 1460 w 1615"/>
                <a:gd name="T35" fmla="*/ 722 h 1518"/>
                <a:gd name="T36" fmla="*/ 1282 w 1615"/>
                <a:gd name="T37" fmla="*/ 829 h 1518"/>
                <a:gd name="T38" fmla="*/ 1286 w 1615"/>
                <a:gd name="T39" fmla="*/ 844 h 1518"/>
                <a:gd name="T40" fmla="*/ 1108 w 1615"/>
                <a:gd name="T41" fmla="*/ 950 h 1518"/>
                <a:gd name="T42" fmla="*/ 1160 w 1615"/>
                <a:gd name="T43" fmla="*/ 1044 h 1518"/>
                <a:gd name="T44" fmla="*/ 982 w 1615"/>
                <a:gd name="T45" fmla="*/ 1151 h 1518"/>
                <a:gd name="T46" fmla="*/ 1029 w 1615"/>
                <a:gd name="T47" fmla="*/ 1235 h 1518"/>
                <a:gd name="T48" fmla="*/ 851 w 1615"/>
                <a:gd name="T49" fmla="*/ 1341 h 1518"/>
                <a:gd name="T50" fmla="*/ 880 w 1615"/>
                <a:gd name="T51" fmla="*/ 1414 h 1518"/>
                <a:gd name="T52" fmla="*/ 730 w 1615"/>
                <a:gd name="T53" fmla="*/ 1370 h 1518"/>
                <a:gd name="T54" fmla="*/ 753 w 1615"/>
                <a:gd name="T55" fmla="*/ 1317 h 1518"/>
                <a:gd name="T56" fmla="*/ 928 w 1615"/>
                <a:gd name="T57" fmla="*/ 1059 h 1518"/>
                <a:gd name="T58" fmla="*/ 516 w 1615"/>
                <a:gd name="T59" fmla="*/ 1358 h 1518"/>
                <a:gd name="T60" fmla="*/ 553 w 1615"/>
                <a:gd name="T61" fmla="*/ 1208 h 1518"/>
                <a:gd name="T62" fmla="*/ 466 w 1615"/>
                <a:gd name="T63" fmla="*/ 1215 h 1518"/>
                <a:gd name="T64" fmla="*/ 353 w 1615"/>
                <a:gd name="T65" fmla="*/ 1102 h 1518"/>
                <a:gd name="T66" fmla="*/ 421 w 1615"/>
                <a:gd name="T67" fmla="*/ 954 h 1518"/>
                <a:gd name="T68" fmla="*/ 270 w 1615"/>
                <a:gd name="T69" fmla="*/ 939 h 1518"/>
                <a:gd name="T70" fmla="*/ 276 w 1615"/>
                <a:gd name="T71" fmla="*/ 890 h 1518"/>
                <a:gd name="T72" fmla="*/ 292 w 1615"/>
                <a:gd name="T73" fmla="*/ 860 h 1518"/>
                <a:gd name="T74" fmla="*/ 509 w 1615"/>
                <a:gd name="T75" fmla="*/ 640 h 1518"/>
                <a:gd name="T76" fmla="*/ 343 w 1615"/>
                <a:gd name="T77" fmla="*/ 655 h 1518"/>
                <a:gd name="T78" fmla="*/ 236 w 1615"/>
                <a:gd name="T79" fmla="*/ 487 h 1518"/>
                <a:gd name="T80" fmla="*/ 871 w 1615"/>
                <a:gd name="T81" fmla="*/ 477 h 1518"/>
                <a:gd name="T82" fmla="*/ 848 w 1615"/>
                <a:gd name="T83" fmla="*/ 137 h 1518"/>
                <a:gd name="T84" fmla="*/ 988 w 1615"/>
                <a:gd name="T85" fmla="*/ 90 h 1518"/>
                <a:gd name="T86" fmla="*/ 1527 w 1615"/>
                <a:gd name="T87" fmla="*/ 683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15" h="1518">
                  <a:moveTo>
                    <a:pt x="1530" y="456"/>
                  </a:moveTo>
                  <a:lnTo>
                    <a:pt x="1169" y="95"/>
                  </a:lnTo>
                  <a:cubicBezTo>
                    <a:pt x="1126" y="52"/>
                    <a:pt x="1056" y="25"/>
                    <a:pt x="988" y="25"/>
                  </a:cubicBezTo>
                  <a:cubicBezTo>
                    <a:pt x="964" y="25"/>
                    <a:pt x="943" y="28"/>
                    <a:pt x="922" y="34"/>
                  </a:cubicBezTo>
                  <a:lnTo>
                    <a:pt x="907" y="39"/>
                  </a:lnTo>
                  <a:cubicBezTo>
                    <a:pt x="871" y="50"/>
                    <a:pt x="828" y="71"/>
                    <a:pt x="787" y="96"/>
                  </a:cubicBezTo>
                  <a:lnTo>
                    <a:pt x="786" y="96"/>
                  </a:lnTo>
                  <a:cubicBezTo>
                    <a:pt x="715" y="65"/>
                    <a:pt x="649" y="31"/>
                    <a:pt x="619" y="22"/>
                  </a:cubicBezTo>
                  <a:lnTo>
                    <a:pt x="604" y="17"/>
                  </a:lnTo>
                  <a:cubicBezTo>
                    <a:pt x="547" y="0"/>
                    <a:pt x="465" y="20"/>
                    <a:pt x="423" y="62"/>
                  </a:cubicBezTo>
                  <a:lnTo>
                    <a:pt x="62" y="423"/>
                  </a:lnTo>
                  <a:cubicBezTo>
                    <a:pt x="20" y="465"/>
                    <a:pt x="0" y="546"/>
                    <a:pt x="19" y="603"/>
                  </a:cubicBezTo>
                  <a:lnTo>
                    <a:pt x="26" y="625"/>
                  </a:lnTo>
                  <a:cubicBezTo>
                    <a:pt x="45" y="682"/>
                    <a:pt x="94" y="763"/>
                    <a:pt x="137" y="805"/>
                  </a:cubicBezTo>
                  <a:lnTo>
                    <a:pt x="210" y="879"/>
                  </a:lnTo>
                  <a:cubicBezTo>
                    <a:pt x="195" y="931"/>
                    <a:pt x="204" y="984"/>
                    <a:pt x="241" y="1021"/>
                  </a:cubicBezTo>
                  <a:cubicBezTo>
                    <a:pt x="259" y="1039"/>
                    <a:pt x="282" y="1051"/>
                    <a:pt x="307" y="1056"/>
                  </a:cubicBezTo>
                  <a:lnTo>
                    <a:pt x="307" y="1056"/>
                  </a:lnTo>
                  <a:cubicBezTo>
                    <a:pt x="238" y="1125"/>
                    <a:pt x="228" y="1224"/>
                    <a:pt x="286" y="1282"/>
                  </a:cubicBezTo>
                  <a:cubicBezTo>
                    <a:pt x="310" y="1306"/>
                    <a:pt x="344" y="1320"/>
                    <a:pt x="381" y="1320"/>
                  </a:cubicBezTo>
                  <a:cubicBezTo>
                    <a:pt x="398" y="1320"/>
                    <a:pt x="415" y="1316"/>
                    <a:pt x="433" y="1311"/>
                  </a:cubicBezTo>
                  <a:cubicBezTo>
                    <a:pt x="433" y="1347"/>
                    <a:pt x="446" y="1380"/>
                    <a:pt x="470" y="1404"/>
                  </a:cubicBezTo>
                  <a:cubicBezTo>
                    <a:pt x="494" y="1428"/>
                    <a:pt x="528" y="1442"/>
                    <a:pt x="565" y="1442"/>
                  </a:cubicBezTo>
                  <a:cubicBezTo>
                    <a:pt x="599" y="1442"/>
                    <a:pt x="634" y="1430"/>
                    <a:pt x="664" y="1410"/>
                  </a:cubicBezTo>
                  <a:cubicBezTo>
                    <a:pt x="669" y="1436"/>
                    <a:pt x="681" y="1461"/>
                    <a:pt x="700" y="1480"/>
                  </a:cubicBezTo>
                  <a:cubicBezTo>
                    <a:pt x="725" y="1504"/>
                    <a:pt x="758" y="1518"/>
                    <a:pt x="795" y="1518"/>
                  </a:cubicBezTo>
                  <a:cubicBezTo>
                    <a:pt x="841" y="1518"/>
                    <a:pt x="889" y="1496"/>
                    <a:pt x="926" y="1460"/>
                  </a:cubicBezTo>
                  <a:lnTo>
                    <a:pt x="946" y="1440"/>
                  </a:lnTo>
                  <a:cubicBezTo>
                    <a:pt x="969" y="1445"/>
                    <a:pt x="994" y="1442"/>
                    <a:pt x="1016" y="1429"/>
                  </a:cubicBezTo>
                  <a:lnTo>
                    <a:pt x="1029" y="1421"/>
                  </a:lnTo>
                  <a:cubicBezTo>
                    <a:pt x="1066" y="1398"/>
                    <a:pt x="1083" y="1354"/>
                    <a:pt x="1072" y="1314"/>
                  </a:cubicBezTo>
                  <a:lnTo>
                    <a:pt x="1082" y="1304"/>
                  </a:lnTo>
                  <a:cubicBezTo>
                    <a:pt x="1112" y="1328"/>
                    <a:pt x="1155" y="1332"/>
                    <a:pt x="1190" y="1311"/>
                  </a:cubicBezTo>
                  <a:lnTo>
                    <a:pt x="1203" y="1303"/>
                  </a:lnTo>
                  <a:cubicBezTo>
                    <a:pt x="1249" y="1276"/>
                    <a:pt x="1263" y="1217"/>
                    <a:pt x="1236" y="1172"/>
                  </a:cubicBezTo>
                  <a:lnTo>
                    <a:pt x="1228" y="1158"/>
                  </a:lnTo>
                  <a:lnTo>
                    <a:pt x="1238" y="1148"/>
                  </a:lnTo>
                  <a:cubicBezTo>
                    <a:pt x="1268" y="1167"/>
                    <a:pt x="1307" y="1169"/>
                    <a:pt x="1340" y="1150"/>
                  </a:cubicBezTo>
                  <a:lnTo>
                    <a:pt x="1353" y="1142"/>
                  </a:lnTo>
                  <a:cubicBezTo>
                    <a:pt x="1399" y="1115"/>
                    <a:pt x="1413" y="1056"/>
                    <a:pt x="1386" y="1010"/>
                  </a:cubicBezTo>
                  <a:lnTo>
                    <a:pt x="1382" y="1004"/>
                  </a:lnTo>
                  <a:lnTo>
                    <a:pt x="1395" y="991"/>
                  </a:lnTo>
                  <a:cubicBezTo>
                    <a:pt x="1424" y="1006"/>
                    <a:pt x="1460" y="1007"/>
                    <a:pt x="1490" y="989"/>
                  </a:cubicBezTo>
                  <a:lnTo>
                    <a:pt x="1504" y="981"/>
                  </a:lnTo>
                  <a:cubicBezTo>
                    <a:pt x="1549" y="954"/>
                    <a:pt x="1564" y="894"/>
                    <a:pt x="1536" y="849"/>
                  </a:cubicBezTo>
                  <a:lnTo>
                    <a:pt x="1528" y="835"/>
                  </a:lnTo>
                  <a:cubicBezTo>
                    <a:pt x="1551" y="798"/>
                    <a:pt x="1571" y="758"/>
                    <a:pt x="1582" y="724"/>
                  </a:cubicBezTo>
                  <a:lnTo>
                    <a:pt x="1589" y="703"/>
                  </a:lnTo>
                  <a:cubicBezTo>
                    <a:pt x="1615" y="622"/>
                    <a:pt x="1590" y="516"/>
                    <a:pt x="1530" y="456"/>
                  </a:cubicBezTo>
                  <a:close/>
                  <a:moveTo>
                    <a:pt x="1527" y="683"/>
                  </a:moveTo>
                  <a:lnTo>
                    <a:pt x="1527" y="683"/>
                  </a:lnTo>
                  <a:lnTo>
                    <a:pt x="1520" y="704"/>
                  </a:lnTo>
                  <a:cubicBezTo>
                    <a:pt x="1513" y="724"/>
                    <a:pt x="1503" y="748"/>
                    <a:pt x="1490" y="771"/>
                  </a:cubicBezTo>
                  <a:lnTo>
                    <a:pt x="1460" y="722"/>
                  </a:lnTo>
                  <a:cubicBezTo>
                    <a:pt x="1433" y="677"/>
                    <a:pt x="1374" y="662"/>
                    <a:pt x="1328" y="689"/>
                  </a:cubicBezTo>
                  <a:lnTo>
                    <a:pt x="1315" y="697"/>
                  </a:lnTo>
                  <a:cubicBezTo>
                    <a:pt x="1270" y="724"/>
                    <a:pt x="1255" y="784"/>
                    <a:pt x="1282" y="829"/>
                  </a:cubicBezTo>
                  <a:lnTo>
                    <a:pt x="1351" y="943"/>
                  </a:lnTo>
                  <a:lnTo>
                    <a:pt x="1348" y="946"/>
                  </a:lnTo>
                  <a:lnTo>
                    <a:pt x="1286" y="844"/>
                  </a:lnTo>
                  <a:cubicBezTo>
                    <a:pt x="1259" y="798"/>
                    <a:pt x="1200" y="783"/>
                    <a:pt x="1154" y="811"/>
                  </a:cubicBezTo>
                  <a:lnTo>
                    <a:pt x="1141" y="819"/>
                  </a:lnTo>
                  <a:cubicBezTo>
                    <a:pt x="1096" y="846"/>
                    <a:pt x="1081" y="905"/>
                    <a:pt x="1108" y="950"/>
                  </a:cubicBezTo>
                  <a:lnTo>
                    <a:pt x="1196" y="1097"/>
                  </a:lnTo>
                  <a:lnTo>
                    <a:pt x="1193" y="1100"/>
                  </a:lnTo>
                  <a:lnTo>
                    <a:pt x="1160" y="1044"/>
                  </a:lnTo>
                  <a:cubicBezTo>
                    <a:pt x="1133" y="999"/>
                    <a:pt x="1073" y="984"/>
                    <a:pt x="1028" y="1011"/>
                  </a:cubicBezTo>
                  <a:lnTo>
                    <a:pt x="1015" y="1020"/>
                  </a:lnTo>
                  <a:cubicBezTo>
                    <a:pt x="970" y="1047"/>
                    <a:pt x="955" y="1106"/>
                    <a:pt x="982" y="1151"/>
                  </a:cubicBezTo>
                  <a:lnTo>
                    <a:pt x="1042" y="1251"/>
                  </a:lnTo>
                  <a:lnTo>
                    <a:pt x="1040" y="1253"/>
                  </a:lnTo>
                  <a:lnTo>
                    <a:pt x="1029" y="1235"/>
                  </a:lnTo>
                  <a:cubicBezTo>
                    <a:pt x="1002" y="1189"/>
                    <a:pt x="943" y="1175"/>
                    <a:pt x="898" y="1202"/>
                  </a:cubicBezTo>
                  <a:lnTo>
                    <a:pt x="884" y="1210"/>
                  </a:lnTo>
                  <a:cubicBezTo>
                    <a:pt x="839" y="1237"/>
                    <a:pt x="824" y="1296"/>
                    <a:pt x="851" y="1341"/>
                  </a:cubicBezTo>
                  <a:lnTo>
                    <a:pt x="884" y="1396"/>
                  </a:lnTo>
                  <a:cubicBezTo>
                    <a:pt x="886" y="1399"/>
                    <a:pt x="888" y="1401"/>
                    <a:pt x="890" y="1404"/>
                  </a:cubicBezTo>
                  <a:lnTo>
                    <a:pt x="880" y="1414"/>
                  </a:lnTo>
                  <a:cubicBezTo>
                    <a:pt x="855" y="1439"/>
                    <a:pt x="823" y="1452"/>
                    <a:pt x="795" y="1452"/>
                  </a:cubicBezTo>
                  <a:cubicBezTo>
                    <a:pt x="776" y="1452"/>
                    <a:pt x="759" y="1447"/>
                    <a:pt x="746" y="1434"/>
                  </a:cubicBezTo>
                  <a:cubicBezTo>
                    <a:pt x="731" y="1418"/>
                    <a:pt x="725" y="1395"/>
                    <a:pt x="730" y="1370"/>
                  </a:cubicBezTo>
                  <a:cubicBezTo>
                    <a:pt x="732" y="1358"/>
                    <a:pt x="736" y="1346"/>
                    <a:pt x="742" y="1334"/>
                  </a:cubicBezTo>
                  <a:cubicBezTo>
                    <a:pt x="743" y="1333"/>
                    <a:pt x="744" y="1332"/>
                    <a:pt x="745" y="1330"/>
                  </a:cubicBezTo>
                  <a:cubicBezTo>
                    <a:pt x="747" y="1326"/>
                    <a:pt x="750" y="1321"/>
                    <a:pt x="753" y="1317"/>
                  </a:cubicBezTo>
                  <a:cubicBezTo>
                    <a:pt x="757" y="1311"/>
                    <a:pt x="762" y="1306"/>
                    <a:pt x="767" y="1300"/>
                  </a:cubicBezTo>
                  <a:lnTo>
                    <a:pt x="968" y="1100"/>
                  </a:lnTo>
                  <a:lnTo>
                    <a:pt x="928" y="1059"/>
                  </a:lnTo>
                  <a:lnTo>
                    <a:pt x="650" y="1337"/>
                  </a:lnTo>
                  <a:cubicBezTo>
                    <a:pt x="624" y="1363"/>
                    <a:pt x="593" y="1376"/>
                    <a:pt x="565" y="1376"/>
                  </a:cubicBezTo>
                  <a:cubicBezTo>
                    <a:pt x="546" y="1376"/>
                    <a:pt x="529" y="1370"/>
                    <a:pt x="516" y="1358"/>
                  </a:cubicBezTo>
                  <a:cubicBezTo>
                    <a:pt x="485" y="1327"/>
                    <a:pt x="495" y="1267"/>
                    <a:pt x="537" y="1224"/>
                  </a:cubicBezTo>
                  <a:lnTo>
                    <a:pt x="546" y="1215"/>
                  </a:lnTo>
                  <a:lnTo>
                    <a:pt x="553" y="1208"/>
                  </a:lnTo>
                  <a:lnTo>
                    <a:pt x="815" y="946"/>
                  </a:lnTo>
                  <a:lnTo>
                    <a:pt x="775" y="906"/>
                  </a:lnTo>
                  <a:lnTo>
                    <a:pt x="466" y="1215"/>
                  </a:lnTo>
                  <a:cubicBezTo>
                    <a:pt x="441" y="1240"/>
                    <a:pt x="409" y="1254"/>
                    <a:pt x="381" y="1254"/>
                  </a:cubicBezTo>
                  <a:cubicBezTo>
                    <a:pt x="362" y="1254"/>
                    <a:pt x="345" y="1248"/>
                    <a:pt x="332" y="1236"/>
                  </a:cubicBezTo>
                  <a:cubicBezTo>
                    <a:pt x="301" y="1205"/>
                    <a:pt x="311" y="1144"/>
                    <a:pt x="353" y="1102"/>
                  </a:cubicBezTo>
                  <a:lnTo>
                    <a:pt x="662" y="793"/>
                  </a:lnTo>
                  <a:lnTo>
                    <a:pt x="622" y="753"/>
                  </a:lnTo>
                  <a:lnTo>
                    <a:pt x="421" y="954"/>
                  </a:lnTo>
                  <a:cubicBezTo>
                    <a:pt x="395" y="979"/>
                    <a:pt x="363" y="993"/>
                    <a:pt x="335" y="993"/>
                  </a:cubicBezTo>
                  <a:cubicBezTo>
                    <a:pt x="317" y="993"/>
                    <a:pt x="300" y="987"/>
                    <a:pt x="287" y="975"/>
                  </a:cubicBezTo>
                  <a:cubicBezTo>
                    <a:pt x="277" y="965"/>
                    <a:pt x="272" y="952"/>
                    <a:pt x="270" y="939"/>
                  </a:cubicBezTo>
                  <a:cubicBezTo>
                    <a:pt x="268" y="928"/>
                    <a:pt x="269" y="916"/>
                    <a:pt x="272" y="904"/>
                  </a:cubicBezTo>
                  <a:cubicBezTo>
                    <a:pt x="272" y="903"/>
                    <a:pt x="272" y="901"/>
                    <a:pt x="273" y="900"/>
                  </a:cubicBezTo>
                  <a:cubicBezTo>
                    <a:pt x="274" y="897"/>
                    <a:pt x="275" y="894"/>
                    <a:pt x="276" y="890"/>
                  </a:cubicBezTo>
                  <a:cubicBezTo>
                    <a:pt x="277" y="886"/>
                    <a:pt x="279" y="882"/>
                    <a:pt x="281" y="878"/>
                  </a:cubicBezTo>
                  <a:cubicBezTo>
                    <a:pt x="282" y="876"/>
                    <a:pt x="283" y="874"/>
                    <a:pt x="284" y="872"/>
                  </a:cubicBezTo>
                  <a:cubicBezTo>
                    <a:pt x="287" y="868"/>
                    <a:pt x="289" y="864"/>
                    <a:pt x="292" y="860"/>
                  </a:cubicBezTo>
                  <a:cubicBezTo>
                    <a:pt x="293" y="859"/>
                    <a:pt x="294" y="857"/>
                    <a:pt x="295" y="856"/>
                  </a:cubicBezTo>
                  <a:cubicBezTo>
                    <a:pt x="299" y="851"/>
                    <a:pt x="303" y="846"/>
                    <a:pt x="307" y="841"/>
                  </a:cubicBezTo>
                  <a:lnTo>
                    <a:pt x="509" y="640"/>
                  </a:lnTo>
                  <a:lnTo>
                    <a:pt x="489" y="621"/>
                  </a:lnTo>
                  <a:cubicBezTo>
                    <a:pt x="479" y="611"/>
                    <a:pt x="471" y="599"/>
                    <a:pt x="466" y="586"/>
                  </a:cubicBezTo>
                  <a:lnTo>
                    <a:pt x="343" y="655"/>
                  </a:lnTo>
                  <a:cubicBezTo>
                    <a:pt x="325" y="666"/>
                    <a:pt x="304" y="671"/>
                    <a:pt x="284" y="671"/>
                  </a:cubicBezTo>
                  <a:cubicBezTo>
                    <a:pt x="248" y="671"/>
                    <a:pt x="214" y="654"/>
                    <a:pt x="195" y="625"/>
                  </a:cubicBezTo>
                  <a:cubicBezTo>
                    <a:pt x="165" y="578"/>
                    <a:pt x="184" y="516"/>
                    <a:pt x="236" y="487"/>
                  </a:cubicBezTo>
                  <a:lnTo>
                    <a:pt x="595" y="284"/>
                  </a:lnTo>
                  <a:cubicBezTo>
                    <a:pt x="606" y="298"/>
                    <a:pt x="620" y="311"/>
                    <a:pt x="636" y="322"/>
                  </a:cubicBezTo>
                  <a:lnTo>
                    <a:pt x="871" y="477"/>
                  </a:lnTo>
                  <a:cubicBezTo>
                    <a:pt x="941" y="524"/>
                    <a:pt x="1032" y="511"/>
                    <a:pt x="1073" y="449"/>
                  </a:cubicBezTo>
                  <a:cubicBezTo>
                    <a:pt x="1114" y="387"/>
                    <a:pt x="1091" y="298"/>
                    <a:pt x="1021" y="251"/>
                  </a:cubicBezTo>
                  <a:lnTo>
                    <a:pt x="848" y="137"/>
                  </a:lnTo>
                  <a:cubicBezTo>
                    <a:pt x="875" y="121"/>
                    <a:pt x="903" y="109"/>
                    <a:pt x="927" y="101"/>
                  </a:cubicBezTo>
                  <a:lnTo>
                    <a:pt x="942" y="96"/>
                  </a:lnTo>
                  <a:cubicBezTo>
                    <a:pt x="956" y="92"/>
                    <a:pt x="972" y="90"/>
                    <a:pt x="988" y="90"/>
                  </a:cubicBezTo>
                  <a:cubicBezTo>
                    <a:pt x="1037" y="90"/>
                    <a:pt x="1091" y="109"/>
                    <a:pt x="1123" y="141"/>
                  </a:cubicBezTo>
                  <a:lnTo>
                    <a:pt x="1484" y="502"/>
                  </a:lnTo>
                  <a:cubicBezTo>
                    <a:pt x="1526" y="544"/>
                    <a:pt x="1545" y="625"/>
                    <a:pt x="1527" y="683"/>
                  </a:cubicBezTo>
                  <a:close/>
                </a:path>
              </a:pathLst>
            </a:custGeom>
            <a:grpFill/>
            <a:ln w="9525">
              <a:solidFill>
                <a:schemeClr val="accent1">
                  <a:lumMod val="20000"/>
                  <a:lumOff val="80000"/>
                </a:schemeClr>
              </a:solidFill>
              <a:round/>
            </a:ln>
          </p:spPr>
          <p:txBody>
            <a:bodyPr vert="horz" wrap="square" lIns="91440" tIns="45720" rIns="91440" bIns="45720" numCol="1" anchor="t" anchorCtr="0" compatLnSpc="1"/>
            <a:lstStyle/>
            <a:p>
              <a:endParaRPr lang="zh-CN" altLang="en-US"/>
            </a:p>
          </p:txBody>
        </p:sp>
      </p:grpSp>
      <p:sp>
        <p:nvSpPr>
          <p:cNvPr id="23" name="椭圆 22"/>
          <p:cNvSpPr/>
          <p:nvPr/>
        </p:nvSpPr>
        <p:spPr bwMode="auto">
          <a:xfrm>
            <a:off x="4043829" y="1789519"/>
            <a:ext cx="504056" cy="504056"/>
          </a:xfrm>
          <a:prstGeom prst="ellipse">
            <a:avLst/>
          </a:prstGeom>
          <a:solidFill>
            <a:schemeClr val="bg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200" b="1" i="0" u="none" strike="noStrike" cap="none" normalizeH="0" baseline="0" dirty="0">
                <a:ln>
                  <a:noFill/>
                </a:ln>
                <a:solidFill>
                  <a:schemeClr val="accent2"/>
                </a:solidFill>
                <a:effectLst/>
                <a:latin typeface="+mn-ea"/>
                <a:ea typeface="+mn-ea"/>
              </a:rPr>
              <a:t>1</a:t>
            </a:r>
            <a:endParaRPr kumimoji="0" lang="zh-CN" altLang="en-US" sz="2200" b="1" i="0" u="none" strike="noStrike" cap="none" normalizeH="0" baseline="0" dirty="0">
              <a:ln>
                <a:noFill/>
              </a:ln>
              <a:solidFill>
                <a:schemeClr val="accent2"/>
              </a:solidFill>
              <a:effectLst/>
              <a:latin typeface="+mn-ea"/>
              <a:ea typeface="+mn-ea"/>
            </a:endParaRPr>
          </a:p>
        </p:txBody>
      </p:sp>
      <p:sp>
        <p:nvSpPr>
          <p:cNvPr id="24" name="椭圆 23"/>
          <p:cNvSpPr/>
          <p:nvPr/>
        </p:nvSpPr>
        <p:spPr bwMode="auto">
          <a:xfrm>
            <a:off x="4043829" y="2417316"/>
            <a:ext cx="504056" cy="504056"/>
          </a:xfrm>
          <a:prstGeom prst="ellipse">
            <a:avLst/>
          </a:prstGeom>
          <a:solidFill>
            <a:schemeClr val="bg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200" b="1" i="0" u="none" strike="noStrike" cap="none" normalizeH="0" baseline="0" dirty="0">
                <a:ln>
                  <a:noFill/>
                </a:ln>
                <a:solidFill>
                  <a:schemeClr val="accent2"/>
                </a:solidFill>
                <a:effectLst/>
                <a:latin typeface="+mn-ea"/>
                <a:ea typeface="+mn-ea"/>
              </a:rPr>
              <a:t>2</a:t>
            </a:r>
            <a:endParaRPr kumimoji="0" lang="zh-CN" altLang="en-US" sz="2200" b="1" i="0" u="none" strike="noStrike" cap="none" normalizeH="0" baseline="0" dirty="0">
              <a:ln>
                <a:noFill/>
              </a:ln>
              <a:solidFill>
                <a:schemeClr val="accent2"/>
              </a:solidFill>
              <a:effectLst/>
              <a:latin typeface="+mn-ea"/>
              <a:ea typeface="+mn-ea"/>
            </a:endParaRPr>
          </a:p>
        </p:txBody>
      </p:sp>
      <p:sp>
        <p:nvSpPr>
          <p:cNvPr id="25" name="椭圆 24"/>
          <p:cNvSpPr/>
          <p:nvPr/>
        </p:nvSpPr>
        <p:spPr bwMode="auto">
          <a:xfrm>
            <a:off x="4043829" y="3099704"/>
            <a:ext cx="504056" cy="504056"/>
          </a:xfrm>
          <a:prstGeom prst="ellipse">
            <a:avLst/>
          </a:prstGeom>
          <a:solidFill>
            <a:schemeClr val="bg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200" b="1" i="0" u="none" strike="noStrike" cap="none" normalizeH="0" baseline="0" dirty="0">
                <a:ln>
                  <a:noFill/>
                </a:ln>
                <a:solidFill>
                  <a:schemeClr val="accent2"/>
                </a:solidFill>
                <a:effectLst/>
                <a:latin typeface="+mn-ea"/>
                <a:ea typeface="+mn-ea"/>
              </a:rPr>
              <a:t>3</a:t>
            </a:r>
            <a:endParaRPr kumimoji="0" lang="zh-CN" altLang="en-US" sz="2200" b="1" i="0" u="none" strike="noStrike" cap="none" normalizeH="0" baseline="0" dirty="0">
              <a:ln>
                <a:noFill/>
              </a:ln>
              <a:solidFill>
                <a:schemeClr val="accent2"/>
              </a:solidFill>
              <a:effectLst/>
              <a:latin typeface="+mn-ea"/>
              <a:ea typeface="+mn-ea"/>
            </a:endParaRPr>
          </a:p>
        </p:txBody>
      </p:sp>
      <p:sp>
        <p:nvSpPr>
          <p:cNvPr id="26" name="TextBox 10"/>
          <p:cNvSpPr txBox="1"/>
          <p:nvPr/>
        </p:nvSpPr>
        <p:spPr>
          <a:xfrm>
            <a:off x="4639057" y="1831910"/>
            <a:ext cx="6840760" cy="461665"/>
          </a:xfrm>
          <a:prstGeom prst="rect">
            <a:avLst/>
          </a:prstGeom>
          <a:noFill/>
        </p:spPr>
        <p:txBody>
          <a:bodyPr wrap="square" rtlCol="0">
            <a:spAutoFit/>
          </a:bodyPr>
          <a:lstStyle/>
          <a:p>
            <a:r>
              <a:rPr lang="zh-CN" altLang="en-US" sz="2400" dirty="0">
                <a:solidFill>
                  <a:schemeClr val="accent1"/>
                </a:solidFill>
                <a:latin typeface="微软雅黑" panose="020B0503020204020204" pitchFamily="34" charset="-122"/>
                <a:ea typeface="微软雅黑" panose="020B0503020204020204" pitchFamily="34" charset="-122"/>
              </a:rPr>
              <a:t>请在这里输入您的文字，这里输入您的文字。</a:t>
            </a:r>
          </a:p>
        </p:txBody>
      </p:sp>
      <p:sp>
        <p:nvSpPr>
          <p:cNvPr id="27" name="TextBox 11"/>
          <p:cNvSpPr txBox="1"/>
          <p:nvPr/>
        </p:nvSpPr>
        <p:spPr>
          <a:xfrm>
            <a:off x="4639057" y="2423865"/>
            <a:ext cx="6840760" cy="461665"/>
          </a:xfrm>
          <a:prstGeom prst="rect">
            <a:avLst/>
          </a:prstGeom>
          <a:noFill/>
        </p:spPr>
        <p:txBody>
          <a:bodyPr wrap="square" rtlCol="0">
            <a:spAutoFit/>
          </a:bodyPr>
          <a:lstStyle/>
          <a:p>
            <a:r>
              <a:rPr lang="zh-CN" altLang="en-US" sz="2400" dirty="0">
                <a:solidFill>
                  <a:schemeClr val="accent1"/>
                </a:solidFill>
                <a:latin typeface="微软雅黑" panose="020B0503020204020204" pitchFamily="34" charset="-122"/>
                <a:ea typeface="微软雅黑" panose="020B0503020204020204" pitchFamily="34" charset="-122"/>
              </a:rPr>
              <a:t>请在这里输入您的文字，这里输入您的文字。</a:t>
            </a:r>
          </a:p>
        </p:txBody>
      </p:sp>
      <p:sp>
        <p:nvSpPr>
          <p:cNvPr id="28" name="TextBox 12"/>
          <p:cNvSpPr txBox="1"/>
          <p:nvPr/>
        </p:nvSpPr>
        <p:spPr>
          <a:xfrm>
            <a:off x="4639057" y="3099704"/>
            <a:ext cx="6840760" cy="461665"/>
          </a:xfrm>
          <a:prstGeom prst="rect">
            <a:avLst/>
          </a:prstGeom>
          <a:noFill/>
        </p:spPr>
        <p:txBody>
          <a:bodyPr wrap="square" rtlCol="0">
            <a:spAutoFit/>
          </a:bodyPr>
          <a:lstStyle/>
          <a:p>
            <a:r>
              <a:rPr lang="zh-CN" altLang="en-US" sz="2400" dirty="0">
                <a:solidFill>
                  <a:schemeClr val="accent1"/>
                </a:solidFill>
                <a:latin typeface="微软雅黑" panose="020B0503020204020204" pitchFamily="34" charset="-122"/>
                <a:ea typeface="微软雅黑" panose="020B0503020204020204" pitchFamily="34" charset="-122"/>
              </a:rPr>
              <a:t>请在这里输入您的文字，这里输入您的文字。</a:t>
            </a:r>
          </a:p>
        </p:txBody>
      </p:sp>
      <p:sp>
        <p:nvSpPr>
          <p:cNvPr id="29" name="椭圆 28"/>
          <p:cNvSpPr/>
          <p:nvPr/>
        </p:nvSpPr>
        <p:spPr bwMode="auto">
          <a:xfrm>
            <a:off x="4043829" y="3850331"/>
            <a:ext cx="504056" cy="504056"/>
          </a:xfrm>
          <a:prstGeom prst="ellipse">
            <a:avLst/>
          </a:prstGeom>
          <a:solidFill>
            <a:schemeClr val="bg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200" b="1" i="0" u="none" strike="noStrike" cap="none" normalizeH="0" baseline="0" dirty="0">
                <a:ln>
                  <a:noFill/>
                </a:ln>
                <a:solidFill>
                  <a:schemeClr val="accent2"/>
                </a:solidFill>
                <a:effectLst/>
                <a:latin typeface="+mn-ea"/>
                <a:ea typeface="+mn-ea"/>
              </a:rPr>
              <a:t>4</a:t>
            </a:r>
            <a:endParaRPr kumimoji="0" lang="zh-CN" altLang="en-US" sz="2200" b="1" i="0" u="none" strike="noStrike" cap="none" normalizeH="0" baseline="0" dirty="0">
              <a:ln>
                <a:noFill/>
              </a:ln>
              <a:solidFill>
                <a:schemeClr val="accent2"/>
              </a:solidFill>
              <a:effectLst/>
              <a:latin typeface="+mn-ea"/>
              <a:ea typeface="+mn-ea"/>
            </a:endParaRPr>
          </a:p>
        </p:txBody>
      </p:sp>
      <p:sp>
        <p:nvSpPr>
          <p:cNvPr id="30" name="椭圆 29"/>
          <p:cNvSpPr/>
          <p:nvPr/>
        </p:nvSpPr>
        <p:spPr bwMode="auto">
          <a:xfrm>
            <a:off x="4043829" y="4478128"/>
            <a:ext cx="504056" cy="504056"/>
          </a:xfrm>
          <a:prstGeom prst="ellipse">
            <a:avLst/>
          </a:prstGeom>
          <a:solidFill>
            <a:schemeClr val="bg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200" b="1" i="0" u="none" strike="noStrike" cap="none" normalizeH="0" baseline="0" dirty="0">
                <a:ln>
                  <a:noFill/>
                </a:ln>
                <a:solidFill>
                  <a:schemeClr val="accent2"/>
                </a:solidFill>
                <a:effectLst/>
                <a:latin typeface="+mn-ea"/>
                <a:ea typeface="+mn-ea"/>
              </a:rPr>
              <a:t>5</a:t>
            </a:r>
            <a:endParaRPr kumimoji="0" lang="zh-CN" altLang="en-US" sz="2200" b="1" i="0" u="none" strike="noStrike" cap="none" normalizeH="0" baseline="0" dirty="0">
              <a:ln>
                <a:noFill/>
              </a:ln>
              <a:solidFill>
                <a:schemeClr val="accent2"/>
              </a:solidFill>
              <a:effectLst/>
              <a:latin typeface="+mn-ea"/>
              <a:ea typeface="+mn-ea"/>
            </a:endParaRPr>
          </a:p>
        </p:txBody>
      </p:sp>
      <p:sp>
        <p:nvSpPr>
          <p:cNvPr id="31" name="椭圆 30"/>
          <p:cNvSpPr/>
          <p:nvPr/>
        </p:nvSpPr>
        <p:spPr bwMode="auto">
          <a:xfrm>
            <a:off x="4043829" y="5160516"/>
            <a:ext cx="504056" cy="504056"/>
          </a:xfrm>
          <a:prstGeom prst="ellipse">
            <a:avLst/>
          </a:prstGeom>
          <a:solidFill>
            <a:schemeClr val="bg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200" b="1" i="0" u="none" strike="noStrike" cap="none" normalizeH="0" baseline="0" dirty="0">
                <a:ln>
                  <a:noFill/>
                </a:ln>
                <a:solidFill>
                  <a:schemeClr val="accent2"/>
                </a:solidFill>
                <a:effectLst/>
                <a:latin typeface="+mn-ea"/>
                <a:ea typeface="+mn-ea"/>
              </a:rPr>
              <a:t>6</a:t>
            </a:r>
            <a:endParaRPr kumimoji="0" lang="zh-CN" altLang="en-US" sz="2200" b="1" i="0" u="none" strike="noStrike" cap="none" normalizeH="0" baseline="0" dirty="0">
              <a:ln>
                <a:noFill/>
              </a:ln>
              <a:solidFill>
                <a:schemeClr val="accent2"/>
              </a:solidFill>
              <a:effectLst/>
              <a:latin typeface="+mn-ea"/>
              <a:ea typeface="+mn-ea"/>
            </a:endParaRPr>
          </a:p>
        </p:txBody>
      </p:sp>
      <p:sp>
        <p:nvSpPr>
          <p:cNvPr id="32" name="TextBox 21"/>
          <p:cNvSpPr txBox="1"/>
          <p:nvPr/>
        </p:nvSpPr>
        <p:spPr>
          <a:xfrm>
            <a:off x="4639057" y="3892722"/>
            <a:ext cx="6840760" cy="461665"/>
          </a:xfrm>
          <a:prstGeom prst="rect">
            <a:avLst/>
          </a:prstGeom>
          <a:noFill/>
        </p:spPr>
        <p:txBody>
          <a:bodyPr wrap="square" rtlCol="0">
            <a:spAutoFit/>
          </a:bodyPr>
          <a:lstStyle/>
          <a:p>
            <a:r>
              <a:rPr lang="zh-CN" altLang="en-US" sz="2400" dirty="0">
                <a:solidFill>
                  <a:schemeClr val="accent1"/>
                </a:solidFill>
                <a:latin typeface="微软雅黑" panose="020B0503020204020204" pitchFamily="34" charset="-122"/>
                <a:ea typeface="微软雅黑" panose="020B0503020204020204" pitchFamily="34" charset="-122"/>
              </a:rPr>
              <a:t>请在这里输入您的文字，这里输入您的文字。</a:t>
            </a:r>
          </a:p>
        </p:txBody>
      </p:sp>
      <p:sp>
        <p:nvSpPr>
          <p:cNvPr id="33" name="TextBox 22"/>
          <p:cNvSpPr txBox="1"/>
          <p:nvPr/>
        </p:nvSpPr>
        <p:spPr>
          <a:xfrm>
            <a:off x="4639057" y="4520519"/>
            <a:ext cx="6840760" cy="461665"/>
          </a:xfrm>
          <a:prstGeom prst="rect">
            <a:avLst/>
          </a:prstGeom>
          <a:noFill/>
        </p:spPr>
        <p:txBody>
          <a:bodyPr wrap="square" rtlCol="0">
            <a:spAutoFit/>
          </a:bodyPr>
          <a:lstStyle/>
          <a:p>
            <a:r>
              <a:rPr lang="zh-CN" altLang="en-US" sz="2400" dirty="0">
                <a:solidFill>
                  <a:schemeClr val="accent1"/>
                </a:solidFill>
                <a:latin typeface="微软雅黑" panose="020B0503020204020204" pitchFamily="34" charset="-122"/>
                <a:ea typeface="微软雅黑" panose="020B0503020204020204" pitchFamily="34" charset="-122"/>
              </a:rPr>
              <a:t>请在这里输入您的文字，这里输入您的文字。</a:t>
            </a:r>
          </a:p>
        </p:txBody>
      </p:sp>
      <p:sp>
        <p:nvSpPr>
          <p:cNvPr id="34" name="TextBox 23"/>
          <p:cNvSpPr txBox="1"/>
          <p:nvPr/>
        </p:nvSpPr>
        <p:spPr>
          <a:xfrm>
            <a:off x="4639057" y="5181711"/>
            <a:ext cx="6840760" cy="461665"/>
          </a:xfrm>
          <a:prstGeom prst="rect">
            <a:avLst/>
          </a:prstGeom>
          <a:noFill/>
        </p:spPr>
        <p:txBody>
          <a:bodyPr wrap="square" rtlCol="0">
            <a:spAutoFit/>
          </a:bodyPr>
          <a:lstStyle/>
          <a:p>
            <a:r>
              <a:rPr lang="zh-CN" altLang="en-US" sz="2400" dirty="0">
                <a:solidFill>
                  <a:schemeClr val="accent1"/>
                </a:solidFill>
                <a:latin typeface="微软雅黑" panose="020B0503020204020204" pitchFamily="34" charset="-122"/>
                <a:ea typeface="微软雅黑" panose="020B0503020204020204" pitchFamily="34" charset="-122"/>
              </a:rPr>
              <a:t>请在这里输入您的文字，这里输入您的文字。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Scale>
                                      <p:cBhvr>
                                        <p:cTn id="7"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9"/>
                                        </p:tgtEl>
                                        <p:attrNameLst>
                                          <p:attrName>ppt_x</p:attrName>
                                          <p:attrName>ppt_y</p:attrName>
                                        </p:attrNameLst>
                                      </p:cBhvr>
                                    </p:animMotion>
                                    <p:animEffect transition="in" filter="fade">
                                      <p:cBhvr>
                                        <p:cTn id="9" dur="1000"/>
                                        <p:tgtEl>
                                          <p:spTgt spid="19"/>
                                        </p:tgtEl>
                                      </p:cBhvr>
                                    </p:animEffect>
                                  </p:childTnLst>
                                </p:cTn>
                              </p:par>
                            </p:childTnLst>
                          </p:cTn>
                        </p:par>
                        <p:par>
                          <p:cTn id="10" fill="hold">
                            <p:stCondLst>
                              <p:cond delay="1000"/>
                            </p:stCondLst>
                            <p:childTnLst>
                              <p:par>
                                <p:cTn id="11" presetID="2" presetClass="entr" presetSubtype="12"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0-#ppt_w/2"/>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par>
                                <p:cTn id="15" presetID="2" presetClass="entr" presetSubtype="12" fill="hold" grpId="0" nodeType="withEffect">
                                  <p:stCondLst>
                                    <p:cond delay="10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0-#ppt_w/2"/>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par>
                                <p:cTn id="19" presetID="2" presetClass="entr" presetSubtype="12" fill="hold" grpId="0" nodeType="withEffect">
                                  <p:stCondLst>
                                    <p:cond delay="20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500" fill="hold"/>
                                        <p:tgtEl>
                                          <p:spTgt spid="25"/>
                                        </p:tgtEl>
                                        <p:attrNameLst>
                                          <p:attrName>ppt_x</p:attrName>
                                        </p:attrNameLst>
                                      </p:cBhvr>
                                      <p:tavLst>
                                        <p:tav tm="0">
                                          <p:val>
                                            <p:strVal val="0-#ppt_w/2"/>
                                          </p:val>
                                        </p:tav>
                                        <p:tav tm="100000">
                                          <p:val>
                                            <p:strVal val="#ppt_x"/>
                                          </p:val>
                                        </p:tav>
                                      </p:tavLst>
                                    </p:anim>
                                    <p:anim calcmode="lin" valueType="num">
                                      <p:cBhvr additive="base">
                                        <p:cTn id="22" dur="500" fill="hold"/>
                                        <p:tgtEl>
                                          <p:spTgt spid="2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left)">
                                      <p:cBhvr>
                                        <p:cTn id="26" dur="500"/>
                                        <p:tgtEl>
                                          <p:spTgt spid="26"/>
                                        </p:tgtEl>
                                      </p:cBhvr>
                                    </p:animEffect>
                                  </p:childTnLst>
                                </p:cTn>
                              </p:par>
                              <p:par>
                                <p:cTn id="27" presetID="22" presetClass="entr" presetSubtype="8" fill="hold" grpId="0" nodeType="withEffect">
                                  <p:stCondLst>
                                    <p:cond delay="10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par>
                                <p:cTn id="30" presetID="22" presetClass="entr" presetSubtype="8" fill="hold" grpId="0" nodeType="withEffect">
                                  <p:stCondLst>
                                    <p:cond delay="200"/>
                                  </p:stCondLst>
                                  <p:childTnLst>
                                    <p:set>
                                      <p:cBhvr>
                                        <p:cTn id="31" dur="1" fill="hold">
                                          <p:stCondLst>
                                            <p:cond delay="0"/>
                                          </p:stCondLst>
                                        </p:cTn>
                                        <p:tgtEl>
                                          <p:spTgt spid="28"/>
                                        </p:tgtEl>
                                        <p:attrNameLst>
                                          <p:attrName>style.visibility</p:attrName>
                                        </p:attrNameLst>
                                      </p:cBhvr>
                                      <p:to>
                                        <p:strVal val="visible"/>
                                      </p:to>
                                    </p:set>
                                    <p:animEffect transition="in" filter="wipe(left)">
                                      <p:cBhvr>
                                        <p:cTn id="32" dur="500"/>
                                        <p:tgtEl>
                                          <p:spTgt spid="28"/>
                                        </p:tgtEl>
                                      </p:cBhvr>
                                    </p:animEffect>
                                  </p:childTnLst>
                                </p:cTn>
                              </p:par>
                            </p:childTnLst>
                          </p:cTn>
                        </p:par>
                        <p:par>
                          <p:cTn id="33" fill="hold">
                            <p:stCondLst>
                              <p:cond delay="2000"/>
                            </p:stCondLst>
                            <p:childTnLst>
                              <p:par>
                                <p:cTn id="34" presetID="2" presetClass="entr" presetSubtype="12"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0-#ppt_w/2"/>
                                          </p:val>
                                        </p:tav>
                                        <p:tav tm="100000">
                                          <p:val>
                                            <p:strVal val="#ppt_x"/>
                                          </p:val>
                                        </p:tav>
                                      </p:tavLst>
                                    </p:anim>
                                    <p:anim calcmode="lin" valueType="num">
                                      <p:cBhvr additive="base">
                                        <p:cTn id="37" dur="500" fill="hold"/>
                                        <p:tgtEl>
                                          <p:spTgt spid="29"/>
                                        </p:tgtEl>
                                        <p:attrNameLst>
                                          <p:attrName>ppt_y</p:attrName>
                                        </p:attrNameLst>
                                      </p:cBhvr>
                                      <p:tavLst>
                                        <p:tav tm="0">
                                          <p:val>
                                            <p:strVal val="1+#ppt_h/2"/>
                                          </p:val>
                                        </p:tav>
                                        <p:tav tm="100000">
                                          <p:val>
                                            <p:strVal val="#ppt_y"/>
                                          </p:val>
                                        </p:tav>
                                      </p:tavLst>
                                    </p:anim>
                                  </p:childTnLst>
                                </p:cTn>
                              </p:par>
                              <p:par>
                                <p:cTn id="38" presetID="2" presetClass="entr" presetSubtype="12" fill="hold" grpId="0" nodeType="withEffect">
                                  <p:stCondLst>
                                    <p:cond delay="100"/>
                                  </p:stCondLst>
                                  <p:childTnLst>
                                    <p:set>
                                      <p:cBhvr>
                                        <p:cTn id="39" dur="1" fill="hold">
                                          <p:stCondLst>
                                            <p:cond delay="0"/>
                                          </p:stCondLst>
                                        </p:cTn>
                                        <p:tgtEl>
                                          <p:spTgt spid="30"/>
                                        </p:tgtEl>
                                        <p:attrNameLst>
                                          <p:attrName>style.visibility</p:attrName>
                                        </p:attrNameLst>
                                      </p:cBhvr>
                                      <p:to>
                                        <p:strVal val="visible"/>
                                      </p:to>
                                    </p:set>
                                    <p:anim calcmode="lin" valueType="num">
                                      <p:cBhvr additive="base">
                                        <p:cTn id="40" dur="500" fill="hold"/>
                                        <p:tgtEl>
                                          <p:spTgt spid="30"/>
                                        </p:tgtEl>
                                        <p:attrNameLst>
                                          <p:attrName>ppt_x</p:attrName>
                                        </p:attrNameLst>
                                      </p:cBhvr>
                                      <p:tavLst>
                                        <p:tav tm="0">
                                          <p:val>
                                            <p:strVal val="0-#ppt_w/2"/>
                                          </p:val>
                                        </p:tav>
                                        <p:tav tm="100000">
                                          <p:val>
                                            <p:strVal val="#ppt_x"/>
                                          </p:val>
                                        </p:tav>
                                      </p:tavLst>
                                    </p:anim>
                                    <p:anim calcmode="lin" valueType="num">
                                      <p:cBhvr additive="base">
                                        <p:cTn id="41" dur="5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12" fill="hold" grpId="0" nodeType="withEffect">
                                  <p:stCondLst>
                                    <p:cond delay="200"/>
                                  </p:stCondLst>
                                  <p:childTnLst>
                                    <p:set>
                                      <p:cBhvr>
                                        <p:cTn id="43" dur="1" fill="hold">
                                          <p:stCondLst>
                                            <p:cond delay="0"/>
                                          </p:stCondLst>
                                        </p:cTn>
                                        <p:tgtEl>
                                          <p:spTgt spid="31"/>
                                        </p:tgtEl>
                                        <p:attrNameLst>
                                          <p:attrName>style.visibility</p:attrName>
                                        </p:attrNameLst>
                                      </p:cBhvr>
                                      <p:to>
                                        <p:strVal val="visible"/>
                                      </p:to>
                                    </p:set>
                                    <p:anim calcmode="lin" valueType="num">
                                      <p:cBhvr additive="base">
                                        <p:cTn id="44" dur="500" fill="hold"/>
                                        <p:tgtEl>
                                          <p:spTgt spid="31"/>
                                        </p:tgtEl>
                                        <p:attrNameLst>
                                          <p:attrName>ppt_x</p:attrName>
                                        </p:attrNameLst>
                                      </p:cBhvr>
                                      <p:tavLst>
                                        <p:tav tm="0">
                                          <p:val>
                                            <p:strVal val="0-#ppt_w/2"/>
                                          </p:val>
                                        </p:tav>
                                        <p:tav tm="100000">
                                          <p:val>
                                            <p:strVal val="#ppt_x"/>
                                          </p:val>
                                        </p:tav>
                                      </p:tavLst>
                                    </p:anim>
                                    <p:anim calcmode="lin" valueType="num">
                                      <p:cBhvr additive="base">
                                        <p:cTn id="45" dur="500" fill="hold"/>
                                        <p:tgtEl>
                                          <p:spTgt spid="31"/>
                                        </p:tgtEl>
                                        <p:attrNameLst>
                                          <p:attrName>ppt_y</p:attrName>
                                        </p:attrNameLst>
                                      </p:cBhvr>
                                      <p:tavLst>
                                        <p:tav tm="0">
                                          <p:val>
                                            <p:strVal val="1+#ppt_h/2"/>
                                          </p:val>
                                        </p:tav>
                                        <p:tav tm="100000">
                                          <p:val>
                                            <p:strVal val="#ppt_y"/>
                                          </p:val>
                                        </p:tav>
                                      </p:tavLst>
                                    </p:anim>
                                  </p:childTnLst>
                                </p:cTn>
                              </p:par>
                            </p:childTnLst>
                          </p:cTn>
                        </p:par>
                        <p:par>
                          <p:cTn id="46" fill="hold">
                            <p:stCondLst>
                              <p:cond delay="2500"/>
                            </p:stCondLst>
                            <p:childTnLst>
                              <p:par>
                                <p:cTn id="47" presetID="22" presetClass="entr" presetSubtype="8"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left)">
                                      <p:cBhvr>
                                        <p:cTn id="49" dur="500"/>
                                        <p:tgtEl>
                                          <p:spTgt spid="32"/>
                                        </p:tgtEl>
                                      </p:cBhvr>
                                    </p:animEffect>
                                  </p:childTnLst>
                                </p:cTn>
                              </p:par>
                              <p:par>
                                <p:cTn id="50" presetID="22" presetClass="entr" presetSubtype="8" fill="hold" grpId="0" nodeType="withEffect">
                                  <p:stCondLst>
                                    <p:cond delay="100"/>
                                  </p:stCondLst>
                                  <p:childTnLst>
                                    <p:set>
                                      <p:cBhvr>
                                        <p:cTn id="51" dur="1" fill="hold">
                                          <p:stCondLst>
                                            <p:cond delay="0"/>
                                          </p:stCondLst>
                                        </p:cTn>
                                        <p:tgtEl>
                                          <p:spTgt spid="33"/>
                                        </p:tgtEl>
                                        <p:attrNameLst>
                                          <p:attrName>style.visibility</p:attrName>
                                        </p:attrNameLst>
                                      </p:cBhvr>
                                      <p:to>
                                        <p:strVal val="visible"/>
                                      </p:to>
                                    </p:set>
                                    <p:animEffect transition="in" filter="wipe(left)">
                                      <p:cBhvr>
                                        <p:cTn id="52" dur="500"/>
                                        <p:tgtEl>
                                          <p:spTgt spid="33"/>
                                        </p:tgtEl>
                                      </p:cBhvr>
                                    </p:animEffect>
                                  </p:childTnLst>
                                </p:cTn>
                              </p:par>
                              <p:par>
                                <p:cTn id="53" presetID="22" presetClass="entr" presetSubtype="8" fill="hold" grpId="0" nodeType="withEffect">
                                  <p:stCondLst>
                                    <p:cond delay="200"/>
                                  </p:stCondLst>
                                  <p:childTnLst>
                                    <p:set>
                                      <p:cBhvr>
                                        <p:cTn id="54" dur="1" fill="hold">
                                          <p:stCondLst>
                                            <p:cond delay="0"/>
                                          </p:stCondLst>
                                        </p:cTn>
                                        <p:tgtEl>
                                          <p:spTgt spid="34"/>
                                        </p:tgtEl>
                                        <p:attrNameLst>
                                          <p:attrName>style.visibility</p:attrName>
                                        </p:attrNameLst>
                                      </p:cBhvr>
                                      <p:to>
                                        <p:strVal val="visible"/>
                                      </p:to>
                                    </p:set>
                                    <p:animEffect transition="in" filter="wipe(left)">
                                      <p:cBhvr>
                                        <p:cTn id="5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p:bldP spid="27" grpId="0"/>
      <p:bldP spid="28" grpId="0"/>
      <p:bldP spid="29" grpId="0" animBg="1"/>
      <p:bldP spid="30" grpId="0" animBg="1"/>
      <p:bldP spid="31" grpId="0" animBg="1"/>
      <p:bldP spid="32" grpId="0"/>
      <p:bldP spid="33" grpId="0"/>
      <p:bldP spid="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118"/>
          <p:cNvGrpSpPr/>
          <p:nvPr/>
        </p:nvGrpSpPr>
        <p:grpSpPr>
          <a:xfrm>
            <a:off x="1678914" y="3271114"/>
            <a:ext cx="8203895" cy="328532"/>
            <a:chOff x="534438" y="3368953"/>
            <a:chExt cx="10944224" cy="438144"/>
          </a:xfrm>
          <a:solidFill>
            <a:schemeClr val="accent1"/>
          </a:solidFill>
        </p:grpSpPr>
        <p:sp>
          <p:nvSpPr>
            <p:cNvPr id="5" name="矩形 4"/>
            <p:cNvSpPr/>
            <p:nvPr/>
          </p:nvSpPr>
          <p:spPr>
            <a:xfrm>
              <a:off x="11049789" y="3503489"/>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grpSp>
          <p:nvGrpSpPr>
            <p:cNvPr id="6" name="组合 120"/>
            <p:cNvGrpSpPr/>
            <p:nvPr/>
          </p:nvGrpSpPr>
          <p:grpSpPr>
            <a:xfrm>
              <a:off x="534438" y="3368953"/>
              <a:ext cx="10944224" cy="438144"/>
              <a:chOff x="623889" y="3209929"/>
              <a:chExt cx="10944224" cy="438144"/>
            </a:xfrm>
            <a:grpFill/>
          </p:grpSpPr>
          <p:sp>
            <p:nvSpPr>
              <p:cNvPr id="7" name="矩形 6"/>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8" name="矩形 7"/>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9" name="矩形 8"/>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10" name="矩形 9"/>
              <p:cNvSpPr/>
              <p:nvPr/>
            </p:nvSpPr>
            <p:spPr>
              <a:xfrm>
                <a:off x="1108099"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11" name="矩形 10"/>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12" name="矩形 11"/>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13" name="等腰三角形 12"/>
              <p:cNvSpPr/>
              <p:nvPr/>
            </p:nvSpPr>
            <p:spPr>
              <a:xfrm rot="5400000">
                <a:off x="11159803" y="3239763"/>
                <a:ext cx="438144" cy="37847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grpSp>
      </p:grpSp>
      <p:cxnSp>
        <p:nvCxnSpPr>
          <p:cNvPr id="14" name="肘形连接符 13"/>
          <p:cNvCxnSpPr>
            <a:stCxn id="16" idx="3"/>
            <a:endCxn id="19" idx="1"/>
          </p:cNvCxnSpPr>
          <p:nvPr/>
        </p:nvCxnSpPr>
        <p:spPr>
          <a:xfrm rot="5400000" flipH="1" flipV="1">
            <a:off x="2088668" y="2791854"/>
            <a:ext cx="564557"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5" name="组合 129"/>
          <p:cNvGrpSpPr/>
          <p:nvPr/>
        </p:nvGrpSpPr>
        <p:grpSpPr>
          <a:xfrm>
            <a:off x="2043125" y="3183406"/>
            <a:ext cx="437095" cy="507177"/>
            <a:chOff x="1109756" y="3090803"/>
            <a:chExt cx="583096" cy="676392"/>
          </a:xfrm>
          <a:solidFill>
            <a:schemeClr val="accent1">
              <a:lumMod val="60000"/>
              <a:lumOff val="40000"/>
            </a:schemeClr>
          </a:solidFill>
        </p:grpSpPr>
        <p:sp>
          <p:nvSpPr>
            <p:cNvPr id="16" name="六边形 15"/>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17" name="文本框 64"/>
            <p:cNvSpPr txBox="1"/>
            <p:nvPr/>
          </p:nvSpPr>
          <p:spPr>
            <a:xfrm>
              <a:off x="1115001" y="3298193"/>
              <a:ext cx="577851"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2009</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grpSp>
        <p:nvGrpSpPr>
          <p:cNvPr id="18" name="组合 132"/>
          <p:cNvGrpSpPr/>
          <p:nvPr/>
        </p:nvGrpSpPr>
        <p:grpSpPr>
          <a:xfrm>
            <a:off x="2480219" y="2290326"/>
            <a:ext cx="1059449" cy="657044"/>
            <a:chOff x="1853741" y="1952625"/>
            <a:chExt cx="1413335" cy="876262"/>
          </a:xfrm>
          <a:solidFill>
            <a:schemeClr val="accent1">
              <a:lumMod val="60000"/>
              <a:lumOff val="40000"/>
            </a:schemeClr>
          </a:solidFill>
        </p:grpSpPr>
        <p:sp>
          <p:nvSpPr>
            <p:cNvPr id="19" name="矩形 18"/>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85000"/>
                    <a:lumOff val="15000"/>
                  </a:schemeClr>
                </a:solidFill>
              </a:endParaRPr>
            </a:p>
          </p:txBody>
        </p:sp>
        <p:sp>
          <p:nvSpPr>
            <p:cNvPr id="20" name="文本框 66"/>
            <p:cNvSpPr txBox="1"/>
            <p:nvPr/>
          </p:nvSpPr>
          <p:spPr>
            <a:xfrm>
              <a:off x="1853742" y="1997873"/>
              <a:ext cx="1413334" cy="615696"/>
            </a:xfrm>
            <a:prstGeom prst="rect">
              <a:avLst/>
            </a:prstGeom>
            <a:grp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轻点此处输入文字内容</a:t>
              </a:r>
            </a:p>
          </p:txBody>
        </p:sp>
      </p:grpSp>
      <p:cxnSp>
        <p:nvCxnSpPr>
          <p:cNvPr id="21" name="肘形连接符 20"/>
          <p:cNvCxnSpPr>
            <a:stCxn id="23" idx="3"/>
            <a:endCxn id="26" idx="1"/>
          </p:cNvCxnSpPr>
          <p:nvPr/>
        </p:nvCxnSpPr>
        <p:spPr>
          <a:xfrm rot="5400000" flipH="1" flipV="1">
            <a:off x="4022954" y="2791854"/>
            <a:ext cx="564557"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2" name="组合 136"/>
          <p:cNvGrpSpPr/>
          <p:nvPr/>
        </p:nvGrpSpPr>
        <p:grpSpPr>
          <a:xfrm>
            <a:off x="3977411" y="3183406"/>
            <a:ext cx="437095" cy="507177"/>
            <a:chOff x="1109756" y="3090803"/>
            <a:chExt cx="583096" cy="676392"/>
          </a:xfrm>
          <a:solidFill>
            <a:schemeClr val="accent1">
              <a:lumMod val="60000"/>
              <a:lumOff val="40000"/>
            </a:schemeClr>
          </a:solidFill>
        </p:grpSpPr>
        <p:sp>
          <p:nvSpPr>
            <p:cNvPr id="23" name="六边形 22"/>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24" name="文本框 72"/>
            <p:cNvSpPr txBox="1"/>
            <p:nvPr/>
          </p:nvSpPr>
          <p:spPr>
            <a:xfrm>
              <a:off x="1115001" y="3298193"/>
              <a:ext cx="577851"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2011</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grpSp>
        <p:nvGrpSpPr>
          <p:cNvPr id="25" name="组合 139"/>
          <p:cNvGrpSpPr/>
          <p:nvPr/>
        </p:nvGrpSpPr>
        <p:grpSpPr>
          <a:xfrm>
            <a:off x="4414506" y="2290327"/>
            <a:ext cx="1059449" cy="657044"/>
            <a:chOff x="1853741" y="1952625"/>
            <a:chExt cx="1413335" cy="876262"/>
          </a:xfrm>
          <a:solidFill>
            <a:schemeClr val="accent1">
              <a:lumMod val="60000"/>
              <a:lumOff val="40000"/>
            </a:schemeClr>
          </a:solidFill>
        </p:grpSpPr>
        <p:sp>
          <p:nvSpPr>
            <p:cNvPr id="26" name="矩形 25"/>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85000"/>
                    <a:lumOff val="15000"/>
                  </a:schemeClr>
                </a:solidFill>
              </a:endParaRPr>
            </a:p>
          </p:txBody>
        </p:sp>
        <p:sp>
          <p:nvSpPr>
            <p:cNvPr id="27" name="文本框 75"/>
            <p:cNvSpPr txBox="1"/>
            <p:nvPr/>
          </p:nvSpPr>
          <p:spPr>
            <a:xfrm>
              <a:off x="1853742" y="1997871"/>
              <a:ext cx="1413334" cy="615696"/>
            </a:xfrm>
            <a:prstGeom prst="rect">
              <a:avLst/>
            </a:prstGeom>
            <a:grpFill/>
          </p:spPr>
          <p:txBody>
            <a:bodyPr wrap="square" rtlCol="0">
              <a:spAutoFit/>
            </a:bodyPr>
            <a:lstStyle>
              <a:defPPr>
                <a:defRPr lang="zh-CN"/>
              </a:defPPr>
              <a:lvl1pPr algn="just">
                <a:defRPr sz="1200">
                  <a:solidFill>
                    <a:schemeClr val="bg1"/>
                  </a:solidFill>
                  <a:latin typeface="微软雅黑" panose="020B0503020204020204" pitchFamily="34" charset="-122"/>
                  <a:ea typeface="微软雅黑" panose="020B0503020204020204" pitchFamily="34" charset="-122"/>
                </a:defRPr>
              </a:lvl1pPr>
            </a:lstStyle>
            <a:p>
              <a:r>
                <a:rPr lang="zh-CN" altLang="en-US" dirty="0"/>
                <a:t>轻点此处输入文字内容</a:t>
              </a:r>
            </a:p>
          </p:txBody>
        </p:sp>
      </p:grpSp>
      <p:cxnSp>
        <p:nvCxnSpPr>
          <p:cNvPr id="28" name="肘形连接符 27"/>
          <p:cNvCxnSpPr>
            <a:stCxn id="30" idx="3"/>
            <a:endCxn id="33" idx="1"/>
          </p:cNvCxnSpPr>
          <p:nvPr/>
        </p:nvCxnSpPr>
        <p:spPr>
          <a:xfrm rot="5400000" flipH="1" flipV="1">
            <a:off x="5957241" y="2791854"/>
            <a:ext cx="564557"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9" name="组合 143"/>
          <p:cNvGrpSpPr/>
          <p:nvPr/>
        </p:nvGrpSpPr>
        <p:grpSpPr>
          <a:xfrm>
            <a:off x="5911698" y="3183406"/>
            <a:ext cx="437095" cy="507177"/>
            <a:chOff x="1109756" y="3090803"/>
            <a:chExt cx="583096" cy="676392"/>
          </a:xfrm>
          <a:solidFill>
            <a:schemeClr val="accent1">
              <a:lumMod val="60000"/>
              <a:lumOff val="40000"/>
            </a:schemeClr>
          </a:solidFill>
        </p:grpSpPr>
        <p:sp>
          <p:nvSpPr>
            <p:cNvPr id="30" name="六边形 29"/>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31" name="文本框 79"/>
            <p:cNvSpPr txBox="1"/>
            <p:nvPr/>
          </p:nvSpPr>
          <p:spPr>
            <a:xfrm>
              <a:off x="1115001" y="3298193"/>
              <a:ext cx="577851"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2013</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grpSp>
        <p:nvGrpSpPr>
          <p:cNvPr id="32" name="组合 146"/>
          <p:cNvGrpSpPr/>
          <p:nvPr/>
        </p:nvGrpSpPr>
        <p:grpSpPr>
          <a:xfrm>
            <a:off x="6348793" y="2290327"/>
            <a:ext cx="1059449" cy="657044"/>
            <a:chOff x="1853741" y="1952625"/>
            <a:chExt cx="1413335" cy="876262"/>
          </a:xfrm>
          <a:solidFill>
            <a:schemeClr val="accent1">
              <a:lumMod val="60000"/>
              <a:lumOff val="40000"/>
            </a:schemeClr>
          </a:solidFill>
        </p:grpSpPr>
        <p:sp>
          <p:nvSpPr>
            <p:cNvPr id="33" name="矩形 32"/>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85000"/>
                    <a:lumOff val="15000"/>
                  </a:schemeClr>
                </a:solidFill>
              </a:endParaRPr>
            </a:p>
          </p:txBody>
        </p:sp>
        <p:sp>
          <p:nvSpPr>
            <p:cNvPr id="34" name="文本框 82"/>
            <p:cNvSpPr txBox="1"/>
            <p:nvPr/>
          </p:nvSpPr>
          <p:spPr>
            <a:xfrm>
              <a:off x="1853742" y="1997871"/>
              <a:ext cx="1413334" cy="615696"/>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chemeClr val="bg1"/>
                  </a:solidFill>
                </a:rPr>
                <a:t>轻点此处输入文字内容</a:t>
              </a:r>
            </a:p>
          </p:txBody>
        </p:sp>
      </p:grpSp>
      <p:cxnSp>
        <p:nvCxnSpPr>
          <p:cNvPr id="35" name="肘形连接符 34"/>
          <p:cNvCxnSpPr>
            <a:stCxn id="37" idx="3"/>
            <a:endCxn id="40" idx="1"/>
          </p:cNvCxnSpPr>
          <p:nvPr/>
        </p:nvCxnSpPr>
        <p:spPr>
          <a:xfrm rot="5400000" flipH="1" flipV="1">
            <a:off x="7891527" y="2791854"/>
            <a:ext cx="564557"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36" name="组合 150"/>
          <p:cNvGrpSpPr/>
          <p:nvPr/>
        </p:nvGrpSpPr>
        <p:grpSpPr>
          <a:xfrm>
            <a:off x="7793498" y="3183406"/>
            <a:ext cx="539779" cy="507177"/>
            <a:chOff x="1039738" y="3090803"/>
            <a:chExt cx="720080" cy="676392"/>
          </a:xfrm>
          <a:solidFill>
            <a:schemeClr val="accent1">
              <a:lumMod val="60000"/>
              <a:lumOff val="40000"/>
            </a:schemeClr>
          </a:solidFill>
        </p:grpSpPr>
        <p:sp>
          <p:nvSpPr>
            <p:cNvPr id="37" name="六边形 36"/>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38" name="文本框 86"/>
            <p:cNvSpPr txBox="1"/>
            <p:nvPr/>
          </p:nvSpPr>
          <p:spPr>
            <a:xfrm>
              <a:off x="1039738" y="3298193"/>
              <a:ext cx="720080"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2015</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grpSp>
        <p:nvGrpSpPr>
          <p:cNvPr id="39" name="组合 153"/>
          <p:cNvGrpSpPr/>
          <p:nvPr/>
        </p:nvGrpSpPr>
        <p:grpSpPr>
          <a:xfrm>
            <a:off x="8283080" y="2290327"/>
            <a:ext cx="1059449" cy="657044"/>
            <a:chOff x="1853741" y="1952625"/>
            <a:chExt cx="1413335" cy="876262"/>
          </a:xfrm>
          <a:solidFill>
            <a:schemeClr val="accent1">
              <a:lumMod val="60000"/>
              <a:lumOff val="40000"/>
            </a:schemeClr>
          </a:solidFill>
        </p:grpSpPr>
        <p:sp>
          <p:nvSpPr>
            <p:cNvPr id="40" name="矩形 39"/>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85000"/>
                    <a:lumOff val="15000"/>
                  </a:schemeClr>
                </a:solidFill>
              </a:endParaRPr>
            </a:p>
          </p:txBody>
        </p:sp>
        <p:sp>
          <p:nvSpPr>
            <p:cNvPr id="41" name="文本框 89"/>
            <p:cNvSpPr txBox="1"/>
            <p:nvPr/>
          </p:nvSpPr>
          <p:spPr>
            <a:xfrm>
              <a:off x="1853742" y="1997871"/>
              <a:ext cx="1413334" cy="615696"/>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chemeClr val="bg1"/>
                  </a:solidFill>
                </a:rPr>
                <a:t>轻点此处输入文字内容</a:t>
              </a:r>
            </a:p>
          </p:txBody>
        </p:sp>
      </p:grpSp>
      <p:cxnSp>
        <p:nvCxnSpPr>
          <p:cNvPr id="42" name="肘形连接符 41"/>
          <p:cNvCxnSpPr>
            <a:stCxn id="44" idx="0"/>
            <a:endCxn id="47" idx="1"/>
          </p:cNvCxnSpPr>
          <p:nvPr/>
        </p:nvCxnSpPr>
        <p:spPr>
          <a:xfrm rot="16200000" flipH="1">
            <a:off x="3037259" y="3882139"/>
            <a:ext cx="601659"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43" name="组合 157"/>
          <p:cNvGrpSpPr/>
          <p:nvPr/>
        </p:nvGrpSpPr>
        <p:grpSpPr>
          <a:xfrm>
            <a:off x="3010267" y="3183406"/>
            <a:ext cx="437095" cy="507177"/>
            <a:chOff x="1109756" y="3090803"/>
            <a:chExt cx="583096" cy="676392"/>
          </a:xfrm>
          <a:solidFill>
            <a:schemeClr val="accent1">
              <a:lumMod val="60000"/>
              <a:lumOff val="40000"/>
            </a:schemeClr>
          </a:solidFill>
        </p:grpSpPr>
        <p:sp>
          <p:nvSpPr>
            <p:cNvPr id="44" name="六边形 43"/>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45" name="文本框 93"/>
            <p:cNvSpPr txBox="1"/>
            <p:nvPr/>
          </p:nvSpPr>
          <p:spPr>
            <a:xfrm>
              <a:off x="1115001" y="3298193"/>
              <a:ext cx="577851"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2010</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grpSp>
        <p:nvGrpSpPr>
          <p:cNvPr id="46" name="组合 160"/>
          <p:cNvGrpSpPr/>
          <p:nvPr/>
        </p:nvGrpSpPr>
        <p:grpSpPr>
          <a:xfrm>
            <a:off x="3447364" y="3963720"/>
            <a:ext cx="1059449" cy="657044"/>
            <a:chOff x="1853741" y="1952625"/>
            <a:chExt cx="1413334" cy="876262"/>
          </a:xfrm>
          <a:solidFill>
            <a:schemeClr val="accent1">
              <a:lumMod val="60000"/>
              <a:lumOff val="40000"/>
            </a:schemeClr>
          </a:solidFill>
        </p:grpSpPr>
        <p:sp>
          <p:nvSpPr>
            <p:cNvPr id="47" name="矩形 46"/>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48" name="文本框 96"/>
            <p:cNvSpPr txBox="1"/>
            <p:nvPr/>
          </p:nvSpPr>
          <p:spPr>
            <a:xfrm>
              <a:off x="1853741" y="1997872"/>
              <a:ext cx="1413333" cy="615696"/>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chemeClr val="bg1"/>
                  </a:solidFill>
                </a:rPr>
                <a:t>轻点此处输入文字内容</a:t>
              </a:r>
            </a:p>
          </p:txBody>
        </p:sp>
      </p:grpSp>
      <p:cxnSp>
        <p:nvCxnSpPr>
          <p:cNvPr id="49" name="肘形连接符 48"/>
          <p:cNvCxnSpPr>
            <a:stCxn id="51" idx="0"/>
            <a:endCxn id="54" idx="1"/>
          </p:cNvCxnSpPr>
          <p:nvPr/>
        </p:nvCxnSpPr>
        <p:spPr>
          <a:xfrm rot="16200000" flipH="1">
            <a:off x="4971545" y="3882139"/>
            <a:ext cx="601659"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50" name="组合 164"/>
          <p:cNvGrpSpPr/>
          <p:nvPr/>
        </p:nvGrpSpPr>
        <p:grpSpPr>
          <a:xfrm>
            <a:off x="4944554" y="3183406"/>
            <a:ext cx="437095" cy="507177"/>
            <a:chOff x="1109756" y="3090803"/>
            <a:chExt cx="583096" cy="676392"/>
          </a:xfrm>
          <a:solidFill>
            <a:schemeClr val="accent1">
              <a:lumMod val="60000"/>
              <a:lumOff val="40000"/>
            </a:schemeClr>
          </a:solidFill>
        </p:grpSpPr>
        <p:sp>
          <p:nvSpPr>
            <p:cNvPr id="51" name="六边形 50"/>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52" name="文本框 101"/>
            <p:cNvSpPr txBox="1"/>
            <p:nvPr/>
          </p:nvSpPr>
          <p:spPr>
            <a:xfrm>
              <a:off x="1115001" y="3298193"/>
              <a:ext cx="577851"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2012</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grpSp>
        <p:nvGrpSpPr>
          <p:cNvPr id="53" name="组合 167"/>
          <p:cNvGrpSpPr/>
          <p:nvPr/>
        </p:nvGrpSpPr>
        <p:grpSpPr>
          <a:xfrm>
            <a:off x="5381650" y="3963720"/>
            <a:ext cx="1059449" cy="657044"/>
            <a:chOff x="1853741" y="1952625"/>
            <a:chExt cx="1413335" cy="876262"/>
          </a:xfrm>
          <a:solidFill>
            <a:schemeClr val="accent1">
              <a:lumMod val="60000"/>
              <a:lumOff val="40000"/>
            </a:schemeClr>
          </a:solidFill>
        </p:grpSpPr>
        <p:sp>
          <p:nvSpPr>
            <p:cNvPr id="54" name="矩形 53"/>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85000"/>
                    <a:lumOff val="15000"/>
                  </a:schemeClr>
                </a:solidFill>
              </a:endParaRPr>
            </a:p>
          </p:txBody>
        </p:sp>
        <p:sp>
          <p:nvSpPr>
            <p:cNvPr id="55" name="文本框 104"/>
            <p:cNvSpPr txBox="1"/>
            <p:nvPr/>
          </p:nvSpPr>
          <p:spPr>
            <a:xfrm>
              <a:off x="1853742" y="1997871"/>
              <a:ext cx="1413334" cy="615696"/>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chemeClr val="bg1"/>
                  </a:solidFill>
                </a:rPr>
                <a:t>轻点此处输入文字内容</a:t>
              </a:r>
            </a:p>
          </p:txBody>
        </p:sp>
      </p:grpSp>
      <p:cxnSp>
        <p:nvCxnSpPr>
          <p:cNvPr id="56" name="肘形连接符 55"/>
          <p:cNvCxnSpPr>
            <a:stCxn id="58" idx="0"/>
            <a:endCxn id="61" idx="1"/>
          </p:cNvCxnSpPr>
          <p:nvPr/>
        </p:nvCxnSpPr>
        <p:spPr>
          <a:xfrm rot="16200000" flipH="1">
            <a:off x="6905832" y="3882139"/>
            <a:ext cx="601659"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57" name="组合 171"/>
          <p:cNvGrpSpPr/>
          <p:nvPr/>
        </p:nvGrpSpPr>
        <p:grpSpPr>
          <a:xfrm>
            <a:off x="6851911" y="3183406"/>
            <a:ext cx="475042" cy="507177"/>
            <a:chOff x="1073832" y="3090803"/>
            <a:chExt cx="633719" cy="676392"/>
          </a:xfrm>
          <a:solidFill>
            <a:schemeClr val="accent1">
              <a:lumMod val="60000"/>
              <a:lumOff val="40000"/>
            </a:schemeClr>
          </a:solidFill>
        </p:grpSpPr>
        <p:sp>
          <p:nvSpPr>
            <p:cNvPr id="58" name="六边形 57"/>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59" name="文本框 108"/>
            <p:cNvSpPr txBox="1"/>
            <p:nvPr/>
          </p:nvSpPr>
          <p:spPr>
            <a:xfrm>
              <a:off x="1073832" y="3271523"/>
              <a:ext cx="633719"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2014</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grpSp>
        <p:nvGrpSpPr>
          <p:cNvPr id="60" name="组合 174"/>
          <p:cNvGrpSpPr/>
          <p:nvPr/>
        </p:nvGrpSpPr>
        <p:grpSpPr>
          <a:xfrm>
            <a:off x="7315936" y="3963720"/>
            <a:ext cx="1059449" cy="657044"/>
            <a:chOff x="1853741" y="1952625"/>
            <a:chExt cx="1413335" cy="876262"/>
          </a:xfrm>
          <a:solidFill>
            <a:schemeClr val="accent1">
              <a:lumMod val="60000"/>
              <a:lumOff val="40000"/>
            </a:schemeClr>
          </a:solidFill>
        </p:grpSpPr>
        <p:sp>
          <p:nvSpPr>
            <p:cNvPr id="61" name="矩形 60"/>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lumMod val="85000"/>
                    <a:lumOff val="15000"/>
                  </a:schemeClr>
                </a:solidFill>
              </a:endParaRPr>
            </a:p>
          </p:txBody>
        </p:sp>
        <p:sp>
          <p:nvSpPr>
            <p:cNvPr id="62" name="文本框 111"/>
            <p:cNvSpPr txBox="1"/>
            <p:nvPr/>
          </p:nvSpPr>
          <p:spPr>
            <a:xfrm>
              <a:off x="1853742" y="1997871"/>
              <a:ext cx="1413334" cy="615696"/>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chemeClr val="bg1"/>
                  </a:solidFill>
                </a:rPr>
                <a:t>轻点此处输入文字内容</a:t>
              </a:r>
            </a:p>
          </p:txBody>
        </p:sp>
      </p:grpSp>
      <p:grpSp>
        <p:nvGrpSpPr>
          <p:cNvPr id="63" name="组合 177"/>
          <p:cNvGrpSpPr/>
          <p:nvPr/>
        </p:nvGrpSpPr>
        <p:grpSpPr>
          <a:xfrm>
            <a:off x="8765100" y="3183406"/>
            <a:ext cx="511355" cy="507177"/>
            <a:chOff x="1045689" y="3090803"/>
            <a:chExt cx="682162" cy="676392"/>
          </a:xfrm>
          <a:solidFill>
            <a:schemeClr val="accent1">
              <a:lumMod val="60000"/>
              <a:lumOff val="40000"/>
            </a:schemeClr>
          </a:solidFill>
        </p:grpSpPr>
        <p:sp>
          <p:nvSpPr>
            <p:cNvPr id="64" name="六边形 63"/>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65" name="文本框 114"/>
            <p:cNvSpPr txBox="1"/>
            <p:nvPr/>
          </p:nvSpPr>
          <p:spPr>
            <a:xfrm>
              <a:off x="1045689" y="3298193"/>
              <a:ext cx="682162" cy="287325"/>
            </a:xfrm>
            <a:prstGeom prst="rect">
              <a:avLst/>
            </a:prstGeom>
            <a:grpFill/>
          </p:spPr>
          <p:txBody>
            <a:bodyPr wrap="square" rtlCol="0">
              <a:spAutoFit/>
            </a:bodyPr>
            <a:lstStyle/>
            <a:p>
              <a:pPr algn="ctr"/>
              <a:r>
                <a:rPr lang="en-US" altLang="zh-CN" sz="800" dirty="0">
                  <a:solidFill>
                    <a:schemeClr val="bg1"/>
                  </a:solidFill>
                  <a:latin typeface="微软雅黑" panose="020B0503020204020204" pitchFamily="34" charset="-122"/>
                  <a:ea typeface="微软雅黑" panose="020B0503020204020204" pitchFamily="34" charset="-122"/>
                </a:rPr>
                <a:t>2016</a:t>
              </a:r>
              <a:endParaRPr lang="zh-CN" altLang="en-US" sz="8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up)">
                                      <p:cBhvr>
                                        <p:cTn id="27" dur="500"/>
                                        <p:tgtEl>
                                          <p:spTgt spid="42"/>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500"/>
                                        <p:tgtEl>
                                          <p:spTgt spid="46"/>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left)">
                                      <p:cBhvr>
                                        <p:cTn id="43" dur="500"/>
                                        <p:tgtEl>
                                          <p:spTgt spid="25"/>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500"/>
                                        <p:tgtEl>
                                          <p:spTgt spid="50"/>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up)">
                                      <p:cBhvr>
                                        <p:cTn id="51" dur="500"/>
                                        <p:tgtEl>
                                          <p:spTgt spid="49"/>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500"/>
                                        <p:tgtEl>
                                          <p:spTgt spid="53"/>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down)">
                                      <p:cBhvr>
                                        <p:cTn id="63" dur="500"/>
                                        <p:tgtEl>
                                          <p:spTgt spid="28"/>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500"/>
                                        <p:tgtEl>
                                          <p:spTgt spid="57"/>
                                        </p:tgtEl>
                                      </p:cBhvr>
                                    </p:animEffect>
                                  </p:childTnLst>
                                </p:cTn>
                              </p:par>
                            </p:childTnLst>
                          </p:cTn>
                        </p:par>
                        <p:par>
                          <p:cTn id="72" fill="hold">
                            <p:stCondLst>
                              <p:cond delay="8500"/>
                            </p:stCondLst>
                            <p:childTnLst>
                              <p:par>
                                <p:cTn id="73" presetID="22" presetClass="entr" presetSubtype="1" fill="hold"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up)">
                                      <p:cBhvr>
                                        <p:cTn id="75" dur="500"/>
                                        <p:tgtEl>
                                          <p:spTgt spid="56"/>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wipe(left)">
                                      <p:cBhvr>
                                        <p:cTn id="79" dur="500"/>
                                        <p:tgtEl>
                                          <p:spTgt spid="60"/>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500"/>
                                        <p:tgtEl>
                                          <p:spTgt spid="36"/>
                                        </p:tgtEl>
                                      </p:cBhvr>
                                    </p:animEffect>
                                  </p:childTnLst>
                                </p:cTn>
                              </p:par>
                            </p:childTnLst>
                          </p:cTn>
                        </p:par>
                        <p:par>
                          <p:cTn id="84" fill="hold">
                            <p:stCondLst>
                              <p:cond delay="10000"/>
                            </p:stCondLst>
                            <p:childTnLst>
                              <p:par>
                                <p:cTn id="85" presetID="22" presetClass="entr" presetSubtype="4" fill="hold"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down)">
                                      <p:cBhvr>
                                        <p:cTn id="87" dur="500"/>
                                        <p:tgtEl>
                                          <p:spTgt spid="35"/>
                                        </p:tgtEl>
                                      </p:cBhvr>
                                    </p:animEffect>
                                  </p:childTnLst>
                                </p:cTn>
                              </p:par>
                            </p:childTnLst>
                          </p:cTn>
                        </p:par>
                        <p:par>
                          <p:cTn id="88" fill="hold">
                            <p:stCondLst>
                              <p:cond delay="10500"/>
                            </p:stCondLst>
                            <p:childTnLst>
                              <p:par>
                                <p:cTn id="89" presetID="22" presetClass="entr" presetSubtype="8" fill="hold"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wipe(left)">
                                      <p:cBhvr>
                                        <p:cTn id="91" dur="500"/>
                                        <p:tgtEl>
                                          <p:spTgt spid="39"/>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fade">
                                      <p:cBhvr>
                                        <p:cTn id="95" dur="500"/>
                                        <p:tgtEl>
                                          <p:spTgt spid="63"/>
                                        </p:tgtEl>
                                      </p:cBhvr>
                                    </p:animEffect>
                                  </p:childTnLst>
                                </p:cTn>
                              </p:par>
                            </p:childTnLst>
                          </p:cTn>
                        </p:par>
                        <p:par>
                          <p:cTn id="96" fill="hold">
                            <p:stCondLst>
                              <p:cond delay="11500"/>
                            </p:stCondLst>
                            <p:childTnLst>
                              <p:par>
                                <p:cTn id="97" presetID="26" presetClass="emph" presetSubtype="0" fill="hold" nodeType="afterEffect">
                                  <p:stCondLst>
                                    <p:cond delay="0"/>
                                  </p:stCondLst>
                                  <p:childTnLst>
                                    <p:animEffect transition="out" filter="fade">
                                      <p:cBhvr>
                                        <p:cTn id="98" dur="500" tmFilter="0, 0; .2, .5; .8, .5; 1, 0"/>
                                        <p:tgtEl>
                                          <p:spTgt spid="63"/>
                                        </p:tgtEl>
                                      </p:cBhvr>
                                    </p:animEffect>
                                    <p:animScale>
                                      <p:cBhvr>
                                        <p:cTn id="99" dur="250" autoRev="1" fill="hold"/>
                                        <p:tgtEl>
                                          <p:spTgt spid="6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菱形 5"/>
          <p:cNvSpPr/>
          <p:nvPr/>
        </p:nvSpPr>
        <p:spPr>
          <a:xfrm>
            <a:off x="4755358" y="1200384"/>
            <a:ext cx="3042695" cy="3042695"/>
          </a:xfrm>
          <a:prstGeom prst="diamond">
            <a:avLst/>
          </a:prstGeom>
          <a:solidFill>
            <a:schemeClr val="accent1"/>
          </a:solidFill>
          <a:ln w="38100">
            <a:gradFill flip="none" rotWithShape="1">
              <a:gsLst>
                <a:gs pos="0">
                  <a:schemeClr val="bg1">
                    <a:lumMod val="75000"/>
                  </a:schemeClr>
                </a:gs>
                <a:gs pos="100000">
                  <a:schemeClr val="bg1"/>
                </a:gs>
              </a:gsLst>
              <a:lin ang="8100000" scaled="1"/>
              <a:tileRect/>
            </a:gradFill>
          </a:ln>
          <a:effectLst>
            <a:innerShdw blurRad="63500" dist="254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菱形 6"/>
          <p:cNvSpPr/>
          <p:nvPr/>
        </p:nvSpPr>
        <p:spPr>
          <a:xfrm>
            <a:off x="4632150" y="686125"/>
            <a:ext cx="3289110" cy="3289110"/>
          </a:xfrm>
          <a:prstGeom prst="diamond">
            <a:avLst/>
          </a:prstGeom>
          <a:solidFill>
            <a:schemeClr val="bg1"/>
          </a:solidFill>
          <a:ln>
            <a:noFill/>
          </a:ln>
          <a:effectLst>
            <a:outerShdw blurRad="50800" dist="38100" dir="8100000" algn="tr" rotWithShape="0">
              <a:prstClr val="black">
                <a:alpha val="40000"/>
              </a:prstClr>
            </a:outerShdw>
          </a:effectLst>
          <a:scene3d>
            <a:camera prst="orthographicFront"/>
            <a:lightRig rig="threePt" dir="t">
              <a:rot lat="0" lon="0" rev="4800000"/>
            </a:lightRig>
          </a:scene3d>
          <a:sp3d>
            <a:bevelT w="6350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文本框 7"/>
          <p:cNvSpPr txBox="1"/>
          <p:nvPr/>
        </p:nvSpPr>
        <p:spPr>
          <a:xfrm>
            <a:off x="5777721" y="2089810"/>
            <a:ext cx="1280408" cy="481740"/>
          </a:xfrm>
          <a:prstGeom prst="rect">
            <a:avLst/>
          </a:prstGeom>
          <a:noFill/>
        </p:spPr>
        <p:txBody>
          <a:bodyPr wrap="square" rtlCol="0">
            <a:spAutoFit/>
          </a:bodyPr>
          <a:lstStyle/>
          <a:p>
            <a:r>
              <a:rPr lang="en-US" altLang="zh-CN" sz="2530" dirty="0">
                <a:solidFill>
                  <a:schemeClr val="accent1"/>
                </a:solidFill>
                <a:latin typeface="微软雅黑" panose="020B0503020204020204" pitchFamily="34" charset="-122"/>
                <a:ea typeface="微软雅黑" panose="020B0503020204020204" pitchFamily="34" charset="-122"/>
              </a:rPr>
              <a:t>Part1</a:t>
            </a:r>
            <a:endParaRPr lang="zh-CN" altLang="en-US" sz="2530" dirty="0">
              <a:solidFill>
                <a:schemeClr val="accent1"/>
              </a:solidFill>
              <a:latin typeface="微软雅黑" panose="020B0503020204020204" pitchFamily="34" charset="-122"/>
              <a:ea typeface="微软雅黑" panose="020B0503020204020204" pitchFamily="34" charset="-122"/>
            </a:endParaRPr>
          </a:p>
        </p:txBody>
      </p:sp>
      <p:sp>
        <p:nvSpPr>
          <p:cNvPr id="10" name="KSO_Shape"/>
          <p:cNvSpPr/>
          <p:nvPr/>
        </p:nvSpPr>
        <p:spPr bwMode="auto">
          <a:xfrm>
            <a:off x="6135480" y="2760697"/>
            <a:ext cx="282445" cy="564889"/>
          </a:xfrm>
          <a:custGeom>
            <a:avLst/>
            <a:gdLst/>
            <a:ahLst/>
            <a:cxnLst/>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6" name="文本框 9"/>
          <p:cNvSpPr txBox="1"/>
          <p:nvPr/>
        </p:nvSpPr>
        <p:spPr>
          <a:xfrm>
            <a:off x="3783177" y="4819001"/>
            <a:ext cx="5269496" cy="627008"/>
          </a:xfrm>
          <a:prstGeom prst="rect">
            <a:avLst/>
          </a:prstGeom>
          <a:noFill/>
        </p:spPr>
        <p:txBody>
          <a:bodyPr wrap="square" lIns="72303" tIns="36152" rIns="72303" bIns="36152" rtlCol="0">
            <a:spAutoFit/>
          </a:bodyPr>
          <a:lstStyle/>
          <a:p>
            <a:r>
              <a:rPr lang="zh-CN" altLang="en-US" sz="3600" dirty="0">
                <a:ln>
                  <a:solidFill>
                    <a:schemeClr val="accent1"/>
                  </a:solidFill>
                </a:ln>
                <a:solidFill>
                  <a:schemeClr val="accent1"/>
                </a:solidFill>
                <a:latin typeface="Franklin Gothic Medium" panose="020B0603020102020204" pitchFamily="34" charset="0"/>
                <a:ea typeface="微软雅黑" panose="020B0503020204020204" pitchFamily="34" charset="-122"/>
                <a:cs typeface="+mn-ea"/>
                <a:sym typeface="+mn-lt"/>
              </a:rPr>
              <a:t>点击添加相关标题文字</a:t>
            </a:r>
            <a:endParaRPr lang="zh-CN" altLang="en-US" sz="6000" dirty="0">
              <a:ln>
                <a:solidFill>
                  <a:schemeClr val="accent1"/>
                </a:solidFill>
              </a:ln>
              <a:solidFill>
                <a:schemeClr val="accent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10" grpId="0" animBg="1"/>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641055" y="1648018"/>
            <a:ext cx="2517980" cy="1518551"/>
            <a:chOff x="1591195" y="3531392"/>
            <a:chExt cx="1721136" cy="774463"/>
          </a:xfrm>
          <a:effectLst>
            <a:outerShdw blurRad="444500" dist="254000" dir="8100000" algn="tr" rotWithShape="0">
              <a:prstClr val="black">
                <a:alpha val="50000"/>
              </a:prstClr>
            </a:outerShdw>
          </a:effectLst>
        </p:grpSpPr>
        <p:sp>
          <p:nvSpPr>
            <p:cNvPr id="5" name="圆角矩形 104"/>
            <p:cNvSpPr/>
            <p:nvPr/>
          </p:nvSpPr>
          <p:spPr>
            <a:xfrm>
              <a:off x="1591195" y="3531392"/>
              <a:ext cx="1721136" cy="774463"/>
            </a:xfrm>
            <a:custGeom>
              <a:avLst/>
              <a:gdLst/>
              <a:ahLst/>
              <a:cxnLst/>
              <a:rect l="l" t="t" r="r" b="b"/>
              <a:pathLst>
                <a:path w="1721136" h="774463">
                  <a:moveTo>
                    <a:pt x="136668" y="0"/>
                  </a:moveTo>
                  <a:lnTo>
                    <a:pt x="1291044" y="0"/>
                  </a:lnTo>
                  <a:cubicBezTo>
                    <a:pt x="1323411" y="0"/>
                    <a:pt x="1349650" y="26239"/>
                    <a:pt x="1349650" y="58606"/>
                  </a:cubicBezTo>
                  <a:lnTo>
                    <a:pt x="1349650" y="225615"/>
                  </a:lnTo>
                  <a:lnTo>
                    <a:pt x="1629660" y="225615"/>
                  </a:lnTo>
                  <a:cubicBezTo>
                    <a:pt x="1680181" y="225615"/>
                    <a:pt x="1721136" y="266570"/>
                    <a:pt x="1721136" y="317091"/>
                  </a:cubicBezTo>
                  <a:lnTo>
                    <a:pt x="1721136" y="682987"/>
                  </a:lnTo>
                  <a:cubicBezTo>
                    <a:pt x="1721136" y="733508"/>
                    <a:pt x="1680181" y="774463"/>
                    <a:pt x="1629660" y="774463"/>
                  </a:cubicBezTo>
                  <a:lnTo>
                    <a:pt x="91476" y="774463"/>
                  </a:lnTo>
                  <a:cubicBezTo>
                    <a:pt x="40955" y="774463"/>
                    <a:pt x="0" y="733508"/>
                    <a:pt x="0" y="682987"/>
                  </a:cubicBezTo>
                  <a:lnTo>
                    <a:pt x="0" y="317091"/>
                  </a:lnTo>
                  <a:cubicBezTo>
                    <a:pt x="0" y="271215"/>
                    <a:pt x="33770" y="233227"/>
                    <a:pt x="78062" y="228323"/>
                  </a:cubicBezTo>
                  <a:lnTo>
                    <a:pt x="78062" y="58606"/>
                  </a:lnTo>
                  <a:cubicBezTo>
                    <a:pt x="78062" y="26239"/>
                    <a:pt x="104301" y="0"/>
                    <a:pt x="136668" y="0"/>
                  </a:cubicBezTo>
                  <a:close/>
                </a:path>
              </a:pathLst>
            </a:cu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6" name="圆角矩形 100"/>
            <p:cNvSpPr/>
            <p:nvPr/>
          </p:nvSpPr>
          <p:spPr>
            <a:xfrm>
              <a:off x="1612670" y="3548528"/>
              <a:ext cx="1678187" cy="740191"/>
            </a:xfrm>
            <a:custGeom>
              <a:avLst/>
              <a:gdLst/>
              <a:ahLst/>
              <a:cxnLst/>
              <a:rect l="l" t="t" r="r" b="b"/>
              <a:pathLst>
                <a:path w="1678187" h="740191">
                  <a:moveTo>
                    <a:pt x="140663" y="0"/>
                  </a:moveTo>
                  <a:lnTo>
                    <a:pt x="1250586" y="0"/>
                  </a:lnTo>
                  <a:cubicBezTo>
                    <a:pt x="1285463" y="0"/>
                    <a:pt x="1313736" y="28273"/>
                    <a:pt x="1313736" y="63150"/>
                  </a:cubicBezTo>
                  <a:lnTo>
                    <a:pt x="1313736" y="225841"/>
                  </a:lnTo>
                  <a:lnTo>
                    <a:pt x="1592460" y="225841"/>
                  </a:lnTo>
                  <a:cubicBezTo>
                    <a:pt x="1639806" y="225841"/>
                    <a:pt x="1678187" y="264222"/>
                    <a:pt x="1678187" y="311568"/>
                  </a:cubicBezTo>
                  <a:lnTo>
                    <a:pt x="1678187" y="654464"/>
                  </a:lnTo>
                  <a:cubicBezTo>
                    <a:pt x="1678187" y="701810"/>
                    <a:pt x="1639806" y="740191"/>
                    <a:pt x="1592460" y="740191"/>
                  </a:cubicBezTo>
                  <a:lnTo>
                    <a:pt x="85727" y="740191"/>
                  </a:lnTo>
                  <a:cubicBezTo>
                    <a:pt x="38381" y="740191"/>
                    <a:pt x="0" y="701810"/>
                    <a:pt x="0" y="654464"/>
                  </a:cubicBezTo>
                  <a:lnTo>
                    <a:pt x="0" y="311568"/>
                  </a:lnTo>
                  <a:cubicBezTo>
                    <a:pt x="0" y="267034"/>
                    <a:pt x="33957" y="230432"/>
                    <a:pt x="77513" y="227499"/>
                  </a:cubicBezTo>
                  <a:lnTo>
                    <a:pt x="77513" y="63150"/>
                  </a:lnTo>
                  <a:cubicBezTo>
                    <a:pt x="77513" y="28273"/>
                    <a:pt x="105786" y="0"/>
                    <a:pt x="140663" y="0"/>
                  </a:cubicBezTo>
                  <a:close/>
                </a:path>
              </a:pathLst>
            </a:custGeom>
            <a:gradFill>
              <a:gsLst>
                <a:gs pos="39000">
                  <a:srgbClr val="F0F0F0"/>
                </a:gs>
                <a:gs pos="0">
                  <a:schemeClr val="bg1"/>
                </a:gs>
                <a:gs pos="100000">
                  <a:schemeClr val="bg1">
                    <a:lumMod val="7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grpSp>
      <p:sp>
        <p:nvSpPr>
          <p:cNvPr id="7" name="TextBox 78"/>
          <p:cNvSpPr txBox="1"/>
          <p:nvPr/>
        </p:nvSpPr>
        <p:spPr>
          <a:xfrm>
            <a:off x="2809389" y="1754869"/>
            <a:ext cx="1107996" cy="276999"/>
          </a:xfrm>
          <a:prstGeom prst="rect">
            <a:avLst/>
          </a:prstGeom>
          <a:noFill/>
        </p:spPr>
        <p:txBody>
          <a:bodyPr wrap="none" rtlCol="0">
            <a:spAutoFit/>
          </a:bodyPr>
          <a:lstStyle/>
          <a:p>
            <a:r>
              <a:rPr lang="zh-CN" altLang="en-US" sz="1200" dirty="0">
                <a:latin typeface="+mn-ea"/>
                <a:cs typeface="方正兰亭细黑_GBK_M" pitchFamily="2" charset="2"/>
              </a:rPr>
              <a:t>添加标题内容</a:t>
            </a:r>
            <a:endParaRPr lang="en-US" altLang="zh-CN" sz="1200" dirty="0">
              <a:latin typeface="+mn-ea"/>
              <a:cs typeface="方正兰亭细黑_GBK_M" pitchFamily="2" charset="2"/>
            </a:endParaRPr>
          </a:p>
        </p:txBody>
      </p:sp>
      <p:sp>
        <p:nvSpPr>
          <p:cNvPr id="8" name="TextBox 80"/>
          <p:cNvSpPr txBox="1"/>
          <p:nvPr/>
        </p:nvSpPr>
        <p:spPr>
          <a:xfrm>
            <a:off x="3911601" y="1758603"/>
            <a:ext cx="569387" cy="276999"/>
          </a:xfrm>
          <a:prstGeom prst="rect">
            <a:avLst/>
          </a:prstGeom>
          <a:noFill/>
        </p:spPr>
        <p:txBody>
          <a:bodyPr wrap="none" rtlCol="0">
            <a:spAutoFit/>
          </a:bodyPr>
          <a:lstStyle/>
          <a:p>
            <a:r>
              <a:rPr lang="en-US" altLang="zh-CN" sz="1200" b="1" dirty="0">
                <a:solidFill>
                  <a:schemeClr val="accent1"/>
                </a:solidFill>
                <a:latin typeface="+mn-ea"/>
                <a:cs typeface="方正兰亭细黑_GBK_M" pitchFamily="2" charset="2"/>
              </a:rPr>
              <a:t>TITLE</a:t>
            </a:r>
          </a:p>
        </p:txBody>
      </p:sp>
      <p:cxnSp>
        <p:nvCxnSpPr>
          <p:cNvPr id="9" name="直接连接符 8"/>
          <p:cNvCxnSpPr/>
          <p:nvPr/>
        </p:nvCxnSpPr>
        <p:spPr>
          <a:xfrm flipV="1">
            <a:off x="3910708" y="1795259"/>
            <a:ext cx="0" cy="1773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82"/>
          <p:cNvSpPr txBox="1"/>
          <p:nvPr/>
        </p:nvSpPr>
        <p:spPr>
          <a:xfrm>
            <a:off x="2795101" y="2233612"/>
            <a:ext cx="2185214" cy="830997"/>
          </a:xfrm>
          <a:prstGeom prst="rect">
            <a:avLst/>
          </a:prstGeom>
          <a:noFill/>
        </p:spPr>
        <p:txBody>
          <a:bodyPr wrap="none" rtlCol="0">
            <a:spAutoFit/>
          </a:bodyPr>
          <a:lstStyle/>
          <a:p>
            <a:r>
              <a:rPr lang="zh-CN" altLang="en-US" sz="1200" dirty="0">
                <a:latin typeface="+mn-ea"/>
                <a:cs typeface="方正兰亭细黑_GBK_M" pitchFamily="2" charset="2"/>
              </a:rPr>
              <a:t>添加文字内容，内容详尽简要</a:t>
            </a:r>
            <a:endParaRPr lang="en-US" altLang="zh-CN" sz="1200" dirty="0">
              <a:latin typeface="+mn-ea"/>
              <a:cs typeface="方正兰亭细黑_GBK_M" pitchFamily="2" charset="2"/>
            </a:endParaRPr>
          </a:p>
          <a:p>
            <a:r>
              <a:rPr lang="zh-CN" altLang="en-US" sz="1200" dirty="0">
                <a:latin typeface="+mn-ea"/>
                <a:cs typeface="方正兰亭细黑_GBK_M" pitchFamily="2" charset="2"/>
              </a:rPr>
              <a:t>清晰。添加文字内容，内容详</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尽简要清晰。添加文字内容，</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内容详尽简要清晰。</a:t>
            </a:r>
            <a:endParaRPr lang="en-US" altLang="zh-CN" sz="1200" dirty="0">
              <a:latin typeface="+mn-ea"/>
              <a:cs typeface="方正兰亭细黑_GBK_M" pitchFamily="2" charset="2"/>
            </a:endParaRPr>
          </a:p>
        </p:txBody>
      </p:sp>
      <p:grpSp>
        <p:nvGrpSpPr>
          <p:cNvPr id="11" name="组合 10"/>
          <p:cNvGrpSpPr/>
          <p:nvPr/>
        </p:nvGrpSpPr>
        <p:grpSpPr>
          <a:xfrm>
            <a:off x="6338677" y="1648018"/>
            <a:ext cx="2517980" cy="1518551"/>
            <a:chOff x="1591195" y="3531392"/>
            <a:chExt cx="1721136" cy="774463"/>
          </a:xfrm>
          <a:effectLst>
            <a:outerShdw blurRad="444500" dist="254000" dir="8100000" algn="tr" rotWithShape="0">
              <a:prstClr val="black">
                <a:alpha val="50000"/>
              </a:prstClr>
            </a:outerShdw>
          </a:effectLst>
        </p:grpSpPr>
        <p:sp>
          <p:nvSpPr>
            <p:cNvPr id="12" name="圆角矩形 104"/>
            <p:cNvSpPr/>
            <p:nvPr/>
          </p:nvSpPr>
          <p:spPr>
            <a:xfrm>
              <a:off x="1591195" y="3531392"/>
              <a:ext cx="1721136" cy="774463"/>
            </a:xfrm>
            <a:custGeom>
              <a:avLst/>
              <a:gdLst/>
              <a:ahLst/>
              <a:cxnLst/>
              <a:rect l="l" t="t" r="r" b="b"/>
              <a:pathLst>
                <a:path w="1721136" h="774463">
                  <a:moveTo>
                    <a:pt x="136668" y="0"/>
                  </a:moveTo>
                  <a:lnTo>
                    <a:pt x="1291044" y="0"/>
                  </a:lnTo>
                  <a:cubicBezTo>
                    <a:pt x="1323411" y="0"/>
                    <a:pt x="1349650" y="26239"/>
                    <a:pt x="1349650" y="58606"/>
                  </a:cubicBezTo>
                  <a:lnTo>
                    <a:pt x="1349650" y="225615"/>
                  </a:lnTo>
                  <a:lnTo>
                    <a:pt x="1629660" y="225615"/>
                  </a:lnTo>
                  <a:cubicBezTo>
                    <a:pt x="1680181" y="225615"/>
                    <a:pt x="1721136" y="266570"/>
                    <a:pt x="1721136" y="317091"/>
                  </a:cubicBezTo>
                  <a:lnTo>
                    <a:pt x="1721136" y="682987"/>
                  </a:lnTo>
                  <a:cubicBezTo>
                    <a:pt x="1721136" y="733508"/>
                    <a:pt x="1680181" y="774463"/>
                    <a:pt x="1629660" y="774463"/>
                  </a:cubicBezTo>
                  <a:lnTo>
                    <a:pt x="91476" y="774463"/>
                  </a:lnTo>
                  <a:cubicBezTo>
                    <a:pt x="40955" y="774463"/>
                    <a:pt x="0" y="733508"/>
                    <a:pt x="0" y="682987"/>
                  </a:cubicBezTo>
                  <a:lnTo>
                    <a:pt x="0" y="317091"/>
                  </a:lnTo>
                  <a:cubicBezTo>
                    <a:pt x="0" y="271215"/>
                    <a:pt x="33770" y="233227"/>
                    <a:pt x="78062" y="228323"/>
                  </a:cubicBezTo>
                  <a:lnTo>
                    <a:pt x="78062" y="58606"/>
                  </a:lnTo>
                  <a:cubicBezTo>
                    <a:pt x="78062" y="26239"/>
                    <a:pt x="104301" y="0"/>
                    <a:pt x="136668" y="0"/>
                  </a:cubicBezTo>
                  <a:close/>
                </a:path>
              </a:pathLst>
            </a:cu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13" name="圆角矩形 100"/>
            <p:cNvSpPr/>
            <p:nvPr/>
          </p:nvSpPr>
          <p:spPr>
            <a:xfrm>
              <a:off x="1612670" y="3548528"/>
              <a:ext cx="1678187" cy="740191"/>
            </a:xfrm>
            <a:custGeom>
              <a:avLst/>
              <a:gdLst/>
              <a:ahLst/>
              <a:cxnLst/>
              <a:rect l="l" t="t" r="r" b="b"/>
              <a:pathLst>
                <a:path w="1678187" h="740191">
                  <a:moveTo>
                    <a:pt x="140663" y="0"/>
                  </a:moveTo>
                  <a:lnTo>
                    <a:pt x="1250586" y="0"/>
                  </a:lnTo>
                  <a:cubicBezTo>
                    <a:pt x="1285463" y="0"/>
                    <a:pt x="1313736" y="28273"/>
                    <a:pt x="1313736" y="63150"/>
                  </a:cubicBezTo>
                  <a:lnTo>
                    <a:pt x="1313736" y="225841"/>
                  </a:lnTo>
                  <a:lnTo>
                    <a:pt x="1592460" y="225841"/>
                  </a:lnTo>
                  <a:cubicBezTo>
                    <a:pt x="1639806" y="225841"/>
                    <a:pt x="1678187" y="264222"/>
                    <a:pt x="1678187" y="311568"/>
                  </a:cubicBezTo>
                  <a:lnTo>
                    <a:pt x="1678187" y="654464"/>
                  </a:lnTo>
                  <a:cubicBezTo>
                    <a:pt x="1678187" y="701810"/>
                    <a:pt x="1639806" y="740191"/>
                    <a:pt x="1592460" y="740191"/>
                  </a:cubicBezTo>
                  <a:lnTo>
                    <a:pt x="85727" y="740191"/>
                  </a:lnTo>
                  <a:cubicBezTo>
                    <a:pt x="38381" y="740191"/>
                    <a:pt x="0" y="701810"/>
                    <a:pt x="0" y="654464"/>
                  </a:cubicBezTo>
                  <a:lnTo>
                    <a:pt x="0" y="311568"/>
                  </a:lnTo>
                  <a:cubicBezTo>
                    <a:pt x="0" y="267034"/>
                    <a:pt x="33957" y="230432"/>
                    <a:pt x="77513" y="227499"/>
                  </a:cubicBezTo>
                  <a:lnTo>
                    <a:pt x="77513" y="63150"/>
                  </a:lnTo>
                  <a:cubicBezTo>
                    <a:pt x="77513" y="28273"/>
                    <a:pt x="105786" y="0"/>
                    <a:pt x="140663" y="0"/>
                  </a:cubicBezTo>
                  <a:close/>
                </a:path>
              </a:pathLst>
            </a:custGeom>
            <a:gradFill>
              <a:gsLst>
                <a:gs pos="39000">
                  <a:srgbClr val="F0F0F0"/>
                </a:gs>
                <a:gs pos="0">
                  <a:schemeClr val="bg1"/>
                </a:gs>
                <a:gs pos="100000">
                  <a:schemeClr val="bg1">
                    <a:lumMod val="7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grpSp>
      <p:sp>
        <p:nvSpPr>
          <p:cNvPr id="14" name="TextBox 86"/>
          <p:cNvSpPr txBox="1"/>
          <p:nvPr/>
        </p:nvSpPr>
        <p:spPr>
          <a:xfrm>
            <a:off x="6507011" y="1754869"/>
            <a:ext cx="1107996" cy="276999"/>
          </a:xfrm>
          <a:prstGeom prst="rect">
            <a:avLst/>
          </a:prstGeom>
          <a:noFill/>
        </p:spPr>
        <p:txBody>
          <a:bodyPr wrap="none" rtlCol="0">
            <a:spAutoFit/>
          </a:bodyPr>
          <a:lstStyle/>
          <a:p>
            <a:r>
              <a:rPr lang="zh-CN" altLang="en-US" sz="1200" dirty="0">
                <a:latin typeface="+mn-ea"/>
                <a:cs typeface="方正兰亭细黑_GBK_M" pitchFamily="2" charset="2"/>
              </a:rPr>
              <a:t>添加标题内容</a:t>
            </a:r>
            <a:endParaRPr lang="en-US" altLang="zh-CN" sz="1200" dirty="0">
              <a:latin typeface="+mn-ea"/>
              <a:cs typeface="方正兰亭细黑_GBK_M" pitchFamily="2" charset="2"/>
            </a:endParaRPr>
          </a:p>
        </p:txBody>
      </p:sp>
      <p:sp>
        <p:nvSpPr>
          <p:cNvPr id="15" name="TextBox 87"/>
          <p:cNvSpPr txBox="1"/>
          <p:nvPr/>
        </p:nvSpPr>
        <p:spPr>
          <a:xfrm>
            <a:off x="7609223" y="1758603"/>
            <a:ext cx="569387" cy="276999"/>
          </a:xfrm>
          <a:prstGeom prst="rect">
            <a:avLst/>
          </a:prstGeom>
          <a:noFill/>
        </p:spPr>
        <p:txBody>
          <a:bodyPr wrap="none" rtlCol="0">
            <a:spAutoFit/>
          </a:bodyPr>
          <a:lstStyle/>
          <a:p>
            <a:r>
              <a:rPr lang="en-US" altLang="zh-CN" sz="1200" b="1" dirty="0">
                <a:solidFill>
                  <a:schemeClr val="accent1"/>
                </a:solidFill>
                <a:latin typeface="+mn-ea"/>
                <a:cs typeface="方正兰亭细黑_GBK_M" pitchFamily="2" charset="2"/>
              </a:rPr>
              <a:t>TITLE</a:t>
            </a:r>
          </a:p>
        </p:txBody>
      </p:sp>
      <p:cxnSp>
        <p:nvCxnSpPr>
          <p:cNvPr id="16" name="直接连接符 15"/>
          <p:cNvCxnSpPr/>
          <p:nvPr/>
        </p:nvCxnSpPr>
        <p:spPr>
          <a:xfrm flipV="1">
            <a:off x="7608330" y="1795259"/>
            <a:ext cx="0" cy="1773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Box 89"/>
          <p:cNvSpPr txBox="1"/>
          <p:nvPr/>
        </p:nvSpPr>
        <p:spPr>
          <a:xfrm>
            <a:off x="6492723" y="2233612"/>
            <a:ext cx="2185214" cy="830997"/>
          </a:xfrm>
          <a:prstGeom prst="rect">
            <a:avLst/>
          </a:prstGeom>
          <a:noFill/>
        </p:spPr>
        <p:txBody>
          <a:bodyPr wrap="none" rtlCol="0">
            <a:spAutoFit/>
          </a:bodyPr>
          <a:lstStyle/>
          <a:p>
            <a:r>
              <a:rPr lang="zh-CN" altLang="en-US" sz="1200" dirty="0">
                <a:latin typeface="+mn-ea"/>
                <a:cs typeface="方正兰亭细黑_GBK_M" pitchFamily="2" charset="2"/>
              </a:rPr>
              <a:t>添加文字内容，内容详尽简要</a:t>
            </a:r>
            <a:endParaRPr lang="en-US" altLang="zh-CN" sz="1200" dirty="0">
              <a:latin typeface="+mn-ea"/>
              <a:cs typeface="方正兰亭细黑_GBK_M" pitchFamily="2" charset="2"/>
            </a:endParaRPr>
          </a:p>
          <a:p>
            <a:r>
              <a:rPr lang="zh-CN" altLang="en-US" sz="1200" dirty="0">
                <a:latin typeface="+mn-ea"/>
                <a:cs typeface="方正兰亭细黑_GBK_M" pitchFamily="2" charset="2"/>
              </a:rPr>
              <a:t>清晰。添加文字内容，内容详</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尽简要清晰。添加文字内容，</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内容详尽简要清晰。</a:t>
            </a:r>
            <a:endParaRPr lang="en-US" altLang="zh-CN" sz="1200" dirty="0">
              <a:latin typeface="+mn-ea"/>
              <a:cs typeface="方正兰亭细黑_GBK_M" pitchFamily="2" charset="2"/>
            </a:endParaRPr>
          </a:p>
        </p:txBody>
      </p:sp>
      <p:grpSp>
        <p:nvGrpSpPr>
          <p:cNvPr id="18" name="组合 17"/>
          <p:cNvGrpSpPr/>
          <p:nvPr/>
        </p:nvGrpSpPr>
        <p:grpSpPr>
          <a:xfrm>
            <a:off x="2641055" y="3681210"/>
            <a:ext cx="2517980" cy="1518551"/>
            <a:chOff x="1591195" y="3531392"/>
            <a:chExt cx="1721136" cy="774463"/>
          </a:xfrm>
          <a:effectLst>
            <a:outerShdw blurRad="444500" dist="254000" dir="8100000" algn="tr" rotWithShape="0">
              <a:prstClr val="black">
                <a:alpha val="50000"/>
              </a:prstClr>
            </a:outerShdw>
          </a:effectLst>
        </p:grpSpPr>
        <p:sp>
          <p:nvSpPr>
            <p:cNvPr id="19" name="圆角矩形 104"/>
            <p:cNvSpPr/>
            <p:nvPr/>
          </p:nvSpPr>
          <p:spPr>
            <a:xfrm>
              <a:off x="1591195" y="3531392"/>
              <a:ext cx="1721136" cy="774463"/>
            </a:xfrm>
            <a:custGeom>
              <a:avLst/>
              <a:gdLst/>
              <a:ahLst/>
              <a:cxnLst/>
              <a:rect l="l" t="t" r="r" b="b"/>
              <a:pathLst>
                <a:path w="1721136" h="774463">
                  <a:moveTo>
                    <a:pt x="136668" y="0"/>
                  </a:moveTo>
                  <a:lnTo>
                    <a:pt x="1291044" y="0"/>
                  </a:lnTo>
                  <a:cubicBezTo>
                    <a:pt x="1323411" y="0"/>
                    <a:pt x="1349650" y="26239"/>
                    <a:pt x="1349650" y="58606"/>
                  </a:cubicBezTo>
                  <a:lnTo>
                    <a:pt x="1349650" y="225615"/>
                  </a:lnTo>
                  <a:lnTo>
                    <a:pt x="1629660" y="225615"/>
                  </a:lnTo>
                  <a:cubicBezTo>
                    <a:pt x="1680181" y="225615"/>
                    <a:pt x="1721136" y="266570"/>
                    <a:pt x="1721136" y="317091"/>
                  </a:cubicBezTo>
                  <a:lnTo>
                    <a:pt x="1721136" y="682987"/>
                  </a:lnTo>
                  <a:cubicBezTo>
                    <a:pt x="1721136" y="733508"/>
                    <a:pt x="1680181" y="774463"/>
                    <a:pt x="1629660" y="774463"/>
                  </a:cubicBezTo>
                  <a:lnTo>
                    <a:pt x="91476" y="774463"/>
                  </a:lnTo>
                  <a:cubicBezTo>
                    <a:pt x="40955" y="774463"/>
                    <a:pt x="0" y="733508"/>
                    <a:pt x="0" y="682987"/>
                  </a:cubicBezTo>
                  <a:lnTo>
                    <a:pt x="0" y="317091"/>
                  </a:lnTo>
                  <a:cubicBezTo>
                    <a:pt x="0" y="271215"/>
                    <a:pt x="33770" y="233227"/>
                    <a:pt x="78062" y="228323"/>
                  </a:cubicBezTo>
                  <a:lnTo>
                    <a:pt x="78062" y="58606"/>
                  </a:lnTo>
                  <a:cubicBezTo>
                    <a:pt x="78062" y="26239"/>
                    <a:pt x="104301" y="0"/>
                    <a:pt x="136668" y="0"/>
                  </a:cubicBezTo>
                  <a:close/>
                </a:path>
              </a:pathLst>
            </a:cu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0" name="圆角矩形 100"/>
            <p:cNvSpPr/>
            <p:nvPr/>
          </p:nvSpPr>
          <p:spPr>
            <a:xfrm>
              <a:off x="1612670" y="3548528"/>
              <a:ext cx="1678187" cy="740191"/>
            </a:xfrm>
            <a:custGeom>
              <a:avLst/>
              <a:gdLst/>
              <a:ahLst/>
              <a:cxnLst/>
              <a:rect l="l" t="t" r="r" b="b"/>
              <a:pathLst>
                <a:path w="1678187" h="740191">
                  <a:moveTo>
                    <a:pt x="140663" y="0"/>
                  </a:moveTo>
                  <a:lnTo>
                    <a:pt x="1250586" y="0"/>
                  </a:lnTo>
                  <a:cubicBezTo>
                    <a:pt x="1285463" y="0"/>
                    <a:pt x="1313736" y="28273"/>
                    <a:pt x="1313736" y="63150"/>
                  </a:cubicBezTo>
                  <a:lnTo>
                    <a:pt x="1313736" y="225841"/>
                  </a:lnTo>
                  <a:lnTo>
                    <a:pt x="1592460" y="225841"/>
                  </a:lnTo>
                  <a:cubicBezTo>
                    <a:pt x="1639806" y="225841"/>
                    <a:pt x="1678187" y="264222"/>
                    <a:pt x="1678187" y="311568"/>
                  </a:cubicBezTo>
                  <a:lnTo>
                    <a:pt x="1678187" y="654464"/>
                  </a:lnTo>
                  <a:cubicBezTo>
                    <a:pt x="1678187" y="701810"/>
                    <a:pt x="1639806" y="740191"/>
                    <a:pt x="1592460" y="740191"/>
                  </a:cubicBezTo>
                  <a:lnTo>
                    <a:pt x="85727" y="740191"/>
                  </a:lnTo>
                  <a:cubicBezTo>
                    <a:pt x="38381" y="740191"/>
                    <a:pt x="0" y="701810"/>
                    <a:pt x="0" y="654464"/>
                  </a:cubicBezTo>
                  <a:lnTo>
                    <a:pt x="0" y="311568"/>
                  </a:lnTo>
                  <a:cubicBezTo>
                    <a:pt x="0" y="267034"/>
                    <a:pt x="33957" y="230432"/>
                    <a:pt x="77513" y="227499"/>
                  </a:cubicBezTo>
                  <a:lnTo>
                    <a:pt x="77513" y="63150"/>
                  </a:lnTo>
                  <a:cubicBezTo>
                    <a:pt x="77513" y="28273"/>
                    <a:pt x="105786" y="0"/>
                    <a:pt x="140663" y="0"/>
                  </a:cubicBezTo>
                  <a:close/>
                </a:path>
              </a:pathLst>
            </a:custGeom>
            <a:gradFill>
              <a:gsLst>
                <a:gs pos="39000">
                  <a:srgbClr val="F0F0F0"/>
                </a:gs>
                <a:gs pos="0">
                  <a:schemeClr val="bg1"/>
                </a:gs>
                <a:gs pos="100000">
                  <a:schemeClr val="bg1">
                    <a:lumMod val="7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grpSp>
      <p:sp>
        <p:nvSpPr>
          <p:cNvPr id="21" name="TextBox 95"/>
          <p:cNvSpPr txBox="1"/>
          <p:nvPr/>
        </p:nvSpPr>
        <p:spPr>
          <a:xfrm>
            <a:off x="2809389" y="3788061"/>
            <a:ext cx="1107996" cy="276999"/>
          </a:xfrm>
          <a:prstGeom prst="rect">
            <a:avLst/>
          </a:prstGeom>
          <a:noFill/>
        </p:spPr>
        <p:txBody>
          <a:bodyPr wrap="none" rtlCol="0">
            <a:spAutoFit/>
          </a:bodyPr>
          <a:lstStyle/>
          <a:p>
            <a:r>
              <a:rPr lang="zh-CN" altLang="en-US" sz="1200" dirty="0">
                <a:latin typeface="+mn-ea"/>
                <a:cs typeface="方正兰亭细黑_GBK_M" pitchFamily="2" charset="2"/>
              </a:rPr>
              <a:t>添加标题内容</a:t>
            </a:r>
            <a:endParaRPr lang="en-US" altLang="zh-CN" sz="1200" dirty="0">
              <a:latin typeface="+mn-ea"/>
              <a:cs typeface="方正兰亭细黑_GBK_M" pitchFamily="2" charset="2"/>
            </a:endParaRPr>
          </a:p>
        </p:txBody>
      </p:sp>
      <p:sp>
        <p:nvSpPr>
          <p:cNvPr id="22" name="TextBox 96"/>
          <p:cNvSpPr txBox="1"/>
          <p:nvPr/>
        </p:nvSpPr>
        <p:spPr>
          <a:xfrm>
            <a:off x="3911601" y="3791795"/>
            <a:ext cx="569387" cy="276999"/>
          </a:xfrm>
          <a:prstGeom prst="rect">
            <a:avLst/>
          </a:prstGeom>
          <a:noFill/>
        </p:spPr>
        <p:txBody>
          <a:bodyPr wrap="none" rtlCol="0">
            <a:spAutoFit/>
          </a:bodyPr>
          <a:lstStyle/>
          <a:p>
            <a:r>
              <a:rPr lang="en-US" altLang="zh-CN" sz="1200" b="1" dirty="0">
                <a:solidFill>
                  <a:schemeClr val="accent1"/>
                </a:solidFill>
                <a:latin typeface="+mn-ea"/>
                <a:cs typeface="方正兰亭细黑_GBK_M" pitchFamily="2" charset="2"/>
              </a:rPr>
              <a:t>TITLE</a:t>
            </a:r>
          </a:p>
        </p:txBody>
      </p:sp>
      <p:cxnSp>
        <p:nvCxnSpPr>
          <p:cNvPr id="23" name="直接连接符 22"/>
          <p:cNvCxnSpPr/>
          <p:nvPr/>
        </p:nvCxnSpPr>
        <p:spPr>
          <a:xfrm flipV="1">
            <a:off x="3910708" y="3828451"/>
            <a:ext cx="0" cy="1773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TextBox 98"/>
          <p:cNvSpPr txBox="1"/>
          <p:nvPr/>
        </p:nvSpPr>
        <p:spPr>
          <a:xfrm>
            <a:off x="2795101" y="4266804"/>
            <a:ext cx="2185214" cy="830997"/>
          </a:xfrm>
          <a:prstGeom prst="rect">
            <a:avLst/>
          </a:prstGeom>
          <a:noFill/>
        </p:spPr>
        <p:txBody>
          <a:bodyPr wrap="none" rtlCol="0">
            <a:spAutoFit/>
          </a:bodyPr>
          <a:lstStyle/>
          <a:p>
            <a:r>
              <a:rPr lang="zh-CN" altLang="en-US" sz="1200" dirty="0">
                <a:latin typeface="+mn-ea"/>
                <a:cs typeface="方正兰亭细黑_GBK_M" pitchFamily="2" charset="2"/>
              </a:rPr>
              <a:t>添加文字内容，内容详尽简要</a:t>
            </a:r>
            <a:endParaRPr lang="en-US" altLang="zh-CN" sz="1200" dirty="0">
              <a:latin typeface="+mn-ea"/>
              <a:cs typeface="方正兰亭细黑_GBK_M" pitchFamily="2" charset="2"/>
            </a:endParaRPr>
          </a:p>
          <a:p>
            <a:r>
              <a:rPr lang="zh-CN" altLang="en-US" sz="1200" dirty="0">
                <a:latin typeface="+mn-ea"/>
                <a:cs typeface="方正兰亭细黑_GBK_M" pitchFamily="2" charset="2"/>
              </a:rPr>
              <a:t>清晰。添加文字内容，内容详</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尽简要清晰。添加文字内容，</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内容详尽简要清晰。</a:t>
            </a:r>
            <a:endParaRPr lang="en-US" altLang="zh-CN" sz="1200" dirty="0">
              <a:latin typeface="+mn-ea"/>
              <a:cs typeface="方正兰亭细黑_GBK_M" pitchFamily="2" charset="2"/>
            </a:endParaRPr>
          </a:p>
        </p:txBody>
      </p:sp>
      <p:grpSp>
        <p:nvGrpSpPr>
          <p:cNvPr id="25" name="组合 24"/>
          <p:cNvGrpSpPr/>
          <p:nvPr/>
        </p:nvGrpSpPr>
        <p:grpSpPr>
          <a:xfrm>
            <a:off x="6338677" y="3681210"/>
            <a:ext cx="2517980" cy="1518551"/>
            <a:chOff x="1591195" y="3531392"/>
            <a:chExt cx="1721136" cy="774463"/>
          </a:xfrm>
          <a:effectLst>
            <a:outerShdw blurRad="444500" dist="254000" dir="8100000" algn="tr" rotWithShape="0">
              <a:prstClr val="black">
                <a:alpha val="50000"/>
              </a:prstClr>
            </a:outerShdw>
          </a:effectLst>
        </p:grpSpPr>
        <p:sp>
          <p:nvSpPr>
            <p:cNvPr id="26" name="圆角矩形 104"/>
            <p:cNvSpPr/>
            <p:nvPr/>
          </p:nvSpPr>
          <p:spPr>
            <a:xfrm>
              <a:off x="1591195" y="3531392"/>
              <a:ext cx="1721136" cy="774463"/>
            </a:xfrm>
            <a:custGeom>
              <a:avLst/>
              <a:gdLst/>
              <a:ahLst/>
              <a:cxnLst/>
              <a:rect l="l" t="t" r="r" b="b"/>
              <a:pathLst>
                <a:path w="1721136" h="774463">
                  <a:moveTo>
                    <a:pt x="136668" y="0"/>
                  </a:moveTo>
                  <a:lnTo>
                    <a:pt x="1291044" y="0"/>
                  </a:lnTo>
                  <a:cubicBezTo>
                    <a:pt x="1323411" y="0"/>
                    <a:pt x="1349650" y="26239"/>
                    <a:pt x="1349650" y="58606"/>
                  </a:cubicBezTo>
                  <a:lnTo>
                    <a:pt x="1349650" y="225615"/>
                  </a:lnTo>
                  <a:lnTo>
                    <a:pt x="1629660" y="225615"/>
                  </a:lnTo>
                  <a:cubicBezTo>
                    <a:pt x="1680181" y="225615"/>
                    <a:pt x="1721136" y="266570"/>
                    <a:pt x="1721136" y="317091"/>
                  </a:cubicBezTo>
                  <a:lnTo>
                    <a:pt x="1721136" y="682987"/>
                  </a:lnTo>
                  <a:cubicBezTo>
                    <a:pt x="1721136" y="733508"/>
                    <a:pt x="1680181" y="774463"/>
                    <a:pt x="1629660" y="774463"/>
                  </a:cubicBezTo>
                  <a:lnTo>
                    <a:pt x="91476" y="774463"/>
                  </a:lnTo>
                  <a:cubicBezTo>
                    <a:pt x="40955" y="774463"/>
                    <a:pt x="0" y="733508"/>
                    <a:pt x="0" y="682987"/>
                  </a:cubicBezTo>
                  <a:lnTo>
                    <a:pt x="0" y="317091"/>
                  </a:lnTo>
                  <a:cubicBezTo>
                    <a:pt x="0" y="271215"/>
                    <a:pt x="33770" y="233227"/>
                    <a:pt x="78062" y="228323"/>
                  </a:cubicBezTo>
                  <a:lnTo>
                    <a:pt x="78062" y="58606"/>
                  </a:lnTo>
                  <a:cubicBezTo>
                    <a:pt x="78062" y="26239"/>
                    <a:pt x="104301" y="0"/>
                    <a:pt x="136668" y="0"/>
                  </a:cubicBezTo>
                  <a:close/>
                </a:path>
              </a:pathLst>
            </a:cu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7" name="圆角矩形 100"/>
            <p:cNvSpPr/>
            <p:nvPr/>
          </p:nvSpPr>
          <p:spPr>
            <a:xfrm>
              <a:off x="1612670" y="3548528"/>
              <a:ext cx="1678187" cy="740191"/>
            </a:xfrm>
            <a:custGeom>
              <a:avLst/>
              <a:gdLst/>
              <a:ahLst/>
              <a:cxnLst/>
              <a:rect l="l" t="t" r="r" b="b"/>
              <a:pathLst>
                <a:path w="1678187" h="740191">
                  <a:moveTo>
                    <a:pt x="140663" y="0"/>
                  </a:moveTo>
                  <a:lnTo>
                    <a:pt x="1250586" y="0"/>
                  </a:lnTo>
                  <a:cubicBezTo>
                    <a:pt x="1285463" y="0"/>
                    <a:pt x="1313736" y="28273"/>
                    <a:pt x="1313736" y="63150"/>
                  </a:cubicBezTo>
                  <a:lnTo>
                    <a:pt x="1313736" y="225841"/>
                  </a:lnTo>
                  <a:lnTo>
                    <a:pt x="1592460" y="225841"/>
                  </a:lnTo>
                  <a:cubicBezTo>
                    <a:pt x="1639806" y="225841"/>
                    <a:pt x="1678187" y="264222"/>
                    <a:pt x="1678187" y="311568"/>
                  </a:cubicBezTo>
                  <a:lnTo>
                    <a:pt x="1678187" y="654464"/>
                  </a:lnTo>
                  <a:cubicBezTo>
                    <a:pt x="1678187" y="701810"/>
                    <a:pt x="1639806" y="740191"/>
                    <a:pt x="1592460" y="740191"/>
                  </a:cubicBezTo>
                  <a:lnTo>
                    <a:pt x="85727" y="740191"/>
                  </a:lnTo>
                  <a:cubicBezTo>
                    <a:pt x="38381" y="740191"/>
                    <a:pt x="0" y="701810"/>
                    <a:pt x="0" y="654464"/>
                  </a:cubicBezTo>
                  <a:lnTo>
                    <a:pt x="0" y="311568"/>
                  </a:lnTo>
                  <a:cubicBezTo>
                    <a:pt x="0" y="267034"/>
                    <a:pt x="33957" y="230432"/>
                    <a:pt x="77513" y="227499"/>
                  </a:cubicBezTo>
                  <a:lnTo>
                    <a:pt x="77513" y="63150"/>
                  </a:lnTo>
                  <a:cubicBezTo>
                    <a:pt x="77513" y="28273"/>
                    <a:pt x="105786" y="0"/>
                    <a:pt x="140663" y="0"/>
                  </a:cubicBezTo>
                  <a:close/>
                </a:path>
              </a:pathLst>
            </a:custGeom>
            <a:gradFill>
              <a:gsLst>
                <a:gs pos="39000">
                  <a:srgbClr val="F0F0F0"/>
                </a:gs>
                <a:gs pos="0">
                  <a:schemeClr val="bg1"/>
                </a:gs>
                <a:gs pos="100000">
                  <a:schemeClr val="bg1">
                    <a:lumMod val="7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grpSp>
      <p:sp>
        <p:nvSpPr>
          <p:cNvPr id="28" name="TextBox 103"/>
          <p:cNvSpPr txBox="1"/>
          <p:nvPr/>
        </p:nvSpPr>
        <p:spPr>
          <a:xfrm>
            <a:off x="6507011" y="3788061"/>
            <a:ext cx="1107996" cy="276999"/>
          </a:xfrm>
          <a:prstGeom prst="rect">
            <a:avLst/>
          </a:prstGeom>
          <a:noFill/>
        </p:spPr>
        <p:txBody>
          <a:bodyPr wrap="none" rtlCol="0">
            <a:spAutoFit/>
          </a:bodyPr>
          <a:lstStyle/>
          <a:p>
            <a:r>
              <a:rPr lang="zh-CN" altLang="en-US" sz="1200" dirty="0">
                <a:latin typeface="+mn-ea"/>
                <a:cs typeface="方正兰亭细黑_GBK_M" pitchFamily="2" charset="2"/>
              </a:rPr>
              <a:t>添加标题内容</a:t>
            </a:r>
            <a:endParaRPr lang="en-US" altLang="zh-CN" sz="1200" dirty="0">
              <a:latin typeface="+mn-ea"/>
              <a:cs typeface="方正兰亭细黑_GBK_M" pitchFamily="2" charset="2"/>
            </a:endParaRPr>
          </a:p>
        </p:txBody>
      </p:sp>
      <p:sp>
        <p:nvSpPr>
          <p:cNvPr id="29" name="TextBox 104"/>
          <p:cNvSpPr txBox="1"/>
          <p:nvPr/>
        </p:nvSpPr>
        <p:spPr>
          <a:xfrm>
            <a:off x="7609223" y="3791795"/>
            <a:ext cx="569387" cy="276999"/>
          </a:xfrm>
          <a:prstGeom prst="rect">
            <a:avLst/>
          </a:prstGeom>
          <a:noFill/>
        </p:spPr>
        <p:txBody>
          <a:bodyPr wrap="none" rtlCol="0">
            <a:spAutoFit/>
          </a:bodyPr>
          <a:lstStyle/>
          <a:p>
            <a:r>
              <a:rPr lang="en-US" altLang="zh-CN" sz="1200" b="1" dirty="0">
                <a:solidFill>
                  <a:schemeClr val="accent1"/>
                </a:solidFill>
                <a:latin typeface="+mn-ea"/>
                <a:cs typeface="方正兰亭细黑_GBK_M" pitchFamily="2" charset="2"/>
              </a:rPr>
              <a:t>TITLE</a:t>
            </a:r>
          </a:p>
        </p:txBody>
      </p:sp>
      <p:cxnSp>
        <p:nvCxnSpPr>
          <p:cNvPr id="30" name="直接连接符 29"/>
          <p:cNvCxnSpPr/>
          <p:nvPr/>
        </p:nvCxnSpPr>
        <p:spPr>
          <a:xfrm flipV="1">
            <a:off x="7608330" y="3828451"/>
            <a:ext cx="0" cy="1773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Box 106"/>
          <p:cNvSpPr txBox="1"/>
          <p:nvPr/>
        </p:nvSpPr>
        <p:spPr>
          <a:xfrm>
            <a:off x="6492723" y="4266804"/>
            <a:ext cx="2185214" cy="830997"/>
          </a:xfrm>
          <a:prstGeom prst="rect">
            <a:avLst/>
          </a:prstGeom>
          <a:noFill/>
        </p:spPr>
        <p:txBody>
          <a:bodyPr wrap="none" rtlCol="0">
            <a:spAutoFit/>
          </a:bodyPr>
          <a:lstStyle/>
          <a:p>
            <a:r>
              <a:rPr lang="zh-CN" altLang="en-US" sz="1200" dirty="0">
                <a:latin typeface="+mn-ea"/>
                <a:cs typeface="方正兰亭细黑_GBK_M" pitchFamily="2" charset="2"/>
              </a:rPr>
              <a:t>添加文字内容，内容详尽简要</a:t>
            </a:r>
            <a:endParaRPr lang="en-US" altLang="zh-CN" sz="1200" dirty="0">
              <a:latin typeface="+mn-ea"/>
              <a:cs typeface="方正兰亭细黑_GBK_M" pitchFamily="2" charset="2"/>
            </a:endParaRPr>
          </a:p>
          <a:p>
            <a:r>
              <a:rPr lang="zh-CN" altLang="en-US" sz="1200" dirty="0">
                <a:latin typeface="+mn-ea"/>
                <a:cs typeface="方正兰亭细黑_GBK_M" pitchFamily="2" charset="2"/>
              </a:rPr>
              <a:t>清晰。添加文字内容，内容详</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尽简要清晰。添加文字内容，</a:t>
            </a:r>
            <a:endParaRPr lang="en-US" altLang="zh-CN" sz="1200" dirty="0">
              <a:latin typeface="+mn-ea"/>
              <a:cs typeface="方正兰亭细黑_GBK_M" pitchFamily="2" charset="2"/>
            </a:endParaRPr>
          </a:p>
          <a:p>
            <a:r>
              <a:rPr lang="zh-CN" altLang="en-US" sz="1200" dirty="0">
                <a:latin typeface="+mn-ea"/>
                <a:cs typeface="方正兰亭细黑_GBK_M" pitchFamily="2" charset="2"/>
              </a:rPr>
              <a:t>内容详尽简要清晰。</a:t>
            </a:r>
            <a:endParaRPr lang="en-US" altLang="zh-CN" sz="1200" dirty="0">
              <a:latin typeface="+mn-ea"/>
              <a:cs typeface="方正兰亭细黑_GBK_M" pitchFamily="2" charset="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44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4000">
                                          <p:cBhvr additive="base">
                                            <p:cTn id="7" dur="500" fill="hold"/>
                                            <p:tgtEl>
                                              <p:spTgt spid="4"/>
                                            </p:tgtEl>
                                            <p:attrNameLst>
                                              <p:attrName>ppt_x</p:attrName>
                                            </p:attrNameLst>
                                          </p:cBhvr>
                                          <p:tavLst>
                                            <p:tav tm="0">
                                              <p:val>
                                                <p:strVal val="#ppt_x"/>
                                              </p:val>
                                            </p:tav>
                                            <p:tav tm="100000">
                                              <p:val>
                                                <p:strVal val="#ppt_x"/>
                                              </p:val>
                                            </p:tav>
                                          </p:tavLst>
                                        </p:anim>
                                        <p:anim calcmode="lin" valueType="num" p14:bounceEnd="44000">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44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44000">
                                          <p:cBhvr additive="base">
                                            <p:cTn id="11" dur="500" fill="hold"/>
                                            <p:tgtEl>
                                              <p:spTgt spid="11"/>
                                            </p:tgtEl>
                                            <p:attrNameLst>
                                              <p:attrName>ppt_x</p:attrName>
                                            </p:attrNameLst>
                                          </p:cBhvr>
                                          <p:tavLst>
                                            <p:tav tm="0">
                                              <p:val>
                                                <p:strVal val="#ppt_x"/>
                                              </p:val>
                                            </p:tav>
                                            <p:tav tm="100000">
                                              <p:val>
                                                <p:strVal val="#ppt_x"/>
                                              </p:val>
                                            </p:tav>
                                          </p:tavLst>
                                        </p:anim>
                                        <p:anim calcmode="lin" valueType="num" p14:bounceEnd="44000">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44000">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14:bounceEnd="44000">
                                          <p:cBhvr additive="base">
                                            <p:cTn id="15" dur="500" fill="hold"/>
                                            <p:tgtEl>
                                              <p:spTgt spid="18"/>
                                            </p:tgtEl>
                                            <p:attrNameLst>
                                              <p:attrName>ppt_x</p:attrName>
                                            </p:attrNameLst>
                                          </p:cBhvr>
                                          <p:tavLst>
                                            <p:tav tm="0">
                                              <p:val>
                                                <p:strVal val="#ppt_x"/>
                                              </p:val>
                                            </p:tav>
                                            <p:tav tm="100000">
                                              <p:val>
                                                <p:strVal val="#ppt_x"/>
                                              </p:val>
                                            </p:tav>
                                          </p:tavLst>
                                        </p:anim>
                                        <p:anim calcmode="lin" valueType="num" p14:bounceEnd="44000">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44000">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14:bounceEnd="44000">
                                          <p:cBhvr additive="base">
                                            <p:cTn id="19" dur="500" fill="hold"/>
                                            <p:tgtEl>
                                              <p:spTgt spid="25"/>
                                            </p:tgtEl>
                                            <p:attrNameLst>
                                              <p:attrName>ppt_x</p:attrName>
                                            </p:attrNameLst>
                                          </p:cBhvr>
                                          <p:tavLst>
                                            <p:tav tm="0">
                                              <p:val>
                                                <p:strVal val="#ppt_x"/>
                                              </p:val>
                                            </p:tav>
                                            <p:tav tm="100000">
                                              <p:val>
                                                <p:strVal val="#ppt_x"/>
                                              </p:val>
                                            </p:tav>
                                          </p:tavLst>
                                        </p:anim>
                                        <p:anim calcmode="lin" valueType="num" p14:bounceEnd="44000">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down)">
                                          <p:cBhvr>
                                            <p:cTn id="33" dur="500"/>
                                            <p:tgtEl>
                                              <p:spTgt spid="28"/>
                                            </p:tgtEl>
                                          </p:cBhvr>
                                        </p:animEffect>
                                      </p:childTnLst>
                                    </p:cTn>
                                  </p:par>
                                </p:childTnLst>
                              </p:cTn>
                            </p:par>
                            <p:par>
                              <p:cTn id="34" fill="hold">
                                <p:stCondLst>
                                  <p:cond delay="1000"/>
                                </p:stCondLst>
                                <p:childTnLst>
                                  <p:par>
                                    <p:cTn id="35" presetID="12" presetClass="entr" presetSubtype="8"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p:tgtEl>
                                              <p:spTgt spid="23"/>
                                            </p:tgtEl>
                                            <p:attrNameLst>
                                              <p:attrName>ppt_x</p:attrName>
                                            </p:attrNameLst>
                                          </p:cBhvr>
                                          <p:tavLst>
                                            <p:tav tm="0">
                                              <p:val>
                                                <p:strVal val="#ppt_x-#ppt_w*1.125000"/>
                                              </p:val>
                                            </p:tav>
                                            <p:tav tm="100000">
                                              <p:val>
                                                <p:strVal val="#ppt_x"/>
                                              </p:val>
                                            </p:tav>
                                          </p:tavLst>
                                        </p:anim>
                                        <p:animEffect transition="in" filter="wipe(right)">
                                          <p:cBhvr>
                                            <p:cTn id="38" dur="500"/>
                                            <p:tgtEl>
                                              <p:spTgt spid="23"/>
                                            </p:tgtEl>
                                          </p:cBhvr>
                                        </p:animEffect>
                                      </p:childTnLst>
                                    </p:cTn>
                                  </p:par>
                                  <p:par>
                                    <p:cTn id="39" presetID="1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p:tgtEl>
                                              <p:spTgt spid="22"/>
                                            </p:tgtEl>
                                            <p:attrNameLst>
                                              <p:attrName>ppt_x</p:attrName>
                                            </p:attrNameLst>
                                          </p:cBhvr>
                                          <p:tavLst>
                                            <p:tav tm="0">
                                              <p:val>
                                                <p:strVal val="#ppt_x-#ppt_w*1.125000"/>
                                              </p:val>
                                            </p:tav>
                                            <p:tav tm="100000">
                                              <p:val>
                                                <p:strVal val="#ppt_x"/>
                                              </p:val>
                                            </p:tav>
                                          </p:tavLst>
                                        </p:anim>
                                        <p:animEffect transition="in" filter="wipe(right)">
                                          <p:cBhvr>
                                            <p:cTn id="42" dur="500"/>
                                            <p:tgtEl>
                                              <p:spTgt spid="22"/>
                                            </p:tgtEl>
                                          </p:cBhvr>
                                        </p:animEffect>
                                      </p:childTnLst>
                                    </p:cTn>
                                  </p:par>
                                  <p:par>
                                    <p:cTn id="43" presetID="12" presetClass="entr" presetSubtype="8"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p:tgtEl>
                                              <p:spTgt spid="9"/>
                                            </p:tgtEl>
                                            <p:attrNameLst>
                                              <p:attrName>ppt_x</p:attrName>
                                            </p:attrNameLst>
                                          </p:cBhvr>
                                          <p:tavLst>
                                            <p:tav tm="0">
                                              <p:val>
                                                <p:strVal val="#ppt_x-#ppt_w*1.125000"/>
                                              </p:val>
                                            </p:tav>
                                            <p:tav tm="100000">
                                              <p:val>
                                                <p:strVal val="#ppt_x"/>
                                              </p:val>
                                            </p:tav>
                                          </p:tavLst>
                                        </p:anim>
                                        <p:animEffect transition="in" filter="wipe(right)">
                                          <p:cBhvr>
                                            <p:cTn id="46" dur="500"/>
                                            <p:tgtEl>
                                              <p:spTgt spid="9"/>
                                            </p:tgtEl>
                                          </p:cBhvr>
                                        </p:animEffect>
                                      </p:childTnLst>
                                    </p:cTn>
                                  </p:par>
                                  <p:par>
                                    <p:cTn id="47" presetID="12" presetClass="entr" presetSubtype="8"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p:tgtEl>
                                              <p:spTgt spid="8"/>
                                            </p:tgtEl>
                                            <p:attrNameLst>
                                              <p:attrName>ppt_x</p:attrName>
                                            </p:attrNameLst>
                                          </p:cBhvr>
                                          <p:tavLst>
                                            <p:tav tm="0">
                                              <p:val>
                                                <p:strVal val="#ppt_x-#ppt_w*1.125000"/>
                                              </p:val>
                                            </p:tav>
                                            <p:tav tm="100000">
                                              <p:val>
                                                <p:strVal val="#ppt_x"/>
                                              </p:val>
                                            </p:tav>
                                          </p:tavLst>
                                        </p:anim>
                                        <p:animEffect transition="in" filter="wipe(right)">
                                          <p:cBhvr>
                                            <p:cTn id="50" dur="500"/>
                                            <p:tgtEl>
                                              <p:spTgt spid="8"/>
                                            </p:tgtEl>
                                          </p:cBhvr>
                                        </p:animEffect>
                                      </p:childTnLst>
                                    </p:cTn>
                                  </p:par>
                                  <p:par>
                                    <p:cTn id="51" presetID="12" presetClass="entr" presetSubtype="8"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p:tgtEl>
                                              <p:spTgt spid="16"/>
                                            </p:tgtEl>
                                            <p:attrNameLst>
                                              <p:attrName>ppt_x</p:attrName>
                                            </p:attrNameLst>
                                          </p:cBhvr>
                                          <p:tavLst>
                                            <p:tav tm="0">
                                              <p:val>
                                                <p:strVal val="#ppt_x-#ppt_w*1.125000"/>
                                              </p:val>
                                            </p:tav>
                                            <p:tav tm="100000">
                                              <p:val>
                                                <p:strVal val="#ppt_x"/>
                                              </p:val>
                                            </p:tav>
                                          </p:tavLst>
                                        </p:anim>
                                        <p:animEffect transition="in" filter="wipe(right)">
                                          <p:cBhvr>
                                            <p:cTn id="54" dur="500"/>
                                            <p:tgtEl>
                                              <p:spTgt spid="16"/>
                                            </p:tgtEl>
                                          </p:cBhvr>
                                        </p:animEffect>
                                      </p:childTnLst>
                                    </p:cTn>
                                  </p:par>
                                  <p:par>
                                    <p:cTn id="55" presetID="12" presetClass="entr" presetSubtype="8"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p:tgtEl>
                                              <p:spTgt spid="15"/>
                                            </p:tgtEl>
                                            <p:attrNameLst>
                                              <p:attrName>ppt_x</p:attrName>
                                            </p:attrNameLst>
                                          </p:cBhvr>
                                          <p:tavLst>
                                            <p:tav tm="0">
                                              <p:val>
                                                <p:strVal val="#ppt_x-#ppt_w*1.125000"/>
                                              </p:val>
                                            </p:tav>
                                            <p:tav tm="100000">
                                              <p:val>
                                                <p:strVal val="#ppt_x"/>
                                              </p:val>
                                            </p:tav>
                                          </p:tavLst>
                                        </p:anim>
                                        <p:animEffect transition="in" filter="wipe(right)">
                                          <p:cBhvr>
                                            <p:cTn id="58" dur="500"/>
                                            <p:tgtEl>
                                              <p:spTgt spid="15"/>
                                            </p:tgtEl>
                                          </p:cBhvr>
                                        </p:animEffect>
                                      </p:childTnLst>
                                    </p:cTn>
                                  </p:par>
                                  <p:par>
                                    <p:cTn id="59" presetID="12" presetClass="entr" presetSubtype="8" fill="hold" nodeType="with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p:tgtEl>
                                              <p:spTgt spid="30"/>
                                            </p:tgtEl>
                                            <p:attrNameLst>
                                              <p:attrName>ppt_x</p:attrName>
                                            </p:attrNameLst>
                                          </p:cBhvr>
                                          <p:tavLst>
                                            <p:tav tm="0">
                                              <p:val>
                                                <p:strVal val="#ppt_x-#ppt_w*1.125000"/>
                                              </p:val>
                                            </p:tav>
                                            <p:tav tm="100000">
                                              <p:val>
                                                <p:strVal val="#ppt_x"/>
                                              </p:val>
                                            </p:tav>
                                          </p:tavLst>
                                        </p:anim>
                                        <p:animEffect transition="in" filter="wipe(right)">
                                          <p:cBhvr>
                                            <p:cTn id="62" dur="500"/>
                                            <p:tgtEl>
                                              <p:spTgt spid="30"/>
                                            </p:tgtEl>
                                          </p:cBhvr>
                                        </p:animEffect>
                                      </p:childTnLst>
                                    </p:cTn>
                                  </p:par>
                                  <p:par>
                                    <p:cTn id="63" presetID="12" presetClass="entr" presetSubtype="8"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additive="base">
                                            <p:cTn id="65" dur="500"/>
                                            <p:tgtEl>
                                              <p:spTgt spid="29"/>
                                            </p:tgtEl>
                                            <p:attrNameLst>
                                              <p:attrName>ppt_x</p:attrName>
                                            </p:attrNameLst>
                                          </p:cBhvr>
                                          <p:tavLst>
                                            <p:tav tm="0">
                                              <p:val>
                                                <p:strVal val="#ppt_x-#ppt_w*1.125000"/>
                                              </p:val>
                                            </p:tav>
                                            <p:tav tm="100000">
                                              <p:val>
                                                <p:strVal val="#ppt_x"/>
                                              </p:val>
                                            </p:tav>
                                          </p:tavLst>
                                        </p:anim>
                                        <p:animEffect transition="in" filter="wipe(right)">
                                          <p:cBhvr>
                                            <p:cTn id="66" dur="500"/>
                                            <p:tgtEl>
                                              <p:spTgt spid="29"/>
                                            </p:tgtEl>
                                          </p:cBhvr>
                                        </p:animEffect>
                                      </p:childTnLst>
                                    </p:cTn>
                                  </p:par>
                                </p:childTnLst>
                              </p:cTn>
                            </p:par>
                            <p:par>
                              <p:cTn id="67" fill="hold">
                                <p:stCondLst>
                                  <p:cond delay="1500"/>
                                </p:stCondLst>
                                <p:childTnLst>
                                  <p:par>
                                    <p:cTn id="68" presetID="42" presetClass="entr" presetSubtype="0" fill="hold" grpId="0" nodeType="after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fade">
                                          <p:cBhvr>
                                            <p:cTn id="70" dur="500"/>
                                            <p:tgtEl>
                                              <p:spTgt spid="10"/>
                                            </p:tgtEl>
                                          </p:cBhvr>
                                        </p:animEffect>
                                        <p:anim calcmode="lin" valueType="num">
                                          <p:cBhvr>
                                            <p:cTn id="71" dur="500" fill="hold"/>
                                            <p:tgtEl>
                                              <p:spTgt spid="10"/>
                                            </p:tgtEl>
                                            <p:attrNameLst>
                                              <p:attrName>ppt_x</p:attrName>
                                            </p:attrNameLst>
                                          </p:cBhvr>
                                          <p:tavLst>
                                            <p:tav tm="0">
                                              <p:val>
                                                <p:strVal val="#ppt_x"/>
                                              </p:val>
                                            </p:tav>
                                            <p:tav tm="100000">
                                              <p:val>
                                                <p:strVal val="#ppt_x"/>
                                              </p:val>
                                            </p:tav>
                                          </p:tavLst>
                                        </p:anim>
                                        <p:anim calcmode="lin" valueType="num">
                                          <p:cBhvr>
                                            <p:cTn id="72" dur="500" fill="hold"/>
                                            <p:tgtEl>
                                              <p:spTgt spid="10"/>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500"/>
                                            <p:tgtEl>
                                              <p:spTgt spid="17"/>
                                            </p:tgtEl>
                                          </p:cBhvr>
                                        </p:animEffect>
                                        <p:anim calcmode="lin" valueType="num">
                                          <p:cBhvr>
                                            <p:cTn id="76" dur="500" fill="hold"/>
                                            <p:tgtEl>
                                              <p:spTgt spid="17"/>
                                            </p:tgtEl>
                                            <p:attrNameLst>
                                              <p:attrName>ppt_x</p:attrName>
                                            </p:attrNameLst>
                                          </p:cBhvr>
                                          <p:tavLst>
                                            <p:tav tm="0">
                                              <p:val>
                                                <p:strVal val="#ppt_x"/>
                                              </p:val>
                                            </p:tav>
                                            <p:tav tm="100000">
                                              <p:val>
                                                <p:strVal val="#ppt_x"/>
                                              </p:val>
                                            </p:tav>
                                          </p:tavLst>
                                        </p:anim>
                                        <p:anim calcmode="lin" valueType="num">
                                          <p:cBhvr>
                                            <p:cTn id="77" dur="500" fill="hold"/>
                                            <p:tgtEl>
                                              <p:spTgt spid="17"/>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anim calcmode="lin" valueType="num">
                                          <p:cBhvr>
                                            <p:cTn id="81" dur="500" fill="hold"/>
                                            <p:tgtEl>
                                              <p:spTgt spid="24"/>
                                            </p:tgtEl>
                                            <p:attrNameLst>
                                              <p:attrName>ppt_x</p:attrName>
                                            </p:attrNameLst>
                                          </p:cBhvr>
                                          <p:tavLst>
                                            <p:tav tm="0">
                                              <p:val>
                                                <p:strVal val="#ppt_x"/>
                                              </p:val>
                                            </p:tav>
                                            <p:tav tm="100000">
                                              <p:val>
                                                <p:strVal val="#ppt_x"/>
                                              </p:val>
                                            </p:tav>
                                          </p:tavLst>
                                        </p:anim>
                                        <p:anim calcmode="lin" valueType="num">
                                          <p:cBhvr>
                                            <p:cTn id="82" dur="500" fill="hold"/>
                                            <p:tgtEl>
                                              <p:spTgt spid="2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500"/>
                                            <p:tgtEl>
                                              <p:spTgt spid="31"/>
                                            </p:tgtEl>
                                          </p:cBhvr>
                                        </p:animEffect>
                                        <p:anim calcmode="lin" valueType="num">
                                          <p:cBhvr>
                                            <p:cTn id="86" dur="500" fill="hold"/>
                                            <p:tgtEl>
                                              <p:spTgt spid="31"/>
                                            </p:tgtEl>
                                            <p:attrNameLst>
                                              <p:attrName>ppt_x</p:attrName>
                                            </p:attrNameLst>
                                          </p:cBhvr>
                                          <p:tavLst>
                                            <p:tav tm="0">
                                              <p:val>
                                                <p:strVal val="#ppt_x"/>
                                              </p:val>
                                            </p:tav>
                                            <p:tav tm="100000">
                                              <p:val>
                                                <p:strVal val="#ppt_x"/>
                                              </p:val>
                                            </p:tav>
                                          </p:tavLst>
                                        </p:anim>
                                        <p:anim calcmode="lin" valueType="num">
                                          <p:cBhvr>
                                            <p:cTn id="87"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4" grpId="0"/>
          <p:bldP spid="15" grpId="0"/>
          <p:bldP spid="17" grpId="0"/>
          <p:bldP spid="21" grpId="0"/>
          <p:bldP spid="22" grpId="0"/>
          <p:bldP spid="24" grpId="0"/>
          <p:bldP spid="28" grpId="0"/>
          <p:bldP spid="29" grpId="0"/>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down)">
                                          <p:cBhvr>
                                            <p:cTn id="33" dur="500"/>
                                            <p:tgtEl>
                                              <p:spTgt spid="28"/>
                                            </p:tgtEl>
                                          </p:cBhvr>
                                        </p:animEffect>
                                      </p:childTnLst>
                                    </p:cTn>
                                  </p:par>
                                </p:childTnLst>
                              </p:cTn>
                            </p:par>
                            <p:par>
                              <p:cTn id="34" fill="hold">
                                <p:stCondLst>
                                  <p:cond delay="1000"/>
                                </p:stCondLst>
                                <p:childTnLst>
                                  <p:par>
                                    <p:cTn id="35" presetID="12" presetClass="entr" presetSubtype="8"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p:tgtEl>
                                              <p:spTgt spid="23"/>
                                            </p:tgtEl>
                                            <p:attrNameLst>
                                              <p:attrName>ppt_x</p:attrName>
                                            </p:attrNameLst>
                                          </p:cBhvr>
                                          <p:tavLst>
                                            <p:tav tm="0">
                                              <p:val>
                                                <p:strVal val="#ppt_x-#ppt_w*1.125000"/>
                                              </p:val>
                                            </p:tav>
                                            <p:tav tm="100000">
                                              <p:val>
                                                <p:strVal val="#ppt_x"/>
                                              </p:val>
                                            </p:tav>
                                          </p:tavLst>
                                        </p:anim>
                                        <p:animEffect transition="in" filter="wipe(right)">
                                          <p:cBhvr>
                                            <p:cTn id="38" dur="500"/>
                                            <p:tgtEl>
                                              <p:spTgt spid="23"/>
                                            </p:tgtEl>
                                          </p:cBhvr>
                                        </p:animEffect>
                                      </p:childTnLst>
                                    </p:cTn>
                                  </p:par>
                                  <p:par>
                                    <p:cTn id="39" presetID="1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p:tgtEl>
                                              <p:spTgt spid="22"/>
                                            </p:tgtEl>
                                            <p:attrNameLst>
                                              <p:attrName>ppt_x</p:attrName>
                                            </p:attrNameLst>
                                          </p:cBhvr>
                                          <p:tavLst>
                                            <p:tav tm="0">
                                              <p:val>
                                                <p:strVal val="#ppt_x-#ppt_w*1.125000"/>
                                              </p:val>
                                            </p:tav>
                                            <p:tav tm="100000">
                                              <p:val>
                                                <p:strVal val="#ppt_x"/>
                                              </p:val>
                                            </p:tav>
                                          </p:tavLst>
                                        </p:anim>
                                        <p:animEffect transition="in" filter="wipe(right)">
                                          <p:cBhvr>
                                            <p:cTn id="42" dur="500"/>
                                            <p:tgtEl>
                                              <p:spTgt spid="22"/>
                                            </p:tgtEl>
                                          </p:cBhvr>
                                        </p:animEffect>
                                      </p:childTnLst>
                                    </p:cTn>
                                  </p:par>
                                  <p:par>
                                    <p:cTn id="43" presetID="12" presetClass="entr" presetSubtype="8"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p:tgtEl>
                                              <p:spTgt spid="9"/>
                                            </p:tgtEl>
                                            <p:attrNameLst>
                                              <p:attrName>ppt_x</p:attrName>
                                            </p:attrNameLst>
                                          </p:cBhvr>
                                          <p:tavLst>
                                            <p:tav tm="0">
                                              <p:val>
                                                <p:strVal val="#ppt_x-#ppt_w*1.125000"/>
                                              </p:val>
                                            </p:tav>
                                            <p:tav tm="100000">
                                              <p:val>
                                                <p:strVal val="#ppt_x"/>
                                              </p:val>
                                            </p:tav>
                                          </p:tavLst>
                                        </p:anim>
                                        <p:animEffect transition="in" filter="wipe(right)">
                                          <p:cBhvr>
                                            <p:cTn id="46" dur="500"/>
                                            <p:tgtEl>
                                              <p:spTgt spid="9"/>
                                            </p:tgtEl>
                                          </p:cBhvr>
                                        </p:animEffect>
                                      </p:childTnLst>
                                    </p:cTn>
                                  </p:par>
                                  <p:par>
                                    <p:cTn id="47" presetID="12" presetClass="entr" presetSubtype="8"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p:tgtEl>
                                              <p:spTgt spid="8"/>
                                            </p:tgtEl>
                                            <p:attrNameLst>
                                              <p:attrName>ppt_x</p:attrName>
                                            </p:attrNameLst>
                                          </p:cBhvr>
                                          <p:tavLst>
                                            <p:tav tm="0">
                                              <p:val>
                                                <p:strVal val="#ppt_x-#ppt_w*1.125000"/>
                                              </p:val>
                                            </p:tav>
                                            <p:tav tm="100000">
                                              <p:val>
                                                <p:strVal val="#ppt_x"/>
                                              </p:val>
                                            </p:tav>
                                          </p:tavLst>
                                        </p:anim>
                                        <p:animEffect transition="in" filter="wipe(right)">
                                          <p:cBhvr>
                                            <p:cTn id="50" dur="500"/>
                                            <p:tgtEl>
                                              <p:spTgt spid="8"/>
                                            </p:tgtEl>
                                          </p:cBhvr>
                                        </p:animEffect>
                                      </p:childTnLst>
                                    </p:cTn>
                                  </p:par>
                                  <p:par>
                                    <p:cTn id="51" presetID="12" presetClass="entr" presetSubtype="8"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p:tgtEl>
                                              <p:spTgt spid="16"/>
                                            </p:tgtEl>
                                            <p:attrNameLst>
                                              <p:attrName>ppt_x</p:attrName>
                                            </p:attrNameLst>
                                          </p:cBhvr>
                                          <p:tavLst>
                                            <p:tav tm="0">
                                              <p:val>
                                                <p:strVal val="#ppt_x-#ppt_w*1.125000"/>
                                              </p:val>
                                            </p:tav>
                                            <p:tav tm="100000">
                                              <p:val>
                                                <p:strVal val="#ppt_x"/>
                                              </p:val>
                                            </p:tav>
                                          </p:tavLst>
                                        </p:anim>
                                        <p:animEffect transition="in" filter="wipe(right)">
                                          <p:cBhvr>
                                            <p:cTn id="54" dur="500"/>
                                            <p:tgtEl>
                                              <p:spTgt spid="16"/>
                                            </p:tgtEl>
                                          </p:cBhvr>
                                        </p:animEffect>
                                      </p:childTnLst>
                                    </p:cTn>
                                  </p:par>
                                  <p:par>
                                    <p:cTn id="55" presetID="12" presetClass="entr" presetSubtype="8"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p:tgtEl>
                                              <p:spTgt spid="15"/>
                                            </p:tgtEl>
                                            <p:attrNameLst>
                                              <p:attrName>ppt_x</p:attrName>
                                            </p:attrNameLst>
                                          </p:cBhvr>
                                          <p:tavLst>
                                            <p:tav tm="0">
                                              <p:val>
                                                <p:strVal val="#ppt_x-#ppt_w*1.125000"/>
                                              </p:val>
                                            </p:tav>
                                            <p:tav tm="100000">
                                              <p:val>
                                                <p:strVal val="#ppt_x"/>
                                              </p:val>
                                            </p:tav>
                                          </p:tavLst>
                                        </p:anim>
                                        <p:animEffect transition="in" filter="wipe(right)">
                                          <p:cBhvr>
                                            <p:cTn id="58" dur="500"/>
                                            <p:tgtEl>
                                              <p:spTgt spid="15"/>
                                            </p:tgtEl>
                                          </p:cBhvr>
                                        </p:animEffect>
                                      </p:childTnLst>
                                    </p:cTn>
                                  </p:par>
                                  <p:par>
                                    <p:cTn id="59" presetID="12" presetClass="entr" presetSubtype="8" fill="hold" nodeType="with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p:tgtEl>
                                              <p:spTgt spid="30"/>
                                            </p:tgtEl>
                                            <p:attrNameLst>
                                              <p:attrName>ppt_x</p:attrName>
                                            </p:attrNameLst>
                                          </p:cBhvr>
                                          <p:tavLst>
                                            <p:tav tm="0">
                                              <p:val>
                                                <p:strVal val="#ppt_x-#ppt_w*1.125000"/>
                                              </p:val>
                                            </p:tav>
                                            <p:tav tm="100000">
                                              <p:val>
                                                <p:strVal val="#ppt_x"/>
                                              </p:val>
                                            </p:tav>
                                          </p:tavLst>
                                        </p:anim>
                                        <p:animEffect transition="in" filter="wipe(right)">
                                          <p:cBhvr>
                                            <p:cTn id="62" dur="500"/>
                                            <p:tgtEl>
                                              <p:spTgt spid="30"/>
                                            </p:tgtEl>
                                          </p:cBhvr>
                                        </p:animEffect>
                                      </p:childTnLst>
                                    </p:cTn>
                                  </p:par>
                                  <p:par>
                                    <p:cTn id="63" presetID="12" presetClass="entr" presetSubtype="8"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additive="base">
                                            <p:cTn id="65" dur="500"/>
                                            <p:tgtEl>
                                              <p:spTgt spid="29"/>
                                            </p:tgtEl>
                                            <p:attrNameLst>
                                              <p:attrName>ppt_x</p:attrName>
                                            </p:attrNameLst>
                                          </p:cBhvr>
                                          <p:tavLst>
                                            <p:tav tm="0">
                                              <p:val>
                                                <p:strVal val="#ppt_x-#ppt_w*1.125000"/>
                                              </p:val>
                                            </p:tav>
                                            <p:tav tm="100000">
                                              <p:val>
                                                <p:strVal val="#ppt_x"/>
                                              </p:val>
                                            </p:tav>
                                          </p:tavLst>
                                        </p:anim>
                                        <p:animEffect transition="in" filter="wipe(right)">
                                          <p:cBhvr>
                                            <p:cTn id="66" dur="500"/>
                                            <p:tgtEl>
                                              <p:spTgt spid="29"/>
                                            </p:tgtEl>
                                          </p:cBhvr>
                                        </p:animEffect>
                                      </p:childTnLst>
                                    </p:cTn>
                                  </p:par>
                                </p:childTnLst>
                              </p:cTn>
                            </p:par>
                            <p:par>
                              <p:cTn id="67" fill="hold">
                                <p:stCondLst>
                                  <p:cond delay="1500"/>
                                </p:stCondLst>
                                <p:childTnLst>
                                  <p:par>
                                    <p:cTn id="68" presetID="42" presetClass="entr" presetSubtype="0" fill="hold" grpId="0" nodeType="after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fade">
                                          <p:cBhvr>
                                            <p:cTn id="70" dur="500"/>
                                            <p:tgtEl>
                                              <p:spTgt spid="10"/>
                                            </p:tgtEl>
                                          </p:cBhvr>
                                        </p:animEffect>
                                        <p:anim calcmode="lin" valueType="num">
                                          <p:cBhvr>
                                            <p:cTn id="71" dur="500" fill="hold"/>
                                            <p:tgtEl>
                                              <p:spTgt spid="10"/>
                                            </p:tgtEl>
                                            <p:attrNameLst>
                                              <p:attrName>ppt_x</p:attrName>
                                            </p:attrNameLst>
                                          </p:cBhvr>
                                          <p:tavLst>
                                            <p:tav tm="0">
                                              <p:val>
                                                <p:strVal val="#ppt_x"/>
                                              </p:val>
                                            </p:tav>
                                            <p:tav tm="100000">
                                              <p:val>
                                                <p:strVal val="#ppt_x"/>
                                              </p:val>
                                            </p:tav>
                                          </p:tavLst>
                                        </p:anim>
                                        <p:anim calcmode="lin" valueType="num">
                                          <p:cBhvr>
                                            <p:cTn id="72" dur="500" fill="hold"/>
                                            <p:tgtEl>
                                              <p:spTgt spid="10"/>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500"/>
                                            <p:tgtEl>
                                              <p:spTgt spid="17"/>
                                            </p:tgtEl>
                                          </p:cBhvr>
                                        </p:animEffect>
                                        <p:anim calcmode="lin" valueType="num">
                                          <p:cBhvr>
                                            <p:cTn id="76" dur="500" fill="hold"/>
                                            <p:tgtEl>
                                              <p:spTgt spid="17"/>
                                            </p:tgtEl>
                                            <p:attrNameLst>
                                              <p:attrName>ppt_x</p:attrName>
                                            </p:attrNameLst>
                                          </p:cBhvr>
                                          <p:tavLst>
                                            <p:tav tm="0">
                                              <p:val>
                                                <p:strVal val="#ppt_x"/>
                                              </p:val>
                                            </p:tav>
                                            <p:tav tm="100000">
                                              <p:val>
                                                <p:strVal val="#ppt_x"/>
                                              </p:val>
                                            </p:tav>
                                          </p:tavLst>
                                        </p:anim>
                                        <p:anim calcmode="lin" valueType="num">
                                          <p:cBhvr>
                                            <p:cTn id="77" dur="500" fill="hold"/>
                                            <p:tgtEl>
                                              <p:spTgt spid="17"/>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500"/>
                                            <p:tgtEl>
                                              <p:spTgt spid="24"/>
                                            </p:tgtEl>
                                          </p:cBhvr>
                                        </p:animEffect>
                                        <p:anim calcmode="lin" valueType="num">
                                          <p:cBhvr>
                                            <p:cTn id="81" dur="500" fill="hold"/>
                                            <p:tgtEl>
                                              <p:spTgt spid="24"/>
                                            </p:tgtEl>
                                            <p:attrNameLst>
                                              <p:attrName>ppt_x</p:attrName>
                                            </p:attrNameLst>
                                          </p:cBhvr>
                                          <p:tavLst>
                                            <p:tav tm="0">
                                              <p:val>
                                                <p:strVal val="#ppt_x"/>
                                              </p:val>
                                            </p:tav>
                                            <p:tav tm="100000">
                                              <p:val>
                                                <p:strVal val="#ppt_x"/>
                                              </p:val>
                                            </p:tav>
                                          </p:tavLst>
                                        </p:anim>
                                        <p:anim calcmode="lin" valueType="num">
                                          <p:cBhvr>
                                            <p:cTn id="82" dur="500" fill="hold"/>
                                            <p:tgtEl>
                                              <p:spTgt spid="2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500"/>
                                            <p:tgtEl>
                                              <p:spTgt spid="31"/>
                                            </p:tgtEl>
                                          </p:cBhvr>
                                        </p:animEffect>
                                        <p:anim calcmode="lin" valueType="num">
                                          <p:cBhvr>
                                            <p:cTn id="86" dur="500" fill="hold"/>
                                            <p:tgtEl>
                                              <p:spTgt spid="31"/>
                                            </p:tgtEl>
                                            <p:attrNameLst>
                                              <p:attrName>ppt_x</p:attrName>
                                            </p:attrNameLst>
                                          </p:cBhvr>
                                          <p:tavLst>
                                            <p:tav tm="0">
                                              <p:val>
                                                <p:strVal val="#ppt_x"/>
                                              </p:val>
                                            </p:tav>
                                            <p:tav tm="100000">
                                              <p:val>
                                                <p:strVal val="#ppt_x"/>
                                              </p:val>
                                            </p:tav>
                                          </p:tavLst>
                                        </p:anim>
                                        <p:anim calcmode="lin" valueType="num">
                                          <p:cBhvr>
                                            <p:cTn id="87"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4" grpId="0"/>
          <p:bldP spid="15" grpId="0"/>
          <p:bldP spid="17" grpId="0"/>
          <p:bldP spid="21" grpId="0"/>
          <p:bldP spid="22" grpId="0"/>
          <p:bldP spid="24" grpId="0"/>
          <p:bldP spid="28" grpId="0"/>
          <p:bldP spid="29" grpId="0"/>
          <p:bldP spid="31" grpId="0"/>
        </p:bldLst>
      </p:timing>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2724150" y="1557515"/>
            <a:ext cx="1533525" cy="3547885"/>
            <a:chOff x="1676400" y="1414640"/>
            <a:chExt cx="1533525" cy="3547885"/>
          </a:xfrm>
          <a:effectLst>
            <a:outerShdw blurRad="444500" dist="190500" dir="8100000" algn="tr" rotWithShape="0">
              <a:prstClr val="black">
                <a:alpha val="40000"/>
              </a:prstClr>
            </a:outerShdw>
          </a:effectLst>
        </p:grpSpPr>
        <p:sp>
          <p:nvSpPr>
            <p:cNvPr id="5" name="圆角矩形 4"/>
            <p:cNvSpPr/>
            <p:nvPr/>
          </p:nvSpPr>
          <p:spPr>
            <a:xfrm>
              <a:off x="1676400" y="1571625"/>
              <a:ext cx="1533525" cy="3390900"/>
            </a:xfrm>
            <a:prstGeom prst="roundRect">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2078633" y="1414640"/>
              <a:ext cx="756381" cy="756381"/>
              <a:chOff x="2078633" y="1414640"/>
              <a:chExt cx="756381" cy="756381"/>
            </a:xfrm>
          </p:grpSpPr>
          <p:sp>
            <p:nvSpPr>
              <p:cNvPr id="7" name="椭圆 6"/>
              <p:cNvSpPr/>
              <p:nvPr/>
            </p:nvSpPr>
            <p:spPr>
              <a:xfrm rot="9480000">
                <a:off x="2078633" y="1414640"/>
                <a:ext cx="756381" cy="756381"/>
              </a:xfrm>
              <a:prstGeom prst="ellipse">
                <a:avLst/>
              </a:prstGeom>
              <a:solidFill>
                <a:schemeClr val="accent1"/>
              </a:solidFill>
              <a:ln w="53975">
                <a:solidFill>
                  <a:schemeClr val="accent1">
                    <a:lumMod val="20000"/>
                    <a:lumOff val="80000"/>
                  </a:schemeClr>
                </a:soli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258385" y="1469664"/>
                <a:ext cx="396875" cy="646331"/>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1</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grpSp>
        <p:nvGrpSpPr>
          <p:cNvPr id="9" name="组合 8"/>
          <p:cNvGrpSpPr/>
          <p:nvPr/>
        </p:nvGrpSpPr>
        <p:grpSpPr>
          <a:xfrm>
            <a:off x="4705188" y="1557516"/>
            <a:ext cx="1533525" cy="3547884"/>
            <a:chOff x="3657438" y="1414641"/>
            <a:chExt cx="1533525" cy="3547884"/>
          </a:xfrm>
          <a:effectLst>
            <a:outerShdw blurRad="444500" dist="190500" dir="8100000" algn="tr" rotWithShape="0">
              <a:prstClr val="black">
                <a:alpha val="40000"/>
              </a:prstClr>
            </a:outerShdw>
          </a:effectLst>
        </p:grpSpPr>
        <p:sp>
          <p:nvSpPr>
            <p:cNvPr id="10" name="圆角矩形 9"/>
            <p:cNvSpPr/>
            <p:nvPr/>
          </p:nvSpPr>
          <p:spPr>
            <a:xfrm>
              <a:off x="3657438" y="1571625"/>
              <a:ext cx="1533525" cy="3390900"/>
            </a:xfrm>
            <a:prstGeom prst="roundRect">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4046012" y="1414641"/>
              <a:ext cx="756381" cy="756381"/>
              <a:chOff x="3857579" y="1414641"/>
              <a:chExt cx="756381" cy="756381"/>
            </a:xfrm>
          </p:grpSpPr>
          <p:sp>
            <p:nvSpPr>
              <p:cNvPr id="12" name="椭圆 11"/>
              <p:cNvSpPr/>
              <p:nvPr/>
            </p:nvSpPr>
            <p:spPr>
              <a:xfrm rot="9480000">
                <a:off x="3857579" y="1414641"/>
                <a:ext cx="756381" cy="756381"/>
              </a:xfrm>
              <a:prstGeom prst="ellipse">
                <a:avLst/>
              </a:prstGeom>
              <a:solidFill>
                <a:schemeClr val="accent1"/>
              </a:solidFill>
              <a:ln w="53975">
                <a:solidFill>
                  <a:schemeClr val="accent1">
                    <a:lumMod val="20000"/>
                    <a:lumOff val="80000"/>
                  </a:schemeClr>
                </a:soli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4037331" y="1469664"/>
                <a:ext cx="396875" cy="646331"/>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2</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grpSp>
        <p:nvGrpSpPr>
          <p:cNvPr id="14" name="组合 13"/>
          <p:cNvGrpSpPr/>
          <p:nvPr/>
        </p:nvGrpSpPr>
        <p:grpSpPr>
          <a:xfrm>
            <a:off x="6686226" y="1579544"/>
            <a:ext cx="1533525" cy="3547884"/>
            <a:chOff x="5638476" y="1436669"/>
            <a:chExt cx="1533525" cy="3547884"/>
          </a:xfrm>
          <a:effectLst>
            <a:outerShdw blurRad="444500" dist="190500" dir="8100000" algn="tr" rotWithShape="0">
              <a:prstClr val="black">
                <a:alpha val="40000"/>
              </a:prstClr>
            </a:outerShdw>
          </a:effectLst>
        </p:grpSpPr>
        <p:sp>
          <p:nvSpPr>
            <p:cNvPr id="15" name="圆角矩形 14"/>
            <p:cNvSpPr/>
            <p:nvPr/>
          </p:nvSpPr>
          <p:spPr>
            <a:xfrm>
              <a:off x="5638476" y="1593653"/>
              <a:ext cx="1533525" cy="3390900"/>
            </a:xfrm>
            <a:prstGeom prst="roundRect">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6027050" y="1436669"/>
              <a:ext cx="756381" cy="756381"/>
              <a:chOff x="5503175" y="1414641"/>
              <a:chExt cx="756381" cy="756381"/>
            </a:xfrm>
          </p:grpSpPr>
          <p:sp>
            <p:nvSpPr>
              <p:cNvPr id="17" name="椭圆 16"/>
              <p:cNvSpPr/>
              <p:nvPr/>
            </p:nvSpPr>
            <p:spPr>
              <a:xfrm rot="9480000">
                <a:off x="5503175" y="1414641"/>
                <a:ext cx="756381" cy="756381"/>
              </a:xfrm>
              <a:prstGeom prst="ellipse">
                <a:avLst/>
              </a:prstGeom>
              <a:solidFill>
                <a:schemeClr val="accent1"/>
              </a:solidFill>
              <a:ln w="53975">
                <a:solidFill>
                  <a:schemeClr val="accent1">
                    <a:lumMod val="20000"/>
                    <a:lumOff val="80000"/>
                  </a:schemeClr>
                </a:soli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5682927" y="1491528"/>
                <a:ext cx="396875" cy="646331"/>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3</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sp>
        <p:nvSpPr>
          <p:cNvPr id="19" name="Rectangle 5"/>
          <p:cNvSpPr/>
          <p:nvPr/>
        </p:nvSpPr>
        <p:spPr bwMode="auto">
          <a:xfrm>
            <a:off x="2854926" y="2870214"/>
            <a:ext cx="1286670" cy="82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50000"/>
              </a:lnSpc>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0" name="矩形 19"/>
          <p:cNvSpPr/>
          <p:nvPr/>
        </p:nvSpPr>
        <p:spPr>
          <a:xfrm>
            <a:off x="2892968" y="2522506"/>
            <a:ext cx="1210589" cy="400110"/>
          </a:xfrm>
          <a:prstGeom prst="rect">
            <a:avLst/>
          </a:prstGeom>
        </p:spPr>
        <p:txBody>
          <a:bodyPr wrap="none">
            <a:spAutoFit/>
          </a:bodyPr>
          <a:lstStyle/>
          <a:p>
            <a:pPr algn="ctr"/>
            <a:r>
              <a:rPr lang="zh-CN" altLang="en-US" sz="2000" dirty="0">
                <a:solidFill>
                  <a:schemeClr val="bg1">
                    <a:lumMod val="50000"/>
                  </a:schemeClr>
                </a:solidFill>
                <a:latin typeface="微软雅黑" panose="020B0503020204020204" pitchFamily="34" charset="-122"/>
                <a:ea typeface="微软雅黑" panose="020B0503020204020204" pitchFamily="34" charset="-122"/>
              </a:rPr>
              <a:t>标题内容</a:t>
            </a:r>
          </a:p>
        </p:txBody>
      </p:sp>
      <p:sp>
        <p:nvSpPr>
          <p:cNvPr id="21" name="Rectangle 5"/>
          <p:cNvSpPr/>
          <p:nvPr/>
        </p:nvSpPr>
        <p:spPr bwMode="auto">
          <a:xfrm>
            <a:off x="4828616" y="2870214"/>
            <a:ext cx="1286670" cy="82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50000"/>
              </a:lnSpc>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2" name="矩形 21"/>
          <p:cNvSpPr/>
          <p:nvPr/>
        </p:nvSpPr>
        <p:spPr>
          <a:xfrm>
            <a:off x="4866658" y="2522506"/>
            <a:ext cx="1210589" cy="400110"/>
          </a:xfrm>
          <a:prstGeom prst="rect">
            <a:avLst/>
          </a:prstGeom>
        </p:spPr>
        <p:txBody>
          <a:bodyPr wrap="none">
            <a:spAutoFit/>
          </a:bodyPr>
          <a:lstStyle/>
          <a:p>
            <a:pPr algn="ctr"/>
            <a:r>
              <a:rPr lang="zh-CN" altLang="en-US" sz="2000" dirty="0">
                <a:solidFill>
                  <a:schemeClr val="bg1">
                    <a:lumMod val="50000"/>
                  </a:schemeClr>
                </a:solidFill>
                <a:latin typeface="微软雅黑" panose="020B0503020204020204" pitchFamily="34" charset="-122"/>
                <a:ea typeface="微软雅黑" panose="020B0503020204020204" pitchFamily="34" charset="-122"/>
              </a:rPr>
              <a:t>标题内容</a:t>
            </a:r>
          </a:p>
        </p:txBody>
      </p:sp>
      <p:sp>
        <p:nvSpPr>
          <p:cNvPr id="23" name="Rectangle 5"/>
          <p:cNvSpPr/>
          <p:nvPr/>
        </p:nvSpPr>
        <p:spPr bwMode="auto">
          <a:xfrm>
            <a:off x="6828866" y="2870214"/>
            <a:ext cx="1286670" cy="82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50000"/>
              </a:lnSpc>
              <a:spcBef>
                <a:spcPct val="0"/>
              </a:spcBef>
              <a:spcAft>
                <a:spcPct val="0"/>
              </a:spcAft>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4" name="矩形 23"/>
          <p:cNvSpPr/>
          <p:nvPr/>
        </p:nvSpPr>
        <p:spPr>
          <a:xfrm>
            <a:off x="6866908" y="2522506"/>
            <a:ext cx="1210589" cy="400110"/>
          </a:xfrm>
          <a:prstGeom prst="rect">
            <a:avLst/>
          </a:prstGeom>
        </p:spPr>
        <p:txBody>
          <a:bodyPr wrap="none">
            <a:spAutoFit/>
          </a:bodyPr>
          <a:lstStyle/>
          <a:p>
            <a:pPr algn="ctr"/>
            <a:r>
              <a:rPr lang="zh-CN" altLang="en-US" sz="2000" dirty="0">
                <a:solidFill>
                  <a:schemeClr val="bg1">
                    <a:lumMod val="50000"/>
                  </a:schemeClr>
                </a:solidFill>
                <a:latin typeface="微软雅黑" panose="020B0503020204020204" pitchFamily="34" charset="-122"/>
                <a:ea typeface="微软雅黑" panose="020B0503020204020204" pitchFamily="34" charset="-122"/>
              </a:rPr>
              <a:t>标题内容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par>
                          <p:cTn id="17" fill="hold">
                            <p:stCondLst>
                              <p:cond delay="3349"/>
                            </p:stCondLst>
                            <p:childTnLst>
                              <p:par>
                                <p:cTn id="18" presetID="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par>
                          <p:cTn id="22" fill="hold">
                            <p:stCondLst>
                              <p:cond delay="3849"/>
                            </p:stCondLst>
                            <p:childTnLst>
                              <p:par>
                                <p:cTn id="23" presetID="10"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par>
                          <p:cTn id="26" fill="hold">
                            <p:stCondLst>
                              <p:cond delay="4349"/>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childTnLst>
                          </p:cTn>
                        </p:par>
                        <p:par>
                          <p:cTn id="30" fill="hold">
                            <p:stCondLst>
                              <p:cond delay="6699"/>
                            </p:stCondLst>
                            <p:childTnLst>
                              <p:par>
                                <p:cTn id="31" presetID="2" presetClass="entr" presetSubtype="4"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par>
                          <p:cTn id="35" fill="hold">
                            <p:stCondLst>
                              <p:cond delay="7199"/>
                            </p:stCondLst>
                            <p:childTnLst>
                              <p:par>
                                <p:cTn id="36" presetID="10" presetClass="entr" presetSubtype="0" fill="hold" grpId="0" nodeType="afterEffect">
                                  <p:stCondLst>
                                    <p:cond delay="0"/>
                                  </p:stCondLst>
                                  <p:iterate type="lt">
                                    <p:tmPct val="10000"/>
                                  </p:iterate>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childTnLst>
                          </p:cTn>
                        </p:par>
                        <p:par>
                          <p:cTn id="39" fill="hold">
                            <p:stCondLst>
                              <p:cond delay="7849"/>
                            </p:stCondLst>
                            <p:childTnLst>
                              <p:par>
                                <p:cTn id="40" presetID="10" presetClass="entr" presetSubtype="0" fill="hold" grpId="0" nodeType="afterEffect">
                                  <p:stCondLst>
                                    <p:cond delay="0"/>
                                  </p:stCondLst>
                                  <p:iterate type="lt">
                                    <p:tmPct val="10000"/>
                                  </p:iterate>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bwMode="auto">
          <a:xfrm>
            <a:off x="5102686" y="1932516"/>
            <a:ext cx="5394584" cy="457576"/>
            <a:chOff x="3291828" y="1648178"/>
            <a:chExt cx="4045950" cy="343306"/>
          </a:xfrm>
        </p:grpSpPr>
        <p:cxnSp>
          <p:nvCxnSpPr>
            <p:cNvPr id="6" name="Straight Connector 5"/>
            <p:cNvCxnSpPr/>
            <p:nvPr/>
          </p:nvCxnSpPr>
          <p:spPr>
            <a:xfrm flipV="1">
              <a:off x="3809989" y="1648178"/>
              <a:ext cx="3527789" cy="9034"/>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flipV="1">
              <a:off x="3291828" y="1660601"/>
              <a:ext cx="518161" cy="330883"/>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bwMode="auto">
          <a:xfrm>
            <a:off x="5034953" y="2922928"/>
            <a:ext cx="5462318" cy="522300"/>
            <a:chOff x="3241758" y="1648178"/>
            <a:chExt cx="4096020" cy="391148"/>
          </a:xfrm>
        </p:grpSpPr>
        <p:cxnSp>
          <p:nvCxnSpPr>
            <p:cNvPr id="9" name="Straight Connector 8"/>
            <p:cNvCxnSpPr/>
            <p:nvPr/>
          </p:nvCxnSpPr>
          <p:spPr>
            <a:xfrm flipV="1">
              <a:off x="3809490" y="1648178"/>
              <a:ext cx="3528288" cy="9018"/>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V="1">
              <a:off x="3241758" y="1657196"/>
              <a:ext cx="567732" cy="38213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bwMode="auto">
          <a:xfrm flipV="1">
            <a:off x="5034953" y="3913340"/>
            <a:ext cx="5462318" cy="522300"/>
            <a:chOff x="3241758" y="1648178"/>
            <a:chExt cx="4096020" cy="391148"/>
          </a:xfrm>
        </p:grpSpPr>
        <p:cxnSp>
          <p:nvCxnSpPr>
            <p:cNvPr id="12" name="Straight Connector 11"/>
            <p:cNvCxnSpPr/>
            <p:nvPr/>
          </p:nvCxnSpPr>
          <p:spPr>
            <a:xfrm flipV="1">
              <a:off x="3809490" y="1648178"/>
              <a:ext cx="3528288" cy="9018"/>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3241758" y="1657196"/>
              <a:ext cx="567732" cy="38213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bwMode="auto">
          <a:xfrm flipV="1">
            <a:off x="5034953" y="4903752"/>
            <a:ext cx="5462318" cy="520794"/>
            <a:chOff x="3241758" y="1648178"/>
            <a:chExt cx="4096020" cy="391148"/>
          </a:xfrm>
        </p:grpSpPr>
        <p:cxnSp>
          <p:nvCxnSpPr>
            <p:cNvPr id="15" name="Straight Connector 14"/>
            <p:cNvCxnSpPr/>
            <p:nvPr/>
          </p:nvCxnSpPr>
          <p:spPr>
            <a:xfrm flipV="1">
              <a:off x="3809490" y="1648178"/>
              <a:ext cx="3528288" cy="9044"/>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flipV="1">
              <a:off x="3241758" y="1657222"/>
              <a:ext cx="567732" cy="382104"/>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10227842" y="1646531"/>
            <a:ext cx="609600" cy="6096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1705" noProof="1"/>
          </a:p>
        </p:txBody>
      </p:sp>
      <p:sp>
        <p:nvSpPr>
          <p:cNvPr id="18" name="Oval 17"/>
          <p:cNvSpPr/>
          <p:nvPr/>
        </p:nvSpPr>
        <p:spPr>
          <a:xfrm>
            <a:off x="10227842" y="2638448"/>
            <a:ext cx="609600" cy="608095"/>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1705" noProof="1"/>
          </a:p>
        </p:txBody>
      </p:sp>
      <p:sp>
        <p:nvSpPr>
          <p:cNvPr id="19" name="Oval 18"/>
          <p:cNvSpPr/>
          <p:nvPr/>
        </p:nvSpPr>
        <p:spPr>
          <a:xfrm>
            <a:off x="10227842" y="4136107"/>
            <a:ext cx="609600" cy="6096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1705" noProof="1"/>
          </a:p>
        </p:txBody>
      </p:sp>
      <p:sp>
        <p:nvSpPr>
          <p:cNvPr id="20" name="Oval 19"/>
          <p:cNvSpPr/>
          <p:nvPr/>
        </p:nvSpPr>
        <p:spPr>
          <a:xfrm>
            <a:off x="10227842" y="5126519"/>
            <a:ext cx="609600" cy="609600"/>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1705" noProof="1"/>
          </a:p>
        </p:txBody>
      </p:sp>
      <p:sp>
        <p:nvSpPr>
          <p:cNvPr id="21" name="TextBox 20"/>
          <p:cNvSpPr txBox="1"/>
          <p:nvPr/>
        </p:nvSpPr>
        <p:spPr>
          <a:xfrm>
            <a:off x="5783030" y="1176913"/>
            <a:ext cx="4405677" cy="707310"/>
          </a:xfrm>
          <a:prstGeom prst="rect">
            <a:avLst/>
          </a:prstGeom>
          <a:noFill/>
        </p:spPr>
        <p:txBody>
          <a:bodyPr>
            <a:spAutoFit/>
          </a:bodyPr>
          <a:lstStyle/>
          <a:p>
            <a:r>
              <a:rPr lang="en-US" sz="1600" b="1" noProof="1">
                <a:solidFill>
                  <a:schemeClr val="accent1"/>
                </a:solidFill>
              </a:rPr>
              <a:t>BALANCED SCORECARDS</a:t>
            </a:r>
          </a:p>
          <a:p>
            <a:r>
              <a:rPr lang="zh-CN" altLang="en-US" sz="1200" b="1" noProof="1">
                <a:solidFill>
                  <a:schemeClr val="tx1">
                    <a:lumMod val="50000"/>
                    <a:lumOff val="50000"/>
                  </a:schemeClr>
                </a:solidFill>
              </a:rPr>
              <a:t>请替换文字内容，点击添加相关标题文字，修改文字内容，也可以直接复制你的内容到此。  </a:t>
            </a:r>
            <a:endParaRPr lang="en-US" sz="1200" b="1" noProof="1">
              <a:solidFill>
                <a:schemeClr val="tx1">
                  <a:lumMod val="50000"/>
                  <a:lumOff val="50000"/>
                </a:schemeClr>
              </a:solidFill>
            </a:endParaRPr>
          </a:p>
        </p:txBody>
      </p:sp>
      <p:sp>
        <p:nvSpPr>
          <p:cNvPr id="22" name="TextBox 21"/>
          <p:cNvSpPr txBox="1"/>
          <p:nvPr/>
        </p:nvSpPr>
        <p:spPr>
          <a:xfrm>
            <a:off x="5861300" y="1989713"/>
            <a:ext cx="4407182" cy="707310"/>
          </a:xfrm>
          <a:prstGeom prst="rect">
            <a:avLst/>
          </a:prstGeom>
          <a:noFill/>
        </p:spPr>
        <p:txBody>
          <a:bodyPr>
            <a:spAutoFit/>
          </a:bodyPr>
          <a:lstStyle/>
          <a:p>
            <a:r>
              <a:rPr lang="en-US" sz="1600" noProof="1">
                <a:solidFill>
                  <a:schemeClr val="accent2"/>
                </a:solidFill>
              </a:rPr>
              <a:t>BALANCED SCORECARDS</a:t>
            </a:r>
          </a:p>
          <a:p>
            <a:r>
              <a:rPr lang="zh-CN" altLang="en-US" sz="1200" b="1" noProof="1">
                <a:solidFill>
                  <a:schemeClr val="tx1">
                    <a:lumMod val="50000"/>
                    <a:lumOff val="50000"/>
                  </a:schemeClr>
                </a:solidFill>
              </a:rPr>
              <a:t>请替换文字内容，点击添加相关标题文字，修改文字内容，也可以直接复制你的内容到此。  </a:t>
            </a:r>
            <a:r>
              <a:rPr lang="en-US" sz="1200" b="1" noProof="1">
                <a:solidFill>
                  <a:schemeClr val="tx1">
                    <a:lumMod val="50000"/>
                    <a:lumOff val="50000"/>
                  </a:schemeClr>
                </a:solidFill>
              </a:rPr>
              <a:t> </a:t>
            </a:r>
          </a:p>
        </p:txBody>
      </p:sp>
      <p:sp>
        <p:nvSpPr>
          <p:cNvPr id="23" name="TextBox 22"/>
          <p:cNvSpPr txBox="1"/>
          <p:nvPr/>
        </p:nvSpPr>
        <p:spPr>
          <a:xfrm>
            <a:off x="5822165" y="4438650"/>
            <a:ext cx="4407182" cy="707310"/>
          </a:xfrm>
          <a:prstGeom prst="rect">
            <a:avLst/>
          </a:prstGeom>
          <a:noFill/>
        </p:spPr>
        <p:txBody>
          <a:bodyPr>
            <a:spAutoFit/>
          </a:bodyPr>
          <a:lstStyle/>
          <a:p>
            <a:r>
              <a:rPr lang="en-US" sz="1600" noProof="1">
                <a:solidFill>
                  <a:schemeClr val="accent3"/>
                </a:solidFill>
              </a:rPr>
              <a:t>BALANCED SCORECARDS</a:t>
            </a:r>
          </a:p>
          <a:p>
            <a:pPr algn="just"/>
            <a:r>
              <a:rPr lang="zh-CN" altLang="en-US" sz="1200" b="1" noProof="1">
                <a:solidFill>
                  <a:schemeClr val="tx1">
                    <a:lumMod val="50000"/>
                    <a:lumOff val="50000"/>
                  </a:schemeClr>
                </a:solidFill>
              </a:rPr>
              <a:t>请替换文字内容，点击添加相关标题文字，修改文字内容，也可以直接复制你的内容到此。</a:t>
            </a:r>
            <a:endParaRPr lang="en-US" sz="1200" b="1" noProof="1">
              <a:solidFill>
                <a:schemeClr val="tx1">
                  <a:lumMod val="50000"/>
                  <a:lumOff val="50000"/>
                </a:schemeClr>
              </a:solidFill>
            </a:endParaRPr>
          </a:p>
        </p:txBody>
      </p:sp>
      <p:sp>
        <p:nvSpPr>
          <p:cNvPr id="24" name="TextBox 23"/>
          <p:cNvSpPr txBox="1"/>
          <p:nvPr/>
        </p:nvSpPr>
        <p:spPr>
          <a:xfrm>
            <a:off x="5901940" y="5460670"/>
            <a:ext cx="4405678" cy="707310"/>
          </a:xfrm>
          <a:prstGeom prst="rect">
            <a:avLst/>
          </a:prstGeom>
          <a:noFill/>
        </p:spPr>
        <p:txBody>
          <a:bodyPr>
            <a:spAutoFit/>
          </a:bodyPr>
          <a:lstStyle/>
          <a:p>
            <a:r>
              <a:rPr lang="en-US" sz="1600" noProof="1">
                <a:solidFill>
                  <a:schemeClr val="accent4"/>
                </a:solidFill>
              </a:rPr>
              <a:t>BALANCED SCORECARDS</a:t>
            </a:r>
          </a:p>
          <a:p>
            <a:pPr algn="just"/>
            <a:r>
              <a:rPr lang="zh-CN" altLang="en-US" sz="1200" b="1" noProof="1">
                <a:solidFill>
                  <a:schemeClr val="tx1">
                    <a:lumMod val="50000"/>
                    <a:lumOff val="50000"/>
                  </a:schemeClr>
                </a:solidFill>
              </a:rPr>
              <a:t>请替换文字内容，点击添加相关标题文字，修改文字内容，也可以直接复制你的内容到此。  </a:t>
            </a:r>
            <a:endParaRPr lang="en-US" sz="1200" b="1" noProof="1">
              <a:solidFill>
                <a:schemeClr val="tx1">
                  <a:lumMod val="50000"/>
                  <a:lumOff val="50000"/>
                </a:schemeClr>
              </a:solidFill>
            </a:endParaRPr>
          </a:p>
        </p:txBody>
      </p:sp>
      <p:grpSp>
        <p:nvGrpSpPr>
          <p:cNvPr id="42" name="Group 41"/>
          <p:cNvGrpSpPr/>
          <p:nvPr/>
        </p:nvGrpSpPr>
        <p:grpSpPr bwMode="auto">
          <a:xfrm>
            <a:off x="1296073" y="1386134"/>
            <a:ext cx="4351491" cy="4351490"/>
            <a:chOff x="1365098" y="1657350"/>
            <a:chExt cx="2603804" cy="2603802"/>
          </a:xfrm>
        </p:grpSpPr>
        <p:sp>
          <p:nvSpPr>
            <p:cNvPr id="43" name="Right Arrow 42"/>
            <p:cNvSpPr/>
            <p:nvPr/>
          </p:nvSpPr>
          <p:spPr>
            <a:xfrm rot="8035565">
              <a:off x="3047078" y="2320684"/>
              <a:ext cx="305323" cy="3044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705" noProof="1"/>
            </a:p>
          </p:txBody>
        </p:sp>
        <p:sp>
          <p:nvSpPr>
            <p:cNvPr id="44" name="Right Arrow 43"/>
            <p:cNvSpPr/>
            <p:nvPr/>
          </p:nvSpPr>
          <p:spPr>
            <a:xfrm rot="2490449">
              <a:off x="2003665" y="2305824"/>
              <a:ext cx="305323" cy="3044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705" noProof="1"/>
            </a:p>
          </p:txBody>
        </p:sp>
        <p:sp>
          <p:nvSpPr>
            <p:cNvPr id="45" name="Right Arrow 44"/>
            <p:cNvSpPr/>
            <p:nvPr/>
          </p:nvSpPr>
          <p:spPr>
            <a:xfrm rot="18917440">
              <a:off x="1994659" y="3306455"/>
              <a:ext cx="305323" cy="3044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705" noProof="1"/>
            </a:p>
          </p:txBody>
        </p:sp>
        <p:sp>
          <p:nvSpPr>
            <p:cNvPr id="46" name="Right Arrow 45"/>
            <p:cNvSpPr/>
            <p:nvPr/>
          </p:nvSpPr>
          <p:spPr>
            <a:xfrm rot="13329968">
              <a:off x="3058336" y="3289342"/>
              <a:ext cx="305324" cy="3044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705" noProof="1"/>
            </a:p>
          </p:txBody>
        </p:sp>
        <p:grpSp>
          <p:nvGrpSpPr>
            <p:cNvPr id="28698" name="Group 46"/>
            <p:cNvGrpSpPr/>
            <p:nvPr/>
          </p:nvGrpSpPr>
          <p:grpSpPr bwMode="auto">
            <a:xfrm>
              <a:off x="1365098" y="1657350"/>
              <a:ext cx="2603804" cy="2603802"/>
              <a:chOff x="2965298" y="1328882"/>
              <a:chExt cx="3213404" cy="3213402"/>
            </a:xfrm>
          </p:grpSpPr>
          <p:sp>
            <p:nvSpPr>
              <p:cNvPr id="48" name="Block Arc 47"/>
              <p:cNvSpPr/>
              <p:nvPr/>
            </p:nvSpPr>
            <p:spPr>
              <a:xfrm>
                <a:off x="2965298" y="1328882"/>
                <a:ext cx="3213404" cy="3213402"/>
              </a:xfrm>
              <a:prstGeom prst="rect">
                <a:avLst/>
              </a:prstGeom>
              <a:solidFill>
                <a:schemeClr val="accent4"/>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9" name="Block Arc 48"/>
              <p:cNvSpPr/>
              <p:nvPr/>
            </p:nvSpPr>
            <p:spPr>
              <a:xfrm>
                <a:off x="2965298" y="1328882"/>
                <a:ext cx="3213404" cy="3213402"/>
              </a:xfrm>
              <a:prstGeom prst="rect">
                <a:avLst/>
              </a:pr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0" name="Block Arc 49"/>
              <p:cNvSpPr/>
              <p:nvPr/>
            </p:nvSpPr>
            <p:spPr>
              <a:xfrm>
                <a:off x="2965298" y="1328882"/>
                <a:ext cx="3213404" cy="3213402"/>
              </a:xfrm>
              <a:prstGeom prst="rect">
                <a:avLst/>
              </a:pr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1" name="Block Arc 50"/>
              <p:cNvSpPr/>
              <p:nvPr/>
            </p:nvSpPr>
            <p:spPr>
              <a:xfrm>
                <a:off x="2965298" y="1328882"/>
                <a:ext cx="3213404" cy="3213402"/>
              </a:xfrm>
              <a:prstGeom prst="rect">
                <a:avLst/>
              </a:pr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grpSp>
      <p:grpSp>
        <p:nvGrpSpPr>
          <p:cNvPr id="52" name="Group 51"/>
          <p:cNvGrpSpPr/>
          <p:nvPr/>
        </p:nvGrpSpPr>
        <p:grpSpPr bwMode="auto">
          <a:xfrm>
            <a:off x="2542366" y="2618881"/>
            <a:ext cx="1857399" cy="1857399"/>
            <a:chOff x="2111300" y="2403551"/>
            <a:chExt cx="1111400" cy="1111400"/>
          </a:xfrm>
        </p:grpSpPr>
        <p:sp>
          <p:nvSpPr>
            <p:cNvPr id="53" name="Oval 52"/>
            <p:cNvSpPr/>
            <p:nvPr/>
          </p:nvSpPr>
          <p:spPr>
            <a:xfrm>
              <a:off x="2111300" y="2403551"/>
              <a:ext cx="1111400" cy="1111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705" noProof="1"/>
            </a:p>
          </p:txBody>
        </p:sp>
        <p:sp>
          <p:nvSpPr>
            <p:cNvPr id="28705" name="Freeform 152"/>
            <p:cNvSpPr>
              <a:spLocks noEditPoints="1" noChangeArrowheads="1"/>
            </p:cNvSpPr>
            <p:nvPr/>
          </p:nvSpPr>
          <p:spPr bwMode="auto">
            <a:xfrm>
              <a:off x="2433155" y="2743145"/>
              <a:ext cx="467690" cy="432211"/>
            </a:xfrm>
            <a:custGeom>
              <a:avLst/>
              <a:gdLst>
                <a:gd name="T0" fmla="*/ 67 w 67"/>
                <a:gd name="T1" fmla="*/ 20 h 62"/>
                <a:gd name="T2" fmla="*/ 46 w 67"/>
                <a:gd name="T3" fmla="*/ 36 h 62"/>
                <a:gd name="T4" fmla="*/ 42 w 67"/>
                <a:gd name="T5" fmla="*/ 40 h 62"/>
                <a:gd name="T6" fmla="*/ 39 w 67"/>
                <a:gd name="T7" fmla="*/ 47 h 62"/>
                <a:gd name="T8" fmla="*/ 44 w 67"/>
                <a:gd name="T9" fmla="*/ 52 h 62"/>
                <a:gd name="T10" fmla="*/ 52 w 67"/>
                <a:gd name="T11" fmla="*/ 58 h 62"/>
                <a:gd name="T12" fmla="*/ 52 w 67"/>
                <a:gd name="T13" fmla="*/ 61 h 62"/>
                <a:gd name="T14" fmla="*/ 51 w 67"/>
                <a:gd name="T15" fmla="*/ 62 h 62"/>
                <a:gd name="T16" fmla="*/ 17 w 67"/>
                <a:gd name="T17" fmla="*/ 62 h 62"/>
                <a:gd name="T18" fmla="*/ 16 w 67"/>
                <a:gd name="T19" fmla="*/ 61 h 62"/>
                <a:gd name="T20" fmla="*/ 16 w 67"/>
                <a:gd name="T21" fmla="*/ 58 h 62"/>
                <a:gd name="T22" fmla="*/ 24 w 67"/>
                <a:gd name="T23" fmla="*/ 52 h 62"/>
                <a:gd name="T24" fmla="*/ 29 w 67"/>
                <a:gd name="T25" fmla="*/ 47 h 62"/>
                <a:gd name="T26" fmla="*/ 26 w 67"/>
                <a:gd name="T27" fmla="*/ 40 h 62"/>
                <a:gd name="T28" fmla="*/ 22 w 67"/>
                <a:gd name="T29" fmla="*/ 36 h 62"/>
                <a:gd name="T30" fmla="*/ 0 w 67"/>
                <a:gd name="T31" fmla="*/ 20 h 62"/>
                <a:gd name="T32" fmla="*/ 0 w 67"/>
                <a:gd name="T33" fmla="*/ 15 h 62"/>
                <a:gd name="T34" fmla="*/ 4 w 67"/>
                <a:gd name="T35" fmla="*/ 11 h 62"/>
                <a:gd name="T36" fmla="*/ 16 w 67"/>
                <a:gd name="T37" fmla="*/ 11 h 62"/>
                <a:gd name="T38" fmla="*/ 16 w 67"/>
                <a:gd name="T39" fmla="*/ 7 h 62"/>
                <a:gd name="T40" fmla="*/ 22 w 67"/>
                <a:gd name="T41" fmla="*/ 0 h 62"/>
                <a:gd name="T42" fmla="*/ 45 w 67"/>
                <a:gd name="T43" fmla="*/ 0 h 62"/>
                <a:gd name="T44" fmla="*/ 52 w 67"/>
                <a:gd name="T45" fmla="*/ 7 h 62"/>
                <a:gd name="T46" fmla="*/ 52 w 67"/>
                <a:gd name="T47" fmla="*/ 11 h 62"/>
                <a:gd name="T48" fmla="*/ 63 w 67"/>
                <a:gd name="T49" fmla="*/ 11 h 62"/>
                <a:gd name="T50" fmla="*/ 67 w 67"/>
                <a:gd name="T51" fmla="*/ 15 h 62"/>
                <a:gd name="T52" fmla="*/ 67 w 67"/>
                <a:gd name="T53" fmla="*/ 20 h 62"/>
                <a:gd name="T54" fmla="*/ 16 w 67"/>
                <a:gd name="T55" fmla="*/ 16 h 62"/>
                <a:gd name="T56" fmla="*/ 6 w 67"/>
                <a:gd name="T57" fmla="*/ 16 h 62"/>
                <a:gd name="T58" fmla="*/ 6 w 67"/>
                <a:gd name="T59" fmla="*/ 20 h 62"/>
                <a:gd name="T60" fmla="*/ 19 w 67"/>
                <a:gd name="T61" fmla="*/ 31 h 62"/>
                <a:gd name="T62" fmla="*/ 16 w 67"/>
                <a:gd name="T63" fmla="*/ 16 h 62"/>
                <a:gd name="T64" fmla="*/ 62 w 67"/>
                <a:gd name="T65" fmla="*/ 16 h 62"/>
                <a:gd name="T66" fmla="*/ 52 w 67"/>
                <a:gd name="T67" fmla="*/ 16 h 62"/>
                <a:gd name="T68" fmla="*/ 49 w 67"/>
                <a:gd name="T69" fmla="*/ 31 h 62"/>
                <a:gd name="T70" fmla="*/ 62 w 67"/>
                <a:gd name="T71" fmla="*/ 20 h 62"/>
                <a:gd name="T72" fmla="*/ 62 w 67"/>
                <a:gd name="T73" fmla="*/ 1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marL="30257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sz="1705"/>
            </a:p>
          </p:txBody>
        </p:sp>
      </p:grpSp>
      <p:sp>
        <p:nvSpPr>
          <p:cNvPr id="55" name="TextBox 54"/>
          <p:cNvSpPr txBox="1"/>
          <p:nvPr/>
        </p:nvSpPr>
        <p:spPr>
          <a:xfrm rot="2868486">
            <a:off x="3641195" y="2252890"/>
            <a:ext cx="1749781" cy="514327"/>
          </a:xfrm>
          <a:prstGeom prst="rect">
            <a:avLst/>
          </a:prstGeom>
          <a:noFill/>
        </p:spPr>
        <p:txBody>
          <a:bodyPr spcFirstLastPara="1" wrap="none">
            <a:prstTxWarp prst="textArchUp">
              <a:avLst/>
            </a:prstTxWarp>
            <a:spAutoFit/>
          </a:bodyPr>
          <a:lstStyle/>
          <a:p>
            <a:pPr algn="ctr"/>
            <a:r>
              <a:rPr lang="en-US" sz="1870" noProof="1">
                <a:solidFill>
                  <a:schemeClr val="bg1"/>
                </a:solidFill>
              </a:rPr>
              <a:t>Sample Text</a:t>
            </a:r>
          </a:p>
        </p:txBody>
      </p:sp>
      <p:sp>
        <p:nvSpPr>
          <p:cNvPr id="56" name="TextBox 55"/>
          <p:cNvSpPr txBox="1"/>
          <p:nvPr/>
        </p:nvSpPr>
        <p:spPr>
          <a:xfrm rot="18655703">
            <a:off x="1482289" y="2234188"/>
            <a:ext cx="1749784" cy="514329"/>
          </a:xfrm>
          <a:prstGeom prst="rect">
            <a:avLst/>
          </a:prstGeom>
          <a:noFill/>
        </p:spPr>
        <p:txBody>
          <a:bodyPr spcFirstLastPara="1" wrap="none">
            <a:prstTxWarp prst="textArchUp">
              <a:avLst/>
            </a:prstTxWarp>
            <a:spAutoFit/>
          </a:bodyPr>
          <a:lstStyle/>
          <a:p>
            <a:pPr algn="ctr"/>
            <a:r>
              <a:rPr lang="en-US" sz="1870" noProof="1">
                <a:solidFill>
                  <a:schemeClr val="bg1"/>
                </a:solidFill>
              </a:rPr>
              <a:t>Sample Text</a:t>
            </a:r>
          </a:p>
        </p:txBody>
      </p:sp>
      <p:sp>
        <p:nvSpPr>
          <p:cNvPr id="57" name="TextBox 56"/>
          <p:cNvSpPr txBox="1"/>
          <p:nvPr/>
        </p:nvSpPr>
        <p:spPr>
          <a:xfrm rot="3003157">
            <a:off x="1446485" y="4454236"/>
            <a:ext cx="1749784" cy="514327"/>
          </a:xfrm>
          <a:prstGeom prst="rect">
            <a:avLst/>
          </a:prstGeom>
          <a:noFill/>
        </p:spPr>
        <p:txBody>
          <a:bodyPr spcFirstLastPara="1" wrap="none">
            <a:prstTxWarp prst="textArchDown">
              <a:avLst/>
            </a:prstTxWarp>
            <a:spAutoFit/>
          </a:bodyPr>
          <a:lstStyle/>
          <a:p>
            <a:pPr algn="ctr"/>
            <a:r>
              <a:rPr lang="en-US" sz="1870" noProof="1">
                <a:solidFill>
                  <a:schemeClr val="bg1"/>
                </a:solidFill>
              </a:rPr>
              <a:t>Sample Text</a:t>
            </a:r>
          </a:p>
        </p:txBody>
      </p:sp>
      <p:sp>
        <p:nvSpPr>
          <p:cNvPr id="58" name="TextBox 57"/>
          <p:cNvSpPr txBox="1"/>
          <p:nvPr/>
        </p:nvSpPr>
        <p:spPr>
          <a:xfrm rot="8237276">
            <a:off x="3748225" y="4450679"/>
            <a:ext cx="1749787" cy="514327"/>
          </a:xfrm>
          <a:prstGeom prst="rect">
            <a:avLst/>
          </a:prstGeom>
          <a:noFill/>
        </p:spPr>
        <p:txBody>
          <a:bodyPr spcFirstLastPara="1" wrap="none">
            <a:prstTxWarp prst="textArchUp">
              <a:avLst/>
            </a:prstTxWarp>
            <a:spAutoFit/>
          </a:bodyPr>
          <a:lstStyle/>
          <a:p>
            <a:pPr algn="ctr"/>
            <a:r>
              <a:rPr lang="en-US" sz="1870" noProof="1">
                <a:solidFill>
                  <a:schemeClr val="bg1"/>
                </a:solidFill>
              </a:rPr>
              <a:t>Sample Text</a:t>
            </a:r>
          </a:p>
        </p:txBody>
      </p:sp>
      <p:sp>
        <p:nvSpPr>
          <p:cNvPr id="28712" name="文本框 40"/>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a:solidFill>
                  <a:srgbClr val="595959"/>
                </a:solidFill>
                <a:ea typeface="微软雅黑" panose="020B0503020204020204" pitchFamily="34" charset="-122"/>
                <a:sym typeface="Calibri" panose="020F0502020204030204" pitchFamily="34" charset="0"/>
              </a:rPr>
              <a:t>点击添加相关标题文字</a:t>
            </a:r>
          </a:p>
        </p:txBody>
      </p:sp>
      <p:sp>
        <p:nvSpPr>
          <p:cNvPr id="28713" name="文本框 5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a:solidFill>
                  <a:srgbClr val="595959"/>
                </a:solidFill>
                <a:ea typeface="微软雅黑" panose="020B0503020204020204" pitchFamily="34" charset="-122"/>
                <a:sym typeface="Calibri" panose="020F0502020204030204" pitchFamily="34" charset="0"/>
              </a:rPr>
              <a:t>ADD RELATED TITLE WORDS</a:t>
            </a:r>
            <a:endParaRPr lang="zh-CN" altLang="en-US" sz="1325">
              <a:solidFill>
                <a:srgbClr val="595959"/>
              </a:solidFill>
              <a:ea typeface="微软雅黑" panose="020B0503020204020204" pitchFamily="34" charset="-122"/>
              <a:sym typeface="Calibri" panose="020F0502020204030204" pitchFamily="34" charset="0"/>
            </a:endParaRPr>
          </a:p>
        </p:txBody>
      </p:sp>
    </p:spTree>
  </p:cSld>
  <p:clrMapOvr>
    <a:masterClrMapping/>
  </p:clrMapOvr>
  <p:transition spd="slow" advTm="2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500" fill="hold"/>
                                        <p:tgtEl>
                                          <p:spTgt spid="42"/>
                                        </p:tgtEl>
                                        <p:attrNameLst>
                                          <p:attrName>ppt_w</p:attrName>
                                        </p:attrNameLst>
                                      </p:cBhvr>
                                      <p:tavLst>
                                        <p:tav tm="0">
                                          <p:val>
                                            <p:fltVal val="0"/>
                                          </p:val>
                                        </p:tav>
                                        <p:tav tm="100000">
                                          <p:val>
                                            <p:strVal val="#ppt_w"/>
                                          </p:val>
                                        </p:tav>
                                      </p:tavLst>
                                    </p:anim>
                                    <p:anim calcmode="lin" valueType="num">
                                      <p:cBhvr>
                                        <p:cTn id="14" dur="500" fill="hold"/>
                                        <p:tgtEl>
                                          <p:spTgt spid="42"/>
                                        </p:tgtEl>
                                        <p:attrNameLst>
                                          <p:attrName>ppt_h</p:attrName>
                                        </p:attrNameLst>
                                      </p:cBhvr>
                                      <p:tavLst>
                                        <p:tav tm="0">
                                          <p:val>
                                            <p:fltVal val="0"/>
                                          </p:val>
                                        </p:tav>
                                        <p:tav tm="100000">
                                          <p:val>
                                            <p:strVal val="#ppt_h"/>
                                          </p:val>
                                        </p:tav>
                                      </p:tavLst>
                                    </p:anim>
                                    <p:animEffect transition="in" filter="fade">
                                      <p:cBhvr>
                                        <p:cTn id="15" dur="500"/>
                                        <p:tgtEl>
                                          <p:spTgt spid="4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p:cTn id="19" dur="500" fill="hold"/>
                                        <p:tgtEl>
                                          <p:spTgt spid="56"/>
                                        </p:tgtEl>
                                        <p:attrNameLst>
                                          <p:attrName>ppt_w</p:attrName>
                                        </p:attrNameLst>
                                      </p:cBhvr>
                                      <p:tavLst>
                                        <p:tav tm="0">
                                          <p:val>
                                            <p:fltVal val="0"/>
                                          </p:val>
                                        </p:tav>
                                        <p:tav tm="100000">
                                          <p:val>
                                            <p:strVal val="#ppt_w"/>
                                          </p:val>
                                        </p:tav>
                                      </p:tavLst>
                                    </p:anim>
                                    <p:anim calcmode="lin" valueType="num">
                                      <p:cBhvr>
                                        <p:cTn id="20" dur="500" fill="hold"/>
                                        <p:tgtEl>
                                          <p:spTgt spid="56"/>
                                        </p:tgtEl>
                                        <p:attrNameLst>
                                          <p:attrName>ppt_h</p:attrName>
                                        </p:attrNameLst>
                                      </p:cBhvr>
                                      <p:tavLst>
                                        <p:tav tm="0">
                                          <p:val>
                                            <p:fltVal val="0"/>
                                          </p:val>
                                        </p:tav>
                                        <p:tav tm="100000">
                                          <p:val>
                                            <p:strVal val="#ppt_h"/>
                                          </p:val>
                                        </p:tav>
                                      </p:tavLst>
                                    </p:anim>
                                    <p:animEffect transition="in" filter="fade">
                                      <p:cBhvr>
                                        <p:cTn id="21" dur="500"/>
                                        <p:tgtEl>
                                          <p:spTgt spid="5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p:cTn id="25" dur="500" fill="hold"/>
                                        <p:tgtEl>
                                          <p:spTgt spid="55"/>
                                        </p:tgtEl>
                                        <p:attrNameLst>
                                          <p:attrName>ppt_w</p:attrName>
                                        </p:attrNameLst>
                                      </p:cBhvr>
                                      <p:tavLst>
                                        <p:tav tm="0">
                                          <p:val>
                                            <p:fltVal val="0"/>
                                          </p:val>
                                        </p:tav>
                                        <p:tav tm="100000">
                                          <p:val>
                                            <p:strVal val="#ppt_w"/>
                                          </p:val>
                                        </p:tav>
                                      </p:tavLst>
                                    </p:anim>
                                    <p:anim calcmode="lin" valueType="num">
                                      <p:cBhvr>
                                        <p:cTn id="26" dur="500" fill="hold"/>
                                        <p:tgtEl>
                                          <p:spTgt spid="55"/>
                                        </p:tgtEl>
                                        <p:attrNameLst>
                                          <p:attrName>ppt_h</p:attrName>
                                        </p:attrNameLst>
                                      </p:cBhvr>
                                      <p:tavLst>
                                        <p:tav tm="0">
                                          <p:val>
                                            <p:fltVal val="0"/>
                                          </p:val>
                                        </p:tav>
                                        <p:tav tm="100000">
                                          <p:val>
                                            <p:strVal val="#ppt_h"/>
                                          </p:val>
                                        </p:tav>
                                      </p:tavLst>
                                    </p:anim>
                                    <p:animEffect transition="in" filter="fade">
                                      <p:cBhvr>
                                        <p:cTn id="27" dur="500"/>
                                        <p:tgtEl>
                                          <p:spTgt spid="5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p:cTn id="31" dur="500" fill="hold"/>
                                        <p:tgtEl>
                                          <p:spTgt spid="58"/>
                                        </p:tgtEl>
                                        <p:attrNameLst>
                                          <p:attrName>ppt_w</p:attrName>
                                        </p:attrNameLst>
                                      </p:cBhvr>
                                      <p:tavLst>
                                        <p:tav tm="0">
                                          <p:val>
                                            <p:fltVal val="0"/>
                                          </p:val>
                                        </p:tav>
                                        <p:tav tm="100000">
                                          <p:val>
                                            <p:strVal val="#ppt_w"/>
                                          </p:val>
                                        </p:tav>
                                      </p:tavLst>
                                    </p:anim>
                                    <p:anim calcmode="lin" valueType="num">
                                      <p:cBhvr>
                                        <p:cTn id="32" dur="500" fill="hold"/>
                                        <p:tgtEl>
                                          <p:spTgt spid="58"/>
                                        </p:tgtEl>
                                        <p:attrNameLst>
                                          <p:attrName>ppt_h</p:attrName>
                                        </p:attrNameLst>
                                      </p:cBhvr>
                                      <p:tavLst>
                                        <p:tav tm="0">
                                          <p:val>
                                            <p:fltVal val="0"/>
                                          </p:val>
                                        </p:tav>
                                        <p:tav tm="100000">
                                          <p:val>
                                            <p:strVal val="#ppt_h"/>
                                          </p:val>
                                        </p:tav>
                                      </p:tavLst>
                                    </p:anim>
                                    <p:animEffect transition="in" filter="fade">
                                      <p:cBhvr>
                                        <p:cTn id="33" dur="500"/>
                                        <p:tgtEl>
                                          <p:spTgt spid="5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p:cTn id="37" dur="500" fill="hold"/>
                                        <p:tgtEl>
                                          <p:spTgt spid="57"/>
                                        </p:tgtEl>
                                        <p:attrNameLst>
                                          <p:attrName>ppt_w</p:attrName>
                                        </p:attrNameLst>
                                      </p:cBhvr>
                                      <p:tavLst>
                                        <p:tav tm="0">
                                          <p:val>
                                            <p:fltVal val="0"/>
                                          </p:val>
                                        </p:tav>
                                        <p:tav tm="100000">
                                          <p:val>
                                            <p:strVal val="#ppt_w"/>
                                          </p:val>
                                        </p:tav>
                                      </p:tavLst>
                                    </p:anim>
                                    <p:anim calcmode="lin" valueType="num">
                                      <p:cBhvr>
                                        <p:cTn id="38" dur="500" fill="hold"/>
                                        <p:tgtEl>
                                          <p:spTgt spid="57"/>
                                        </p:tgtEl>
                                        <p:attrNameLst>
                                          <p:attrName>ppt_h</p:attrName>
                                        </p:attrNameLst>
                                      </p:cBhvr>
                                      <p:tavLst>
                                        <p:tav tm="0">
                                          <p:val>
                                            <p:fltVal val="0"/>
                                          </p:val>
                                        </p:tav>
                                        <p:tav tm="100000">
                                          <p:val>
                                            <p:strVal val="#ppt_h"/>
                                          </p:val>
                                        </p:tav>
                                      </p:tavLst>
                                    </p:anim>
                                    <p:animEffect transition="in" filter="fade">
                                      <p:cBhvr>
                                        <p:cTn id="39" dur="500"/>
                                        <p:tgtEl>
                                          <p:spTgt spid="57"/>
                                        </p:tgtEl>
                                      </p:cBhvr>
                                    </p:animEffect>
                                  </p:childTnLst>
                                </p:cTn>
                              </p:par>
                            </p:childTnLst>
                          </p:cTn>
                        </p:par>
                        <p:par>
                          <p:cTn id="40" fill="hold">
                            <p:stCondLst>
                              <p:cond delay="3000"/>
                            </p:stCondLst>
                            <p:childTnLst>
                              <p:par>
                                <p:cTn id="41" presetID="23" presetClass="entr" presetSubtype="16"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left)">
                                      <p:cBhvr>
                                        <p:cTn id="48" dur="500"/>
                                        <p:tgtEl>
                                          <p:spTgt spid="5"/>
                                        </p:tgtEl>
                                      </p:cBhvr>
                                    </p:animEffect>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4500"/>
                            </p:stCondLst>
                            <p:childTnLst>
                              <p:par>
                                <p:cTn id="54" presetID="23" presetClass="entr" presetSubtype="16"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childTnLst>
                                </p:cTn>
                              </p:par>
                            </p:childTnLst>
                          </p:cTn>
                        </p:par>
                        <p:par>
                          <p:cTn id="58" fill="hold">
                            <p:stCondLst>
                              <p:cond delay="5000"/>
                            </p:stCondLst>
                            <p:childTnLst>
                              <p:par>
                                <p:cTn id="59" presetID="22" presetClass="entr" presetSubtype="8" fill="hold"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left)">
                                      <p:cBhvr>
                                        <p:cTn id="61" dur="500"/>
                                        <p:tgtEl>
                                          <p:spTgt spid="8"/>
                                        </p:tgtEl>
                                      </p:cBhvr>
                                    </p:animEffect>
                                  </p:childTnLst>
                                </p:cTn>
                              </p:par>
                            </p:childTnLst>
                          </p:cTn>
                        </p:par>
                        <p:par>
                          <p:cTn id="62" fill="hold">
                            <p:stCondLst>
                              <p:cond delay="5500"/>
                            </p:stCondLst>
                            <p:childTnLst>
                              <p:par>
                                <p:cTn id="63" presetID="22" presetClass="entr" presetSubtype="8"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500"/>
                                        <p:tgtEl>
                                          <p:spTgt spid="22"/>
                                        </p:tgtEl>
                                      </p:cBhvr>
                                    </p:animEffect>
                                  </p:childTnLst>
                                </p:cTn>
                              </p:par>
                            </p:childTnLst>
                          </p:cTn>
                        </p:par>
                        <p:par>
                          <p:cTn id="66" fill="hold">
                            <p:stCondLst>
                              <p:cond delay="6000"/>
                            </p:stCondLst>
                            <p:childTnLst>
                              <p:par>
                                <p:cTn id="67" presetID="23" presetClass="entr" presetSubtype="16"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500" fill="hold"/>
                                        <p:tgtEl>
                                          <p:spTgt spid="19"/>
                                        </p:tgtEl>
                                        <p:attrNameLst>
                                          <p:attrName>ppt_w</p:attrName>
                                        </p:attrNameLst>
                                      </p:cBhvr>
                                      <p:tavLst>
                                        <p:tav tm="0">
                                          <p:val>
                                            <p:fltVal val="0"/>
                                          </p:val>
                                        </p:tav>
                                        <p:tav tm="100000">
                                          <p:val>
                                            <p:strVal val="#ppt_w"/>
                                          </p:val>
                                        </p:tav>
                                      </p:tavLst>
                                    </p:anim>
                                    <p:anim calcmode="lin" valueType="num">
                                      <p:cBhvr>
                                        <p:cTn id="70" dur="500" fill="hold"/>
                                        <p:tgtEl>
                                          <p:spTgt spid="19"/>
                                        </p:tgtEl>
                                        <p:attrNameLst>
                                          <p:attrName>ppt_h</p:attrName>
                                        </p:attrNameLst>
                                      </p:cBhvr>
                                      <p:tavLst>
                                        <p:tav tm="0">
                                          <p:val>
                                            <p:fltVal val="0"/>
                                          </p:val>
                                        </p:tav>
                                        <p:tav tm="100000">
                                          <p:val>
                                            <p:strVal val="#ppt_h"/>
                                          </p:val>
                                        </p:tav>
                                      </p:tavLst>
                                    </p:anim>
                                  </p:childTnLst>
                                </p:cTn>
                              </p:par>
                            </p:childTnLst>
                          </p:cTn>
                        </p:par>
                        <p:par>
                          <p:cTn id="71" fill="hold">
                            <p:stCondLst>
                              <p:cond delay="6500"/>
                            </p:stCondLst>
                            <p:childTnLst>
                              <p:par>
                                <p:cTn id="72" presetID="22" presetClass="entr" presetSubtype="8" fill="hold" nodeType="after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wipe(left)">
                                      <p:cBhvr>
                                        <p:cTn id="74" dur="500"/>
                                        <p:tgtEl>
                                          <p:spTgt spid="11"/>
                                        </p:tgtEl>
                                      </p:cBhvr>
                                    </p:animEffect>
                                  </p:childTnLst>
                                </p:cTn>
                              </p:par>
                            </p:childTnLst>
                          </p:cTn>
                        </p:par>
                        <p:par>
                          <p:cTn id="75" fill="hold">
                            <p:stCondLst>
                              <p:cond delay="7000"/>
                            </p:stCondLst>
                            <p:childTnLst>
                              <p:par>
                                <p:cTn id="76" presetID="22" presetClass="entr" presetSubtype="8"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wipe(left)">
                                      <p:cBhvr>
                                        <p:cTn id="78" dur="500"/>
                                        <p:tgtEl>
                                          <p:spTgt spid="23"/>
                                        </p:tgtEl>
                                      </p:cBhvr>
                                    </p:animEffect>
                                  </p:childTnLst>
                                </p:cTn>
                              </p:par>
                            </p:childTnLst>
                          </p:cTn>
                        </p:par>
                        <p:par>
                          <p:cTn id="79" fill="hold">
                            <p:stCondLst>
                              <p:cond delay="7500"/>
                            </p:stCondLst>
                            <p:childTnLst>
                              <p:par>
                                <p:cTn id="80" presetID="23" presetClass="entr" presetSubtype="16"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 calcmode="lin" valueType="num">
                                      <p:cBhvr>
                                        <p:cTn id="82" dur="500" fill="hold"/>
                                        <p:tgtEl>
                                          <p:spTgt spid="20"/>
                                        </p:tgtEl>
                                        <p:attrNameLst>
                                          <p:attrName>ppt_w</p:attrName>
                                        </p:attrNameLst>
                                      </p:cBhvr>
                                      <p:tavLst>
                                        <p:tav tm="0">
                                          <p:val>
                                            <p:fltVal val="0"/>
                                          </p:val>
                                        </p:tav>
                                        <p:tav tm="100000">
                                          <p:val>
                                            <p:strVal val="#ppt_w"/>
                                          </p:val>
                                        </p:tav>
                                      </p:tavLst>
                                    </p:anim>
                                    <p:anim calcmode="lin" valueType="num">
                                      <p:cBhvr>
                                        <p:cTn id="83" dur="500" fill="hold"/>
                                        <p:tgtEl>
                                          <p:spTgt spid="20"/>
                                        </p:tgtEl>
                                        <p:attrNameLst>
                                          <p:attrName>ppt_h</p:attrName>
                                        </p:attrNameLst>
                                      </p:cBhvr>
                                      <p:tavLst>
                                        <p:tav tm="0">
                                          <p:val>
                                            <p:fltVal val="0"/>
                                          </p:val>
                                        </p:tav>
                                        <p:tav tm="100000">
                                          <p:val>
                                            <p:strVal val="#ppt_h"/>
                                          </p:val>
                                        </p:tav>
                                      </p:tavLst>
                                    </p:anim>
                                  </p:childTnLst>
                                </p:cTn>
                              </p:par>
                            </p:childTnLst>
                          </p:cTn>
                        </p:par>
                        <p:par>
                          <p:cTn id="84" fill="hold">
                            <p:stCondLst>
                              <p:cond delay="8000"/>
                            </p:stCondLst>
                            <p:childTnLst>
                              <p:par>
                                <p:cTn id="85" presetID="22" presetClass="entr" presetSubtype="8" fill="hold"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left)">
                                      <p:cBhvr>
                                        <p:cTn id="87" dur="500"/>
                                        <p:tgtEl>
                                          <p:spTgt spid="14"/>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wipe(left)">
                                      <p:cBhvr>
                                        <p:cTn id="9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p:bldP spid="22" grpId="0"/>
      <p:bldP spid="23" grpId="0"/>
      <p:bldP spid="24" grpId="0"/>
      <p:bldP spid="55" grpId="0"/>
      <p:bldP spid="56" grpId="0"/>
      <p:bldP spid="57" grpId="0"/>
      <p:bldP spid="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a:solidFill>
                  <a:srgbClr val="595959"/>
                </a:solidFill>
                <a:ea typeface="微软雅黑" panose="020B0503020204020204" pitchFamily="34" charset="-122"/>
                <a:sym typeface="Calibri" panose="020F0502020204030204" pitchFamily="34" charset="0"/>
              </a:rPr>
              <a:t>ADD RELATED TITLE WORDS</a:t>
            </a:r>
            <a:endParaRPr lang="zh-CN" altLang="en-US" sz="1325">
              <a:solidFill>
                <a:srgbClr val="595959"/>
              </a:solidFill>
              <a:ea typeface="微软雅黑" panose="020B0503020204020204" pitchFamily="34" charset="-122"/>
              <a:sym typeface="Calibri" panose="020F0502020204030204" pitchFamily="34" charset="0"/>
            </a:endParaRPr>
          </a:p>
        </p:txBody>
      </p:sp>
      <p:grpSp>
        <p:nvGrpSpPr>
          <p:cNvPr id="6" name="Group 36"/>
          <p:cNvGrpSpPr/>
          <p:nvPr/>
        </p:nvGrpSpPr>
        <p:grpSpPr bwMode="auto">
          <a:xfrm>
            <a:off x="1433513" y="4787897"/>
            <a:ext cx="10013950" cy="738664"/>
            <a:chOff x="1358545" y="4539879"/>
            <a:chExt cx="9495531" cy="701401"/>
          </a:xfrm>
        </p:grpSpPr>
        <p:sp>
          <p:nvSpPr>
            <p:cNvPr id="7" name="Rectangle 43"/>
            <p:cNvSpPr/>
            <p:nvPr/>
          </p:nvSpPr>
          <p:spPr>
            <a:xfrm>
              <a:off x="1358545" y="4539879"/>
              <a:ext cx="1926804" cy="701401"/>
            </a:xfrm>
            <a:prstGeom prst="rect">
              <a:avLst/>
            </a:prstGeom>
          </p:spPr>
          <p:txBody>
            <a:bodyPr>
              <a:spAutoFit/>
            </a:bodyPr>
            <a:lstStyle/>
            <a:p>
              <a:pPr algn="just" eaLnBrk="1" hangingPunct="1">
                <a:defRPr/>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a:t>
              </a:r>
              <a:endParaRPr lang="en-US" altLang="zh-CN" sz="1400" noProof="1">
                <a:latin typeface="Times New Roman" panose="02020603050405020304" pitchFamily="18" charset="0"/>
                <a:ea typeface="微软雅黑" panose="020B0503020204020204" pitchFamily="34" charset="-122"/>
                <a:cs typeface="Open Sans" pitchFamily="34" charset="0"/>
                <a:sym typeface="Times New Roman" panose="02020603050405020304" pitchFamily="18" charset="0"/>
              </a:endParaRPr>
            </a:p>
          </p:txBody>
        </p:sp>
        <p:sp>
          <p:nvSpPr>
            <p:cNvPr id="8" name="Rectangle 44"/>
            <p:cNvSpPr/>
            <p:nvPr/>
          </p:nvSpPr>
          <p:spPr>
            <a:xfrm>
              <a:off x="3234168" y="4539879"/>
              <a:ext cx="1925298" cy="701401"/>
            </a:xfrm>
            <a:prstGeom prst="rect">
              <a:avLst/>
            </a:prstGeom>
          </p:spPr>
          <p:txBody>
            <a:bodyPr>
              <a:spAutoFit/>
            </a:bodyPr>
            <a:lstStyle/>
            <a:p>
              <a:pPr algn="just" eaLnBrk="1" hangingPunct="1">
                <a:defRPr/>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a:t>
              </a:r>
              <a:endParaRPr lang="en-US" altLang="zh-CN" sz="1400" noProof="1">
                <a:latin typeface="Times New Roman" panose="02020603050405020304" pitchFamily="18" charset="0"/>
                <a:ea typeface="微软雅黑" panose="020B0503020204020204" pitchFamily="34" charset="-122"/>
                <a:cs typeface="Open Sans" pitchFamily="34" charset="0"/>
                <a:sym typeface="Times New Roman" panose="02020603050405020304" pitchFamily="18" charset="0"/>
              </a:endParaRPr>
            </a:p>
          </p:txBody>
        </p:sp>
        <p:sp>
          <p:nvSpPr>
            <p:cNvPr id="9" name="Rectangle 45"/>
            <p:cNvSpPr/>
            <p:nvPr/>
          </p:nvSpPr>
          <p:spPr>
            <a:xfrm>
              <a:off x="5150435" y="4539879"/>
              <a:ext cx="1925299" cy="701401"/>
            </a:xfrm>
            <a:prstGeom prst="rect">
              <a:avLst/>
            </a:prstGeom>
          </p:spPr>
          <p:txBody>
            <a:bodyPr>
              <a:spAutoFit/>
            </a:bodyPr>
            <a:lstStyle/>
            <a:p>
              <a:pPr algn="just" eaLnBrk="1" hangingPunct="1">
                <a:defRPr/>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a:t>
              </a:r>
              <a:endParaRPr lang="en-US" altLang="zh-CN" sz="1400" noProof="1">
                <a:latin typeface="Times New Roman" panose="02020603050405020304" pitchFamily="18" charset="0"/>
                <a:ea typeface="微软雅黑" panose="020B0503020204020204" pitchFamily="34" charset="-122"/>
                <a:cs typeface="Open Sans" pitchFamily="34" charset="0"/>
                <a:sym typeface="Times New Roman" panose="02020603050405020304" pitchFamily="18" charset="0"/>
              </a:endParaRPr>
            </a:p>
          </p:txBody>
        </p:sp>
        <p:sp>
          <p:nvSpPr>
            <p:cNvPr id="10" name="Rectangle 46"/>
            <p:cNvSpPr/>
            <p:nvPr/>
          </p:nvSpPr>
          <p:spPr>
            <a:xfrm>
              <a:off x="7029069" y="4539879"/>
              <a:ext cx="1925299" cy="701401"/>
            </a:xfrm>
            <a:prstGeom prst="rect">
              <a:avLst/>
            </a:prstGeom>
          </p:spPr>
          <p:txBody>
            <a:bodyPr>
              <a:spAutoFit/>
            </a:bodyPr>
            <a:lstStyle/>
            <a:p>
              <a:pPr algn="just" eaLnBrk="1" hangingPunct="1">
                <a:defRPr/>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a:t>
              </a:r>
              <a:endParaRPr lang="en-US" altLang="zh-CN" sz="1400" noProof="1">
                <a:latin typeface="Times New Roman" panose="02020603050405020304" pitchFamily="18" charset="0"/>
                <a:ea typeface="微软雅黑" panose="020B0503020204020204" pitchFamily="34" charset="-122"/>
                <a:cs typeface="Open Sans" pitchFamily="34" charset="0"/>
                <a:sym typeface="Times New Roman" panose="02020603050405020304" pitchFamily="18" charset="0"/>
              </a:endParaRPr>
            </a:p>
          </p:txBody>
        </p:sp>
        <p:sp>
          <p:nvSpPr>
            <p:cNvPr id="11" name="Rectangle 47"/>
            <p:cNvSpPr/>
            <p:nvPr/>
          </p:nvSpPr>
          <p:spPr>
            <a:xfrm>
              <a:off x="8927272" y="4539879"/>
              <a:ext cx="1926804" cy="701401"/>
            </a:xfrm>
            <a:prstGeom prst="rect">
              <a:avLst/>
            </a:prstGeom>
          </p:spPr>
          <p:txBody>
            <a:bodyPr>
              <a:spAutoFit/>
            </a:bodyPr>
            <a:lstStyle/>
            <a:p>
              <a:pPr algn="just" eaLnBrk="1" hangingPunct="1">
                <a:defRPr/>
              </a:pPr>
              <a:r>
                <a:rPr lang="zh-CN" altLang="en-US" sz="1400" dirty="0">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a:t>
              </a:r>
              <a:endParaRPr lang="en-US" altLang="zh-CN" sz="1400" noProof="1">
                <a:latin typeface="Times New Roman" panose="02020603050405020304" pitchFamily="18" charset="0"/>
                <a:ea typeface="微软雅黑" panose="020B0503020204020204" pitchFamily="34" charset="-122"/>
                <a:cs typeface="Open Sans" pitchFamily="34" charset="0"/>
                <a:sym typeface="Times New Roman" panose="02020603050405020304" pitchFamily="18" charset="0"/>
              </a:endParaRPr>
            </a:p>
          </p:txBody>
        </p:sp>
      </p:grpSp>
      <p:grpSp>
        <p:nvGrpSpPr>
          <p:cNvPr id="12" name="Group 31"/>
          <p:cNvGrpSpPr/>
          <p:nvPr/>
        </p:nvGrpSpPr>
        <p:grpSpPr bwMode="auto">
          <a:xfrm>
            <a:off x="1627188" y="2382838"/>
            <a:ext cx="1638300" cy="2281237"/>
            <a:chOff x="1542167" y="2258938"/>
            <a:chExt cx="1554272" cy="2164242"/>
          </a:xfrm>
        </p:grpSpPr>
        <p:grpSp>
          <p:nvGrpSpPr>
            <p:cNvPr id="13" name="Group 47"/>
            <p:cNvGrpSpPr/>
            <p:nvPr/>
          </p:nvGrpSpPr>
          <p:grpSpPr>
            <a:xfrm>
              <a:off x="1542167" y="2258940"/>
              <a:ext cx="1554272" cy="2164240"/>
              <a:chOff x="663207" y="1246790"/>
              <a:chExt cx="1324962" cy="1844938"/>
            </a:xfrm>
            <a:solidFill>
              <a:srgbClr val="FFC000">
                <a:alpha val="76000"/>
              </a:srgbClr>
            </a:solidFill>
          </p:grpSpPr>
          <p:sp>
            <p:nvSpPr>
              <p:cNvPr id="17" name="Rounded Rectangle 2"/>
              <p:cNvSpPr/>
              <p:nvPr/>
            </p:nvSpPr>
            <p:spPr>
              <a:xfrm>
                <a:off x="663207" y="1246790"/>
                <a:ext cx="1324962" cy="1612996"/>
              </a:xfrm>
              <a:prstGeom prst="roundRect">
                <a:avLst>
                  <a:gd name="adj" fmla="val 711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8" name="Isosceles Triangle 3"/>
              <p:cNvSpPr/>
              <p:nvPr/>
            </p:nvSpPr>
            <p:spPr>
              <a:xfrm rot="10800000">
                <a:off x="1122392" y="2859785"/>
                <a:ext cx="406592" cy="231943"/>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9" name="Text Placeholder 3"/>
              <p:cNvSpPr txBox="1"/>
              <p:nvPr/>
            </p:nvSpPr>
            <p:spPr>
              <a:xfrm>
                <a:off x="1020548" y="2561770"/>
                <a:ext cx="610283" cy="209855"/>
              </a:xfrm>
              <a:prstGeom prst="rect">
                <a:avLst/>
              </a:prstGeom>
              <a:noFill/>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3930" eaLnBrk="1" fontAlgn="auto" hangingPunct="1">
                  <a:spcBef>
                    <a:spcPct val="20000"/>
                  </a:spcBef>
                  <a:spcAft>
                    <a:spcPts val="0"/>
                  </a:spcAft>
                  <a:defRPr/>
                </a:pPr>
                <a:r>
                  <a:rPr lang="en-US" sz="1685" noProof="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Analysis</a:t>
                </a:r>
              </a:p>
            </p:txBody>
          </p:sp>
        </p:grpSp>
        <p:grpSp>
          <p:nvGrpSpPr>
            <p:cNvPr id="14" name="Group 5"/>
            <p:cNvGrpSpPr/>
            <p:nvPr/>
          </p:nvGrpSpPr>
          <p:grpSpPr bwMode="auto">
            <a:xfrm>
              <a:off x="1542167" y="2258938"/>
              <a:ext cx="1554272" cy="1506237"/>
              <a:chOff x="1542167" y="2258938"/>
              <a:chExt cx="1554272" cy="1506237"/>
            </a:xfrm>
          </p:grpSpPr>
          <p:sp>
            <p:nvSpPr>
              <p:cNvPr id="15" name="Round Same Side Corner Rectangle 6"/>
              <p:cNvSpPr/>
              <p:nvPr/>
            </p:nvSpPr>
            <p:spPr>
              <a:xfrm>
                <a:off x="1542167" y="2258938"/>
                <a:ext cx="1554272" cy="1506084"/>
              </a:xfrm>
              <a:prstGeom prst="round2SameRect">
                <a:avLst>
                  <a:gd name="adj1" fmla="val 873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solidFill>
                    <a:schemeClr val="accent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6" name="Shape 719"/>
              <p:cNvSpPr/>
              <p:nvPr/>
            </p:nvSpPr>
            <p:spPr>
              <a:xfrm>
                <a:off x="1926216" y="2722812"/>
                <a:ext cx="635565" cy="546708"/>
              </a:xfrm>
              <a:custGeom>
                <a:avLst/>
                <a:gdLst/>
                <a:ahLst/>
                <a:cxnLst>
                  <a:cxn ang="0">
                    <a:pos x="wd2" y="hd2"/>
                  </a:cxn>
                  <a:cxn ang="5400000">
                    <a:pos x="wd2" y="hd2"/>
                  </a:cxn>
                  <a:cxn ang="10800000">
                    <a:pos x="wd2" y="hd2"/>
                  </a:cxn>
                  <a:cxn ang="16200000">
                    <a:pos x="wd2" y="hd2"/>
                  </a:cxn>
                </a:cxnLst>
                <a:rect l="0" t="0" r="r" b="b"/>
                <a:pathLst>
                  <a:path w="21332" h="21446" extrusionOk="0">
                    <a:moveTo>
                      <a:pt x="9262" y="7207"/>
                    </a:moveTo>
                    <a:lnTo>
                      <a:pt x="14475" y="11108"/>
                    </a:lnTo>
                    <a:cubicBezTo>
                      <a:pt x="14915" y="11436"/>
                      <a:pt x="15500" y="11301"/>
                      <a:pt x="15796" y="10800"/>
                    </a:cubicBezTo>
                    <a:lnTo>
                      <a:pt x="21160" y="1771"/>
                    </a:lnTo>
                    <a:cubicBezTo>
                      <a:pt x="21464" y="1257"/>
                      <a:pt x="21354" y="555"/>
                      <a:pt x="20913" y="200"/>
                    </a:cubicBezTo>
                    <a:cubicBezTo>
                      <a:pt x="20472" y="-154"/>
                      <a:pt x="19869" y="-26"/>
                      <a:pt x="19564" y="487"/>
                    </a:cubicBezTo>
                    <a:lnTo>
                      <a:pt x="14734" y="8618"/>
                    </a:lnTo>
                    <a:lnTo>
                      <a:pt x="9490" y="4694"/>
                    </a:lnTo>
                    <a:cubicBezTo>
                      <a:pt x="9273" y="4532"/>
                      <a:pt x="9010" y="4478"/>
                      <a:pt x="8757" y="4541"/>
                    </a:cubicBezTo>
                    <a:cubicBezTo>
                      <a:pt x="8505" y="4607"/>
                      <a:pt x="8285" y="4785"/>
                      <a:pt x="8147" y="5039"/>
                    </a:cubicBezTo>
                    <a:lnTo>
                      <a:pt x="152" y="19712"/>
                    </a:lnTo>
                    <a:cubicBezTo>
                      <a:pt x="-136" y="20237"/>
                      <a:pt x="-2" y="20936"/>
                      <a:pt x="450" y="21269"/>
                    </a:cubicBezTo>
                    <a:cubicBezTo>
                      <a:pt x="611" y="21389"/>
                      <a:pt x="791" y="21446"/>
                      <a:pt x="969" y="21446"/>
                    </a:cubicBezTo>
                    <a:cubicBezTo>
                      <a:pt x="1290" y="21446"/>
                      <a:pt x="1604" y="21260"/>
                      <a:pt x="1788" y="20921"/>
                    </a:cubicBezTo>
                    <a:cubicBezTo>
                      <a:pt x="1788" y="20921"/>
                      <a:pt x="9262" y="7207"/>
                      <a:pt x="9262" y="7207"/>
                    </a:cubicBezTo>
                    <a:close/>
                    <a:moveTo>
                      <a:pt x="19712" y="12707"/>
                    </a:moveTo>
                    <a:lnTo>
                      <a:pt x="14952" y="17715"/>
                    </a:lnTo>
                    <a:lnTo>
                      <a:pt x="9355" y="12653"/>
                    </a:lnTo>
                    <a:cubicBezTo>
                      <a:pt x="9249" y="12556"/>
                      <a:pt x="9125" y="12487"/>
                      <a:pt x="8994" y="12450"/>
                    </a:cubicBezTo>
                    <a:lnTo>
                      <a:pt x="8249" y="12234"/>
                    </a:lnTo>
                    <a:lnTo>
                      <a:pt x="7154" y="14242"/>
                    </a:lnTo>
                    <a:lnTo>
                      <a:pt x="8327" y="14582"/>
                    </a:lnTo>
                    <a:lnTo>
                      <a:pt x="14404" y="20078"/>
                    </a:lnTo>
                    <a:cubicBezTo>
                      <a:pt x="14580" y="20237"/>
                      <a:pt x="14789" y="20317"/>
                      <a:pt x="14999" y="20317"/>
                    </a:cubicBezTo>
                    <a:cubicBezTo>
                      <a:pt x="15232" y="20317"/>
                      <a:pt x="15466" y="20218"/>
                      <a:pt x="15650" y="20026"/>
                    </a:cubicBezTo>
                    <a:lnTo>
                      <a:pt x="21012" y="14382"/>
                    </a:lnTo>
                    <a:cubicBezTo>
                      <a:pt x="21410" y="13963"/>
                      <a:pt x="21441" y="13250"/>
                      <a:pt x="21081" y="12788"/>
                    </a:cubicBezTo>
                    <a:cubicBezTo>
                      <a:pt x="20722" y="12325"/>
                      <a:pt x="20109" y="12289"/>
                      <a:pt x="19712" y="12707"/>
                    </a:cubicBezTo>
                    <a:close/>
                    <a:moveTo>
                      <a:pt x="735" y="12382"/>
                    </a:moveTo>
                    <a:lnTo>
                      <a:pt x="2190" y="12804"/>
                    </a:lnTo>
                    <a:lnTo>
                      <a:pt x="3284" y="10795"/>
                    </a:lnTo>
                    <a:lnTo>
                      <a:pt x="1204" y="10192"/>
                    </a:lnTo>
                    <a:cubicBezTo>
                      <a:pt x="683" y="10040"/>
                      <a:pt x="158" y="10410"/>
                      <a:pt x="28" y="11015"/>
                    </a:cubicBezTo>
                    <a:cubicBezTo>
                      <a:pt x="-100" y="11620"/>
                      <a:pt x="216" y="12231"/>
                      <a:pt x="735" y="12382"/>
                    </a:cubicBezTo>
                    <a:close/>
                  </a:path>
                </a:pathLst>
              </a:custGeom>
              <a:solidFill>
                <a:schemeClr val="bg1"/>
              </a:solidFill>
              <a:ln w="12700" cap="flat">
                <a:noFill/>
                <a:miter lim="400000"/>
              </a:ln>
              <a:effectLst/>
            </p:spPr>
            <p:txBody>
              <a:bodyPr lIns="40181" tIns="40181" rIns="40181" bIns="40181" anchor="ctr"/>
              <a:lstStyle/>
              <a:p>
                <a:pPr eaLnBrk="1" hangingPunct="1">
                  <a:defRPr sz="3100" b="1">
                    <a:latin typeface="Kontrapunkt Bob Bold"/>
                    <a:ea typeface="Kontrapunkt Bob Bold"/>
                    <a:cs typeface="Kontrapunkt Bob Bold"/>
                    <a:sym typeface="Kontrapunkt Bob Bold"/>
                  </a:defRPr>
                </a:pPr>
                <a:endParaRPr sz="3270" b="1" noProof="1">
                  <a:latin typeface="Times New Roman" panose="02020603050405020304" pitchFamily="18" charset="0"/>
                  <a:ea typeface="微软雅黑" panose="020B0503020204020204" pitchFamily="34" charset="-122"/>
                  <a:cs typeface="Kontrapunkt Bob Bold"/>
                  <a:sym typeface="Times New Roman" panose="02020603050405020304" pitchFamily="18" charset="0"/>
                </a:endParaRPr>
              </a:p>
            </p:txBody>
          </p:sp>
        </p:grpSp>
      </p:grpSp>
      <p:grpSp>
        <p:nvGrpSpPr>
          <p:cNvPr id="20" name="Group 32"/>
          <p:cNvGrpSpPr/>
          <p:nvPr/>
        </p:nvGrpSpPr>
        <p:grpSpPr bwMode="auto">
          <a:xfrm>
            <a:off x="3622675" y="2382838"/>
            <a:ext cx="1638300" cy="2281237"/>
            <a:chOff x="3434322" y="2258938"/>
            <a:chExt cx="1554272" cy="2164242"/>
          </a:xfrm>
        </p:grpSpPr>
        <p:grpSp>
          <p:nvGrpSpPr>
            <p:cNvPr id="21" name="Group 48"/>
            <p:cNvGrpSpPr/>
            <p:nvPr/>
          </p:nvGrpSpPr>
          <p:grpSpPr>
            <a:xfrm>
              <a:off x="3434322" y="2258939"/>
              <a:ext cx="1554272" cy="2164241"/>
              <a:chOff x="663207" y="1246789"/>
              <a:chExt cx="1324962" cy="1844939"/>
            </a:xfrm>
            <a:solidFill>
              <a:srgbClr val="B2D235">
                <a:alpha val="76000"/>
              </a:srgbClr>
            </a:solidFill>
          </p:grpSpPr>
          <p:sp>
            <p:nvSpPr>
              <p:cNvPr id="25" name="Rounded Rectangle 9"/>
              <p:cNvSpPr/>
              <p:nvPr/>
            </p:nvSpPr>
            <p:spPr>
              <a:xfrm>
                <a:off x="663207" y="1246789"/>
                <a:ext cx="1324962" cy="1612996"/>
              </a:xfrm>
              <a:prstGeom prst="roundRect">
                <a:avLst>
                  <a:gd name="adj" fmla="val 7114"/>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6" name="Isosceles Triangle 10"/>
              <p:cNvSpPr/>
              <p:nvPr/>
            </p:nvSpPr>
            <p:spPr>
              <a:xfrm rot="10800000">
                <a:off x="1122392" y="2859785"/>
                <a:ext cx="406592" cy="231943"/>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7" name="Text Placeholder 3"/>
              <p:cNvSpPr txBox="1"/>
              <p:nvPr/>
            </p:nvSpPr>
            <p:spPr>
              <a:xfrm>
                <a:off x="1035445" y="2561770"/>
                <a:ext cx="580482" cy="209855"/>
              </a:xfrm>
              <a:prstGeom prst="rect">
                <a:avLst/>
              </a:prstGeom>
              <a:noFill/>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3930" eaLnBrk="1" hangingPunct="1">
                  <a:spcBef>
                    <a:spcPct val="20000"/>
                  </a:spcBef>
                  <a:defRPr/>
                </a:pPr>
                <a:r>
                  <a:rPr lang="en-US" sz="1685" noProof="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Strategy</a:t>
                </a:r>
              </a:p>
            </p:txBody>
          </p:sp>
        </p:grpSp>
        <p:grpSp>
          <p:nvGrpSpPr>
            <p:cNvPr id="22" name="Group 7"/>
            <p:cNvGrpSpPr/>
            <p:nvPr/>
          </p:nvGrpSpPr>
          <p:grpSpPr bwMode="auto">
            <a:xfrm>
              <a:off x="3434322" y="2258938"/>
              <a:ext cx="1554272" cy="1494341"/>
              <a:chOff x="3434322" y="2258938"/>
              <a:chExt cx="1554272" cy="1494341"/>
            </a:xfrm>
          </p:grpSpPr>
          <p:sp>
            <p:nvSpPr>
              <p:cNvPr id="23" name="Round Same Side Corner Rectangle 12"/>
              <p:cNvSpPr/>
              <p:nvPr/>
            </p:nvSpPr>
            <p:spPr>
              <a:xfrm>
                <a:off x="3434322" y="2258938"/>
                <a:ext cx="1554272" cy="1494036"/>
              </a:xfrm>
              <a:prstGeom prst="round2SameRect">
                <a:avLst>
                  <a:gd name="adj1" fmla="val 873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solidFill>
                    <a:schemeClr val="accent2">
                      <a:lumMod val="50000"/>
                    </a:schemeClr>
                  </a:solidFill>
                  <a:latin typeface="Times New Roman" panose="02020603050405020304" pitchFamily="18" charset="0"/>
                  <a:ea typeface="微软雅黑" panose="020B0503020204020204" pitchFamily="34" charset="-122"/>
                  <a:cs typeface="+mj-cs"/>
                  <a:sym typeface="Times New Roman" panose="02020603050405020304" pitchFamily="18" charset="0"/>
                </a:endParaRPr>
              </a:p>
            </p:txBody>
          </p:sp>
          <p:sp>
            <p:nvSpPr>
              <p:cNvPr id="24" name="Shape 2102"/>
              <p:cNvSpPr/>
              <p:nvPr/>
            </p:nvSpPr>
            <p:spPr>
              <a:xfrm>
                <a:off x="3880121" y="2754439"/>
                <a:ext cx="661169" cy="528636"/>
              </a:xfrm>
              <a:custGeom>
                <a:avLst/>
                <a:gdLst/>
                <a:ahLst/>
                <a:cxnLst>
                  <a:cxn ang="0">
                    <a:pos x="wd2" y="hd2"/>
                  </a:cxn>
                  <a:cxn ang="5400000">
                    <a:pos x="wd2" y="hd2"/>
                  </a:cxn>
                  <a:cxn ang="10800000">
                    <a:pos x="wd2" y="hd2"/>
                  </a:cxn>
                  <a:cxn ang="16200000">
                    <a:pos x="wd2" y="hd2"/>
                  </a:cxn>
                </a:cxnLst>
                <a:rect l="0" t="0" r="r" b="b"/>
                <a:pathLst>
                  <a:path w="21600" h="21600" extrusionOk="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solidFill>
                <a:schemeClr val="bg1"/>
              </a:solidFill>
              <a:ln w="12700" cap="flat">
                <a:noFill/>
                <a:miter lim="400000"/>
              </a:ln>
              <a:effectLst/>
            </p:spPr>
            <p:txBody>
              <a:bodyPr lIns="40181" tIns="40181" rIns="40181" bIns="40181" anchor="ctr"/>
              <a:lstStyle/>
              <a:p>
                <a:pPr eaLnBrk="1" hangingPunct="1">
                  <a:defRPr sz="3200">
                    <a:solidFill>
                      <a:srgbClr val="FFFFFF"/>
                    </a:solidFill>
                    <a:latin typeface="Helvetica Light"/>
                    <a:ea typeface="Helvetica Light"/>
                    <a:cs typeface="Helvetica Light"/>
                    <a:sym typeface="Helvetica Light"/>
                  </a:defRPr>
                </a:pPr>
                <a:endParaRPr sz="3375" noProof="1">
                  <a:solidFill>
                    <a:srgbClr val="FFFFFF"/>
                  </a:solidFill>
                  <a:latin typeface="Times New Roman" panose="02020603050405020304" pitchFamily="18" charset="0"/>
                  <a:ea typeface="微软雅黑" panose="020B0503020204020204" pitchFamily="34" charset="-122"/>
                  <a:cs typeface="Helvetica Light"/>
                  <a:sym typeface="Times New Roman" panose="02020603050405020304" pitchFamily="18" charset="0"/>
                </a:endParaRPr>
              </a:p>
            </p:txBody>
          </p:sp>
        </p:grpSp>
      </p:grpSp>
      <p:grpSp>
        <p:nvGrpSpPr>
          <p:cNvPr id="28" name="Group 33"/>
          <p:cNvGrpSpPr/>
          <p:nvPr/>
        </p:nvGrpSpPr>
        <p:grpSpPr bwMode="auto">
          <a:xfrm>
            <a:off x="5618163" y="2382838"/>
            <a:ext cx="1638300" cy="2281237"/>
            <a:chOff x="5326478" y="2258939"/>
            <a:chExt cx="1554272" cy="2164241"/>
          </a:xfrm>
        </p:grpSpPr>
        <p:grpSp>
          <p:nvGrpSpPr>
            <p:cNvPr id="29" name="Group 54"/>
            <p:cNvGrpSpPr/>
            <p:nvPr/>
          </p:nvGrpSpPr>
          <p:grpSpPr>
            <a:xfrm>
              <a:off x="5326478" y="2258940"/>
              <a:ext cx="1554272" cy="2164240"/>
              <a:chOff x="663207" y="1246790"/>
              <a:chExt cx="1324962" cy="1844938"/>
            </a:xfrm>
            <a:solidFill>
              <a:srgbClr val="F23B48">
                <a:alpha val="76000"/>
              </a:srgbClr>
            </a:solidFill>
          </p:grpSpPr>
          <p:sp>
            <p:nvSpPr>
              <p:cNvPr id="36" name="Rounded Rectangle 15"/>
              <p:cNvSpPr/>
              <p:nvPr/>
            </p:nvSpPr>
            <p:spPr>
              <a:xfrm>
                <a:off x="663207" y="1246790"/>
                <a:ext cx="1324962" cy="1612996"/>
              </a:xfrm>
              <a:prstGeom prst="roundRect">
                <a:avLst>
                  <a:gd name="adj" fmla="val 7114"/>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7" name="Isosceles Triangle 16"/>
              <p:cNvSpPr/>
              <p:nvPr/>
            </p:nvSpPr>
            <p:spPr>
              <a:xfrm rot="10800000">
                <a:off x="1122392" y="2859785"/>
                <a:ext cx="406592" cy="231943"/>
              </a:xfrm>
              <a:prstGeom prst="triangl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8" name="Text Placeholder 3"/>
              <p:cNvSpPr txBox="1"/>
              <p:nvPr/>
            </p:nvSpPr>
            <p:spPr>
              <a:xfrm>
                <a:off x="1004999" y="2561770"/>
                <a:ext cx="641381" cy="209855"/>
              </a:xfrm>
              <a:prstGeom prst="rect">
                <a:avLst/>
              </a:prstGeom>
              <a:noFill/>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3930" eaLnBrk="1" hangingPunct="1">
                  <a:spcBef>
                    <a:spcPct val="20000"/>
                  </a:spcBef>
                  <a:defRPr/>
                </a:pPr>
                <a:r>
                  <a:rPr lang="en-US" sz="1685" noProof="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Reseacrh</a:t>
                </a:r>
              </a:p>
            </p:txBody>
          </p:sp>
        </p:grpSp>
        <p:grpSp>
          <p:nvGrpSpPr>
            <p:cNvPr id="30" name="Group 13"/>
            <p:cNvGrpSpPr/>
            <p:nvPr/>
          </p:nvGrpSpPr>
          <p:grpSpPr bwMode="auto">
            <a:xfrm>
              <a:off x="5326478" y="2258939"/>
              <a:ext cx="1554272" cy="1506236"/>
              <a:chOff x="5326478" y="2258939"/>
              <a:chExt cx="1554272" cy="1506236"/>
            </a:xfrm>
          </p:grpSpPr>
          <p:sp>
            <p:nvSpPr>
              <p:cNvPr id="31" name="Round Same Side Corner Rectangle 18"/>
              <p:cNvSpPr/>
              <p:nvPr/>
            </p:nvSpPr>
            <p:spPr>
              <a:xfrm>
                <a:off x="5326478" y="2258939"/>
                <a:ext cx="1554272" cy="1506083"/>
              </a:xfrm>
              <a:prstGeom prst="round2SameRect">
                <a:avLst>
                  <a:gd name="adj1" fmla="val 873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solidFill>
                    <a:schemeClr val="accent3">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grpSp>
            <p:nvGrpSpPr>
              <p:cNvPr id="32" name="Group 61"/>
              <p:cNvGrpSpPr/>
              <p:nvPr/>
            </p:nvGrpSpPr>
            <p:grpSpPr>
              <a:xfrm>
                <a:off x="5809323" y="2701621"/>
                <a:ext cx="624284" cy="633395"/>
                <a:chOff x="2360613" y="2686051"/>
                <a:chExt cx="217488" cy="220662"/>
              </a:xfrm>
              <a:solidFill>
                <a:schemeClr val="bg1"/>
              </a:solidFill>
            </p:grpSpPr>
            <p:sp>
              <p:nvSpPr>
                <p:cNvPr id="33" name="Freeform 34"/>
                <p:cNvSpPr>
                  <a:spLocks noEditPoints="1"/>
                </p:cNvSpPr>
                <p:nvPr/>
              </p:nvSpPr>
              <p:spPr bwMode="auto">
                <a:xfrm>
                  <a:off x="2427288" y="2686051"/>
                  <a:ext cx="150813" cy="150813"/>
                </a:xfrm>
                <a:custGeom>
                  <a:avLst/>
                  <a:gdLst>
                    <a:gd name="T0" fmla="*/ 65 w 79"/>
                    <a:gd name="T1" fmla="*/ 14 h 79"/>
                    <a:gd name="T2" fmla="*/ 14 w 79"/>
                    <a:gd name="T3" fmla="*/ 14 h 79"/>
                    <a:gd name="T4" fmla="*/ 12 w 79"/>
                    <a:gd name="T5" fmla="*/ 63 h 79"/>
                    <a:gd name="T6" fmla="*/ 12 w 79"/>
                    <a:gd name="T7" fmla="*/ 63 h 79"/>
                    <a:gd name="T8" fmla="*/ 17 w 79"/>
                    <a:gd name="T9" fmla="*/ 68 h 79"/>
                    <a:gd name="T10" fmla="*/ 65 w 79"/>
                    <a:gd name="T11" fmla="*/ 65 h 79"/>
                    <a:gd name="T12" fmla="*/ 65 w 79"/>
                    <a:gd name="T13" fmla="*/ 14 h 79"/>
                    <a:gd name="T14" fmla="*/ 58 w 79"/>
                    <a:gd name="T15" fmla="*/ 59 h 79"/>
                    <a:gd name="T16" fmla="*/ 20 w 79"/>
                    <a:gd name="T17" fmla="*/ 59 h 79"/>
                    <a:gd name="T18" fmla="*/ 20 w 79"/>
                    <a:gd name="T19" fmla="*/ 21 h 79"/>
                    <a:gd name="T20" fmla="*/ 59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1" y="27"/>
                        <a:pt x="0" y="48"/>
                        <a:pt x="12" y="63"/>
                      </a:cubicBezTo>
                      <a:cubicBezTo>
                        <a:pt x="12" y="63"/>
                        <a:pt x="12" y="63"/>
                        <a:pt x="12" y="63"/>
                      </a:cubicBezTo>
                      <a:cubicBezTo>
                        <a:pt x="14" y="65"/>
                        <a:pt x="15" y="66"/>
                        <a:pt x="17" y="68"/>
                      </a:cubicBezTo>
                      <a:cubicBezTo>
                        <a:pt x="31" y="79"/>
                        <a:pt x="52" y="78"/>
                        <a:pt x="65" y="65"/>
                      </a:cubicBezTo>
                      <a:cubicBezTo>
                        <a:pt x="79" y="51"/>
                        <a:pt x="79" y="28"/>
                        <a:pt x="65" y="14"/>
                      </a:cubicBezTo>
                      <a:close/>
                      <a:moveTo>
                        <a:pt x="58" y="59"/>
                      </a:moveTo>
                      <a:cubicBezTo>
                        <a:pt x="48" y="69"/>
                        <a:pt x="31" y="69"/>
                        <a:pt x="20" y="59"/>
                      </a:cubicBezTo>
                      <a:cubicBezTo>
                        <a:pt x="10" y="48"/>
                        <a:pt x="10" y="31"/>
                        <a:pt x="20" y="21"/>
                      </a:cubicBezTo>
                      <a:cubicBezTo>
                        <a:pt x="31" y="10"/>
                        <a:pt x="48" y="10"/>
                        <a:pt x="59"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8580" tIns="64290" rIns="128580" bIns="64290"/>
                <a:lstStyle/>
                <a:p>
                  <a:pPr eaLnBrk="1" hangingPunct="1">
                    <a:defRPr/>
                  </a:pPr>
                  <a:endParaRPr lang="en-US" sz="2530"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4" name="Freeform 35"/>
                <p:cNvSpPr/>
                <p:nvPr/>
              </p:nvSpPr>
              <p:spPr bwMode="auto">
                <a:xfrm>
                  <a:off x="2360613" y="2814638"/>
                  <a:ext cx="92075" cy="92075"/>
                </a:xfrm>
                <a:custGeom>
                  <a:avLst/>
                  <a:gdLst>
                    <a:gd name="T0" fmla="*/ 0 w 58"/>
                    <a:gd name="T1" fmla="*/ 46 h 58"/>
                    <a:gd name="T2" fmla="*/ 11 w 58"/>
                    <a:gd name="T3" fmla="*/ 58 h 58"/>
                    <a:gd name="T4" fmla="*/ 58 w 58"/>
                    <a:gd name="T5" fmla="*/ 7 h 58"/>
                    <a:gd name="T6" fmla="*/ 50 w 58"/>
                    <a:gd name="T7" fmla="*/ 0 h 58"/>
                    <a:gd name="T8" fmla="*/ 0 w 58"/>
                    <a:gd name="T9" fmla="*/ 46 h 58"/>
                  </a:gdLst>
                  <a:ahLst/>
                  <a:cxnLst>
                    <a:cxn ang="0">
                      <a:pos x="T0" y="T1"/>
                    </a:cxn>
                    <a:cxn ang="0">
                      <a:pos x="T2" y="T3"/>
                    </a:cxn>
                    <a:cxn ang="0">
                      <a:pos x="T4" y="T5"/>
                    </a:cxn>
                    <a:cxn ang="0">
                      <a:pos x="T6" y="T7"/>
                    </a:cxn>
                    <a:cxn ang="0">
                      <a:pos x="T8" y="T9"/>
                    </a:cxn>
                  </a:cxnLst>
                  <a:rect l="0" t="0" r="r" b="b"/>
                  <a:pathLst>
                    <a:path w="58" h="58">
                      <a:moveTo>
                        <a:pt x="0" y="46"/>
                      </a:moveTo>
                      <a:lnTo>
                        <a:pt x="11" y="58"/>
                      </a:lnTo>
                      <a:lnTo>
                        <a:pt x="58" y="7"/>
                      </a:lnTo>
                      <a:lnTo>
                        <a:pt x="50" y="0"/>
                      </a:lnTo>
                      <a:lnTo>
                        <a:pt x="0"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8580" tIns="64290" rIns="128580" bIns="64290"/>
                <a:lstStyle/>
                <a:p>
                  <a:pPr eaLnBrk="1" hangingPunct="1">
                    <a:defRPr/>
                  </a:pPr>
                  <a:endParaRPr lang="en-US" sz="2530"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5" name="Freeform 36"/>
                <p:cNvSpPr/>
                <p:nvPr/>
              </p:nvSpPr>
              <p:spPr bwMode="auto">
                <a:xfrm>
                  <a:off x="2505075" y="2736851"/>
                  <a:ext cx="57150" cy="68263"/>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1"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8580" tIns="64290" rIns="128580" bIns="64290"/>
                <a:lstStyle/>
                <a:p>
                  <a:pPr eaLnBrk="1" hangingPunct="1">
                    <a:defRPr/>
                  </a:pPr>
                  <a:endParaRPr lang="en-US" sz="2530" noProof="1">
                    <a:latin typeface="Times New Roman" panose="02020603050405020304" pitchFamily="18" charset="0"/>
                    <a:ea typeface="微软雅黑" panose="020B0503020204020204" pitchFamily="34" charset="-122"/>
                    <a:sym typeface="Times New Roman" panose="02020603050405020304" pitchFamily="18" charset="0"/>
                  </a:endParaRPr>
                </a:p>
              </p:txBody>
            </p:sp>
          </p:grpSp>
        </p:grpSp>
      </p:grpSp>
      <p:grpSp>
        <p:nvGrpSpPr>
          <p:cNvPr id="39" name="Group 34"/>
          <p:cNvGrpSpPr/>
          <p:nvPr/>
        </p:nvGrpSpPr>
        <p:grpSpPr bwMode="auto">
          <a:xfrm>
            <a:off x="7613650" y="2382838"/>
            <a:ext cx="1638300" cy="2281237"/>
            <a:chOff x="7218634" y="2258939"/>
            <a:chExt cx="1554272" cy="2164241"/>
          </a:xfrm>
        </p:grpSpPr>
        <p:grpSp>
          <p:nvGrpSpPr>
            <p:cNvPr id="40" name="Group 60"/>
            <p:cNvGrpSpPr/>
            <p:nvPr/>
          </p:nvGrpSpPr>
          <p:grpSpPr>
            <a:xfrm>
              <a:off x="7218634" y="2258940"/>
              <a:ext cx="1554272" cy="2164240"/>
              <a:chOff x="663207" y="1246790"/>
              <a:chExt cx="1324962" cy="1844938"/>
            </a:xfrm>
            <a:solidFill>
              <a:srgbClr val="00BBD6">
                <a:alpha val="76000"/>
              </a:srgbClr>
            </a:solidFill>
          </p:grpSpPr>
          <p:sp>
            <p:nvSpPr>
              <p:cNvPr id="44" name="Rounded Rectangle 21"/>
              <p:cNvSpPr/>
              <p:nvPr/>
            </p:nvSpPr>
            <p:spPr>
              <a:xfrm>
                <a:off x="663207" y="1246790"/>
                <a:ext cx="1324962" cy="1612996"/>
              </a:xfrm>
              <a:prstGeom prst="roundRect">
                <a:avLst>
                  <a:gd name="adj" fmla="val 7114"/>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5" name="Isosceles Triangle 22"/>
              <p:cNvSpPr/>
              <p:nvPr/>
            </p:nvSpPr>
            <p:spPr>
              <a:xfrm rot="10800000">
                <a:off x="1122392" y="2859785"/>
                <a:ext cx="406592" cy="231943"/>
              </a:xfrm>
              <a:prstGeom prs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6" name="Text Placeholder 3"/>
              <p:cNvSpPr txBox="1"/>
              <p:nvPr/>
            </p:nvSpPr>
            <p:spPr>
              <a:xfrm>
                <a:off x="1016657" y="2561770"/>
                <a:ext cx="618058" cy="209855"/>
              </a:xfrm>
              <a:prstGeom prst="rect">
                <a:avLst/>
              </a:prstGeom>
              <a:noFill/>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3930" eaLnBrk="1" hangingPunct="1">
                  <a:spcBef>
                    <a:spcPct val="20000"/>
                  </a:spcBef>
                  <a:defRPr/>
                </a:pPr>
                <a:r>
                  <a:rPr lang="en-US" sz="1685" noProof="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Planning</a:t>
                </a:r>
              </a:p>
            </p:txBody>
          </p:sp>
        </p:grpSp>
        <p:grpSp>
          <p:nvGrpSpPr>
            <p:cNvPr id="41" name="Group 19"/>
            <p:cNvGrpSpPr/>
            <p:nvPr/>
          </p:nvGrpSpPr>
          <p:grpSpPr bwMode="auto">
            <a:xfrm>
              <a:off x="7218634" y="2258939"/>
              <a:ext cx="1554272" cy="1494340"/>
              <a:chOff x="7218634" y="2258939"/>
              <a:chExt cx="1554272" cy="1494340"/>
            </a:xfrm>
          </p:grpSpPr>
          <p:sp>
            <p:nvSpPr>
              <p:cNvPr id="42" name="Round Same Side Corner Rectangle 24"/>
              <p:cNvSpPr/>
              <p:nvPr/>
            </p:nvSpPr>
            <p:spPr>
              <a:xfrm>
                <a:off x="7218634" y="2258939"/>
                <a:ext cx="1554272" cy="1494035"/>
              </a:xfrm>
              <a:prstGeom prst="round2SameRect">
                <a:avLst>
                  <a:gd name="adj1" fmla="val 873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solidFill>
                    <a:schemeClr val="accent4">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43" name="Shape 3659"/>
              <p:cNvSpPr/>
              <p:nvPr/>
            </p:nvSpPr>
            <p:spPr>
              <a:xfrm>
                <a:off x="7647867" y="2722813"/>
                <a:ext cx="658155" cy="617494"/>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chemeClr val="bg1"/>
              </a:solidFill>
              <a:ln w="12700" cap="flat">
                <a:noFill/>
                <a:miter lim="400000"/>
              </a:ln>
              <a:effectLst/>
            </p:spPr>
            <p:txBody>
              <a:bodyPr lIns="40181" tIns="40181" rIns="40181" bIns="40181" anchor="ctr"/>
              <a:lstStyle/>
              <a:p>
                <a:pPr eaLnBrk="1" hangingPunct="1">
                  <a:defRPr sz="3200">
                    <a:solidFill>
                      <a:srgbClr val="FFFFFF"/>
                    </a:solidFill>
                    <a:latin typeface="Helvetica Light"/>
                    <a:ea typeface="Helvetica Light"/>
                    <a:cs typeface="Helvetica Light"/>
                    <a:sym typeface="Helvetica Light"/>
                  </a:defRPr>
                </a:pPr>
                <a:endParaRPr sz="3375" noProof="1">
                  <a:solidFill>
                    <a:srgbClr val="FFFFFF"/>
                  </a:solidFill>
                  <a:latin typeface="Times New Roman" panose="02020603050405020304" pitchFamily="18" charset="0"/>
                  <a:ea typeface="微软雅黑" panose="020B0503020204020204" pitchFamily="34" charset="-122"/>
                  <a:cs typeface="Helvetica Light"/>
                  <a:sym typeface="Times New Roman" panose="02020603050405020304" pitchFamily="18" charset="0"/>
                </a:endParaRPr>
              </a:p>
            </p:txBody>
          </p:sp>
        </p:grpSp>
      </p:grpSp>
      <p:grpSp>
        <p:nvGrpSpPr>
          <p:cNvPr id="47" name="Group 35"/>
          <p:cNvGrpSpPr/>
          <p:nvPr/>
        </p:nvGrpSpPr>
        <p:grpSpPr bwMode="auto">
          <a:xfrm>
            <a:off x="9609138" y="2382838"/>
            <a:ext cx="1638300" cy="2281237"/>
            <a:chOff x="9110789" y="2258939"/>
            <a:chExt cx="1554272" cy="2164241"/>
          </a:xfrm>
        </p:grpSpPr>
        <p:grpSp>
          <p:nvGrpSpPr>
            <p:cNvPr id="48" name="Group 66"/>
            <p:cNvGrpSpPr/>
            <p:nvPr/>
          </p:nvGrpSpPr>
          <p:grpSpPr>
            <a:xfrm>
              <a:off x="9110789" y="2258940"/>
              <a:ext cx="1554272" cy="2164240"/>
              <a:chOff x="663207" y="1246790"/>
              <a:chExt cx="1324962" cy="1844938"/>
            </a:xfrm>
            <a:solidFill>
              <a:srgbClr val="895881">
                <a:alpha val="76000"/>
              </a:srgbClr>
            </a:solidFill>
          </p:grpSpPr>
          <p:sp>
            <p:nvSpPr>
              <p:cNvPr id="52" name="Rounded Rectangle 27"/>
              <p:cNvSpPr/>
              <p:nvPr/>
            </p:nvSpPr>
            <p:spPr>
              <a:xfrm>
                <a:off x="663207" y="1246790"/>
                <a:ext cx="1324962" cy="1612996"/>
              </a:xfrm>
              <a:prstGeom prst="roundRect">
                <a:avLst>
                  <a:gd name="adj" fmla="val 7114"/>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3" name="Isosceles Triangle 28"/>
              <p:cNvSpPr/>
              <p:nvPr/>
            </p:nvSpPr>
            <p:spPr>
              <a:xfrm rot="10800000">
                <a:off x="1122392" y="2859785"/>
                <a:ext cx="406592" cy="231943"/>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4" name="Text Placeholder 3"/>
              <p:cNvSpPr txBox="1"/>
              <p:nvPr/>
            </p:nvSpPr>
            <p:spPr>
              <a:xfrm>
                <a:off x="986210" y="2561770"/>
                <a:ext cx="678957" cy="209855"/>
              </a:xfrm>
              <a:prstGeom prst="rect">
                <a:avLst/>
              </a:prstGeom>
              <a:noFill/>
            </p:spPr>
            <p:txBody>
              <a:bodyPr wrap="none" lIns="0" tIns="0" rIns="0" bIns="0" anchor="ctr">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3930" eaLnBrk="1" hangingPunct="1">
                  <a:spcBef>
                    <a:spcPct val="20000"/>
                  </a:spcBef>
                  <a:defRPr/>
                </a:pPr>
                <a:r>
                  <a:rPr lang="en-US" sz="1685" noProof="1">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Costumer</a:t>
                </a:r>
              </a:p>
            </p:txBody>
          </p:sp>
        </p:grpSp>
        <p:grpSp>
          <p:nvGrpSpPr>
            <p:cNvPr id="49" name="Group 25"/>
            <p:cNvGrpSpPr/>
            <p:nvPr/>
          </p:nvGrpSpPr>
          <p:grpSpPr bwMode="auto">
            <a:xfrm>
              <a:off x="9110789" y="2258939"/>
              <a:ext cx="1554272" cy="1494340"/>
              <a:chOff x="9110789" y="2258939"/>
              <a:chExt cx="1554272" cy="1494340"/>
            </a:xfrm>
          </p:grpSpPr>
          <p:sp>
            <p:nvSpPr>
              <p:cNvPr id="50" name="Round Same Side Corner Rectangle 30"/>
              <p:cNvSpPr/>
              <p:nvPr/>
            </p:nvSpPr>
            <p:spPr>
              <a:xfrm>
                <a:off x="9110789" y="2258939"/>
                <a:ext cx="1554272" cy="1494035"/>
              </a:xfrm>
              <a:prstGeom prst="round2SameRect">
                <a:avLst>
                  <a:gd name="adj1" fmla="val 8730"/>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noProof="1">
                  <a:solidFill>
                    <a:schemeClr val="accent5">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51" name="Freeform 11"/>
              <p:cNvSpPr>
                <a:spLocks noEditPoints="1" noChangeArrowheads="1"/>
              </p:cNvSpPr>
              <p:nvPr/>
            </p:nvSpPr>
            <p:spPr bwMode="auto">
              <a:xfrm>
                <a:off x="9611345" y="2771772"/>
                <a:ext cx="616508" cy="510308"/>
              </a:xfrm>
              <a:custGeom>
                <a:avLst/>
                <a:gdLst>
                  <a:gd name="T0" fmla="*/ 558509 w 287"/>
                  <a:gd name="T1" fmla="*/ 167949 h 237"/>
                  <a:gd name="T2" fmla="*/ 524139 w 287"/>
                  <a:gd name="T3" fmla="*/ 202401 h 237"/>
                  <a:gd name="T4" fmla="*/ 558509 w 287"/>
                  <a:gd name="T5" fmla="*/ 239005 h 237"/>
                  <a:gd name="T6" fmla="*/ 595027 w 287"/>
                  <a:gd name="T7" fmla="*/ 202401 h 237"/>
                  <a:gd name="T8" fmla="*/ 558509 w 287"/>
                  <a:gd name="T9" fmla="*/ 167949 h 237"/>
                  <a:gd name="T10" fmla="*/ 57999 w 287"/>
                  <a:gd name="T11" fmla="*/ 167949 h 237"/>
                  <a:gd name="T12" fmla="*/ 23629 w 287"/>
                  <a:gd name="T13" fmla="*/ 202401 h 237"/>
                  <a:gd name="T14" fmla="*/ 57999 w 287"/>
                  <a:gd name="T15" fmla="*/ 239005 h 237"/>
                  <a:gd name="T16" fmla="*/ 92369 w 287"/>
                  <a:gd name="T17" fmla="*/ 202401 h 237"/>
                  <a:gd name="T18" fmla="*/ 57999 w 287"/>
                  <a:gd name="T19" fmla="*/ 167949 h 237"/>
                  <a:gd name="T20" fmla="*/ 455400 w 287"/>
                  <a:gd name="T21" fmla="*/ 105507 h 237"/>
                  <a:gd name="T22" fmla="*/ 403845 w 287"/>
                  <a:gd name="T23" fmla="*/ 157183 h 237"/>
                  <a:gd name="T24" fmla="*/ 455400 w 287"/>
                  <a:gd name="T25" fmla="*/ 208860 h 237"/>
                  <a:gd name="T26" fmla="*/ 506954 w 287"/>
                  <a:gd name="T27" fmla="*/ 157183 h 237"/>
                  <a:gd name="T28" fmla="*/ 455400 w 287"/>
                  <a:gd name="T29" fmla="*/ 105507 h 237"/>
                  <a:gd name="T30" fmla="*/ 616508 w 287"/>
                  <a:gd name="T31" fmla="*/ 422027 h 237"/>
                  <a:gd name="T32" fmla="*/ 556361 w 287"/>
                  <a:gd name="T33" fmla="*/ 422027 h 237"/>
                  <a:gd name="T34" fmla="*/ 556361 w 287"/>
                  <a:gd name="T35" fmla="*/ 312214 h 237"/>
                  <a:gd name="T36" fmla="*/ 543472 w 287"/>
                  <a:gd name="T37" fmla="*/ 260537 h 237"/>
                  <a:gd name="T38" fmla="*/ 558509 w 287"/>
                  <a:gd name="T39" fmla="*/ 258384 h 237"/>
                  <a:gd name="T40" fmla="*/ 616508 w 287"/>
                  <a:gd name="T41" fmla="*/ 316520 h 237"/>
                  <a:gd name="T42" fmla="*/ 616508 w 287"/>
                  <a:gd name="T43" fmla="*/ 422027 h 237"/>
                  <a:gd name="T44" fmla="*/ 161108 w 287"/>
                  <a:gd name="T45" fmla="*/ 105507 h 237"/>
                  <a:gd name="T46" fmla="*/ 109554 w 287"/>
                  <a:gd name="T47" fmla="*/ 157183 h 237"/>
                  <a:gd name="T48" fmla="*/ 161108 w 287"/>
                  <a:gd name="T49" fmla="*/ 208860 h 237"/>
                  <a:gd name="T50" fmla="*/ 212663 w 287"/>
                  <a:gd name="T51" fmla="*/ 157183 h 237"/>
                  <a:gd name="T52" fmla="*/ 161108 w 287"/>
                  <a:gd name="T53" fmla="*/ 105507 h 237"/>
                  <a:gd name="T54" fmla="*/ 57999 w 287"/>
                  <a:gd name="T55" fmla="*/ 258384 h 237"/>
                  <a:gd name="T56" fmla="*/ 73036 w 287"/>
                  <a:gd name="T57" fmla="*/ 260537 h 237"/>
                  <a:gd name="T58" fmla="*/ 60147 w 287"/>
                  <a:gd name="T59" fmla="*/ 312214 h 237"/>
                  <a:gd name="T60" fmla="*/ 60147 w 287"/>
                  <a:gd name="T61" fmla="*/ 422027 h 237"/>
                  <a:gd name="T62" fmla="*/ 0 w 287"/>
                  <a:gd name="T63" fmla="*/ 422027 h 237"/>
                  <a:gd name="T64" fmla="*/ 0 w 287"/>
                  <a:gd name="T65" fmla="*/ 316520 h 237"/>
                  <a:gd name="T66" fmla="*/ 57999 w 287"/>
                  <a:gd name="T67" fmla="*/ 258384 h 237"/>
                  <a:gd name="T68" fmla="*/ 309328 w 287"/>
                  <a:gd name="T69" fmla="*/ 0 h 237"/>
                  <a:gd name="T70" fmla="*/ 231996 w 287"/>
                  <a:gd name="T71" fmla="*/ 77515 h 237"/>
                  <a:gd name="T72" fmla="*/ 309328 w 287"/>
                  <a:gd name="T73" fmla="*/ 155030 h 237"/>
                  <a:gd name="T74" fmla="*/ 384512 w 287"/>
                  <a:gd name="T75" fmla="*/ 77515 h 237"/>
                  <a:gd name="T76" fmla="*/ 309328 w 287"/>
                  <a:gd name="T77" fmla="*/ 0 h 237"/>
                  <a:gd name="T78" fmla="*/ 539176 w 287"/>
                  <a:gd name="T79" fmla="*/ 460784 h 237"/>
                  <a:gd name="T80" fmla="*/ 446807 w 287"/>
                  <a:gd name="T81" fmla="*/ 460784 h 237"/>
                  <a:gd name="T82" fmla="*/ 446807 w 287"/>
                  <a:gd name="T83" fmla="*/ 294988 h 237"/>
                  <a:gd name="T84" fmla="*/ 431770 w 287"/>
                  <a:gd name="T85" fmla="*/ 232545 h 237"/>
                  <a:gd name="T86" fmla="*/ 455400 w 287"/>
                  <a:gd name="T87" fmla="*/ 228239 h 237"/>
                  <a:gd name="T88" fmla="*/ 539176 w 287"/>
                  <a:gd name="T89" fmla="*/ 312214 h 237"/>
                  <a:gd name="T90" fmla="*/ 539176 w 287"/>
                  <a:gd name="T91" fmla="*/ 460784 h 237"/>
                  <a:gd name="T92" fmla="*/ 169701 w 287"/>
                  <a:gd name="T93" fmla="*/ 294988 h 237"/>
                  <a:gd name="T94" fmla="*/ 169701 w 287"/>
                  <a:gd name="T95" fmla="*/ 460784 h 237"/>
                  <a:gd name="T96" fmla="*/ 79480 w 287"/>
                  <a:gd name="T97" fmla="*/ 460784 h 237"/>
                  <a:gd name="T98" fmla="*/ 79480 w 287"/>
                  <a:gd name="T99" fmla="*/ 312214 h 237"/>
                  <a:gd name="T100" fmla="*/ 161108 w 287"/>
                  <a:gd name="T101" fmla="*/ 228239 h 237"/>
                  <a:gd name="T102" fmla="*/ 184738 w 287"/>
                  <a:gd name="T103" fmla="*/ 232545 h 237"/>
                  <a:gd name="T104" fmla="*/ 169701 w 287"/>
                  <a:gd name="T105" fmla="*/ 294988 h 237"/>
                  <a:gd name="T106" fmla="*/ 189034 w 287"/>
                  <a:gd name="T107" fmla="*/ 510308 h 237"/>
                  <a:gd name="T108" fmla="*/ 429622 w 287"/>
                  <a:gd name="T109" fmla="*/ 510308 h 237"/>
                  <a:gd name="T110" fmla="*/ 429622 w 287"/>
                  <a:gd name="T111" fmla="*/ 294988 h 237"/>
                  <a:gd name="T112" fmla="*/ 309328 w 287"/>
                  <a:gd name="T113" fmla="*/ 174409 h 237"/>
                  <a:gd name="T114" fmla="*/ 189034 w 287"/>
                  <a:gd name="T115" fmla="*/ 294988 h 237"/>
                  <a:gd name="T116" fmla="*/ 189034 w 287"/>
                  <a:gd name="T117" fmla="*/ 510308 h 23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0-#ppt_w/2"/>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p:cTn id="12" dur="500" fill="hold"/>
                                        <p:tgtEl>
                                          <p:spTgt spid="39"/>
                                        </p:tgtEl>
                                        <p:attrNameLst>
                                          <p:attrName>ppt_x</p:attrName>
                                        </p:attrNameLst>
                                      </p:cBhvr>
                                      <p:tavLst>
                                        <p:tav tm="0">
                                          <p:val>
                                            <p:strVal val="0-#ppt_w/2"/>
                                          </p:val>
                                        </p:tav>
                                        <p:tav tm="100000">
                                          <p:val>
                                            <p:strVal val="#ppt_x"/>
                                          </p:val>
                                        </p:tav>
                                      </p:tavLst>
                                    </p:anim>
                                    <p:anim calcmode="lin" valueType="num">
                                      <p:cBhvr>
                                        <p:cTn id="13" dur="500" fill="hold"/>
                                        <p:tgtEl>
                                          <p:spTgt spid="3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ppt_x</p:attrName>
                                        </p:attrNameLst>
                                      </p:cBhvr>
                                      <p:tavLst>
                                        <p:tav tm="0">
                                          <p:val>
                                            <p:strVal val="0-#ppt_w/2"/>
                                          </p:val>
                                        </p:tav>
                                        <p:tav tm="100000">
                                          <p:val>
                                            <p:strVal val="#ppt_x"/>
                                          </p:val>
                                        </p:tav>
                                      </p:tavLst>
                                    </p:anim>
                                    <p:anim calcmode="lin" valueType="num">
                                      <p:cBhvr>
                                        <p:cTn id="18" dur="500" fill="hold"/>
                                        <p:tgtEl>
                                          <p:spTgt spid="2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ppt_x</p:attrName>
                                        </p:attrNameLst>
                                      </p:cBhvr>
                                      <p:tavLst>
                                        <p:tav tm="0">
                                          <p:val>
                                            <p:strVal val="0-#ppt_w/2"/>
                                          </p:val>
                                        </p:tav>
                                        <p:tav tm="100000">
                                          <p:val>
                                            <p:strVal val="#ppt_x"/>
                                          </p:val>
                                        </p:tav>
                                      </p:tavLst>
                                    </p:anim>
                                    <p:anim calcmode="lin" valueType="num">
                                      <p:cBhvr>
                                        <p:cTn id="23" dur="500" fill="hold"/>
                                        <p:tgtEl>
                                          <p:spTgt spid="2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ppt_x</p:attrName>
                                        </p:attrNameLst>
                                      </p:cBhvr>
                                      <p:tavLst>
                                        <p:tav tm="0">
                                          <p:val>
                                            <p:strVal val="0-#ppt_w/2"/>
                                          </p:val>
                                        </p:tav>
                                        <p:tav tm="100000">
                                          <p:val>
                                            <p:strVal val="#ppt_x"/>
                                          </p:val>
                                        </p:tav>
                                      </p:tavLst>
                                    </p:anim>
                                    <p:anim calcmode="lin" valueType="num">
                                      <p:cBhvr>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5"/>
          <p:cNvGrpSpPr/>
          <p:nvPr/>
        </p:nvGrpSpPr>
        <p:grpSpPr>
          <a:xfrm>
            <a:off x="3012583" y="1688903"/>
            <a:ext cx="2013686" cy="1068427"/>
            <a:chOff x="1547850" y="1248636"/>
            <a:chExt cx="2013686" cy="1068427"/>
          </a:xfrm>
        </p:grpSpPr>
        <p:grpSp>
          <p:nvGrpSpPr>
            <p:cNvPr id="7" name="组合 6"/>
            <p:cNvGrpSpPr/>
            <p:nvPr/>
          </p:nvGrpSpPr>
          <p:grpSpPr>
            <a:xfrm flipH="1">
              <a:off x="1547850" y="1248636"/>
              <a:ext cx="2013686" cy="1068427"/>
              <a:chOff x="5947699" y="828177"/>
              <a:chExt cx="2684915" cy="1424564"/>
            </a:xfrm>
          </p:grpSpPr>
          <p:grpSp>
            <p:nvGrpSpPr>
              <p:cNvPr id="13" name="组合 12"/>
              <p:cNvGrpSpPr/>
              <p:nvPr/>
            </p:nvGrpSpPr>
            <p:grpSpPr>
              <a:xfrm flipV="1">
                <a:off x="5947699" y="1317986"/>
                <a:ext cx="2684915" cy="333365"/>
                <a:chOff x="5272248" y="4626108"/>
                <a:chExt cx="2684915" cy="333365"/>
              </a:xfrm>
            </p:grpSpPr>
            <p:sp>
              <p:nvSpPr>
                <p:cNvPr id="16" name="椭圆 15"/>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17" name="任意多边形 16"/>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14" name="文本框 94"/>
              <p:cNvSpPr txBox="1"/>
              <p:nvPr/>
            </p:nvSpPr>
            <p:spPr>
              <a:xfrm>
                <a:off x="6852147" y="828177"/>
                <a:ext cx="1780467" cy="430885"/>
              </a:xfrm>
              <a:prstGeom prst="rect">
                <a:avLst/>
              </a:prstGeom>
              <a:noFill/>
            </p:spPr>
            <p:txBody>
              <a:bodyPr wrap="square" rtlCol="0">
                <a:spAutoFit/>
              </a:bodyPr>
              <a:lstStyle/>
              <a:p>
                <a:pPr>
                  <a:defRPr/>
                </a:pPr>
                <a:r>
                  <a:rPr lang="zh-CN" altLang="en-US" sz="1500" b="1" dirty="0">
                    <a:solidFill>
                      <a:schemeClr val="accent1"/>
                    </a:solidFill>
                    <a:latin typeface="+mn-ea"/>
                  </a:rPr>
                  <a:t>在此添加标题</a:t>
                </a:r>
              </a:p>
            </p:txBody>
          </p:sp>
          <p:sp>
            <p:nvSpPr>
              <p:cNvPr id="15" name="文本框 95"/>
              <p:cNvSpPr txBox="1"/>
              <p:nvPr/>
            </p:nvSpPr>
            <p:spPr>
              <a:xfrm>
                <a:off x="6290683" y="1331295"/>
                <a:ext cx="2341931"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grpSp>
          <p:nvGrpSpPr>
            <p:cNvPr id="8" name="Group 36"/>
            <p:cNvGrpSpPr>
              <a:grpSpLocks noChangeAspect="1"/>
            </p:cNvGrpSpPr>
            <p:nvPr/>
          </p:nvGrpSpPr>
          <p:grpSpPr bwMode="auto">
            <a:xfrm>
              <a:off x="2893692" y="1286138"/>
              <a:ext cx="326696" cy="282176"/>
              <a:chOff x="3321" y="1710"/>
              <a:chExt cx="1042" cy="900"/>
            </a:xfrm>
            <a:solidFill>
              <a:schemeClr val="tx1">
                <a:lumMod val="50000"/>
                <a:lumOff val="50000"/>
                <a:alpha val="40000"/>
              </a:schemeClr>
            </a:solidFill>
          </p:grpSpPr>
          <p:sp>
            <p:nvSpPr>
              <p:cNvPr id="9" name="Freeform 37"/>
              <p:cNvSpPr>
                <a:spLocks noEditPoints="1"/>
              </p:cNvSpPr>
              <p:nvPr/>
            </p:nvSpPr>
            <p:spPr bwMode="auto">
              <a:xfrm>
                <a:off x="3321" y="1710"/>
                <a:ext cx="1042" cy="745"/>
              </a:xfrm>
              <a:custGeom>
                <a:avLst/>
                <a:gdLst>
                  <a:gd name="T0" fmla="*/ 37 w 438"/>
                  <a:gd name="T1" fmla="*/ 255 h 313"/>
                  <a:gd name="T2" fmla="*/ 20 w 438"/>
                  <a:gd name="T3" fmla="*/ 237 h 313"/>
                  <a:gd name="T4" fmla="*/ 20 w 438"/>
                  <a:gd name="T5" fmla="*/ 42 h 313"/>
                  <a:gd name="T6" fmla="*/ 37 w 438"/>
                  <a:gd name="T7" fmla="*/ 25 h 313"/>
                  <a:gd name="T8" fmla="*/ 401 w 438"/>
                  <a:gd name="T9" fmla="*/ 25 h 313"/>
                  <a:gd name="T10" fmla="*/ 418 w 438"/>
                  <a:gd name="T11" fmla="*/ 42 h 313"/>
                  <a:gd name="T12" fmla="*/ 418 w 438"/>
                  <a:gd name="T13" fmla="*/ 237 h 313"/>
                  <a:gd name="T14" fmla="*/ 401 w 438"/>
                  <a:gd name="T15" fmla="*/ 255 h 313"/>
                  <a:gd name="T16" fmla="*/ 37 w 438"/>
                  <a:gd name="T17" fmla="*/ 255 h 313"/>
                  <a:gd name="T18" fmla="*/ 424 w 438"/>
                  <a:gd name="T19" fmla="*/ 0 h 313"/>
                  <a:gd name="T20" fmla="*/ 14 w 438"/>
                  <a:gd name="T21" fmla="*/ 0 h 313"/>
                  <a:gd name="T22" fmla="*/ 0 w 438"/>
                  <a:gd name="T23" fmla="*/ 14 h 313"/>
                  <a:gd name="T24" fmla="*/ 0 w 438"/>
                  <a:gd name="T25" fmla="*/ 298 h 313"/>
                  <a:gd name="T26" fmla="*/ 14 w 438"/>
                  <a:gd name="T27" fmla="*/ 313 h 313"/>
                  <a:gd name="T28" fmla="*/ 424 w 438"/>
                  <a:gd name="T29" fmla="*/ 313 h 313"/>
                  <a:gd name="T30" fmla="*/ 438 w 438"/>
                  <a:gd name="T31" fmla="*/ 298 h 313"/>
                  <a:gd name="T32" fmla="*/ 438 w 438"/>
                  <a:gd name="T33" fmla="*/ 14 h 313"/>
                  <a:gd name="T34" fmla="*/ 424 w 438"/>
                  <a:gd name="T3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8" h="313">
                    <a:moveTo>
                      <a:pt x="37" y="255"/>
                    </a:moveTo>
                    <a:cubicBezTo>
                      <a:pt x="28" y="255"/>
                      <a:pt x="20" y="247"/>
                      <a:pt x="20" y="237"/>
                    </a:cubicBezTo>
                    <a:cubicBezTo>
                      <a:pt x="20" y="42"/>
                      <a:pt x="20" y="42"/>
                      <a:pt x="20" y="42"/>
                    </a:cubicBezTo>
                    <a:cubicBezTo>
                      <a:pt x="20" y="33"/>
                      <a:pt x="28" y="25"/>
                      <a:pt x="37" y="25"/>
                    </a:cubicBezTo>
                    <a:cubicBezTo>
                      <a:pt x="401" y="25"/>
                      <a:pt x="401" y="25"/>
                      <a:pt x="401" y="25"/>
                    </a:cubicBezTo>
                    <a:cubicBezTo>
                      <a:pt x="410" y="25"/>
                      <a:pt x="418" y="33"/>
                      <a:pt x="418" y="42"/>
                    </a:cubicBezTo>
                    <a:cubicBezTo>
                      <a:pt x="418" y="237"/>
                      <a:pt x="418" y="237"/>
                      <a:pt x="418" y="237"/>
                    </a:cubicBezTo>
                    <a:cubicBezTo>
                      <a:pt x="418" y="247"/>
                      <a:pt x="410" y="255"/>
                      <a:pt x="401" y="255"/>
                    </a:cubicBezTo>
                    <a:cubicBezTo>
                      <a:pt x="37" y="255"/>
                      <a:pt x="37" y="255"/>
                      <a:pt x="37" y="255"/>
                    </a:cubicBezTo>
                    <a:moveTo>
                      <a:pt x="424" y="0"/>
                    </a:moveTo>
                    <a:cubicBezTo>
                      <a:pt x="14" y="0"/>
                      <a:pt x="14" y="0"/>
                      <a:pt x="14" y="0"/>
                    </a:cubicBezTo>
                    <a:cubicBezTo>
                      <a:pt x="6" y="0"/>
                      <a:pt x="0" y="6"/>
                      <a:pt x="0" y="14"/>
                    </a:cubicBezTo>
                    <a:cubicBezTo>
                      <a:pt x="0" y="298"/>
                      <a:pt x="0" y="298"/>
                      <a:pt x="0" y="298"/>
                    </a:cubicBezTo>
                    <a:cubicBezTo>
                      <a:pt x="0" y="306"/>
                      <a:pt x="6" y="313"/>
                      <a:pt x="14" y="313"/>
                    </a:cubicBezTo>
                    <a:cubicBezTo>
                      <a:pt x="424" y="313"/>
                      <a:pt x="424" y="313"/>
                      <a:pt x="424" y="313"/>
                    </a:cubicBezTo>
                    <a:cubicBezTo>
                      <a:pt x="432" y="313"/>
                      <a:pt x="438" y="306"/>
                      <a:pt x="438" y="298"/>
                    </a:cubicBezTo>
                    <a:cubicBezTo>
                      <a:pt x="438" y="14"/>
                      <a:pt x="438" y="14"/>
                      <a:pt x="438" y="14"/>
                    </a:cubicBezTo>
                    <a:cubicBezTo>
                      <a:pt x="438" y="6"/>
                      <a:pt x="432"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10" name="Rectangle 38"/>
              <p:cNvSpPr>
                <a:spLocks noChangeArrowheads="1"/>
              </p:cNvSpPr>
              <p:nvPr/>
            </p:nvSpPr>
            <p:spPr bwMode="auto">
              <a:xfrm>
                <a:off x="3716" y="2465"/>
                <a:ext cx="252" cy="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11" name="Rectangle 40"/>
              <p:cNvSpPr>
                <a:spLocks noChangeArrowheads="1"/>
              </p:cNvSpPr>
              <p:nvPr/>
            </p:nvSpPr>
            <p:spPr bwMode="auto">
              <a:xfrm>
                <a:off x="3595" y="2570"/>
                <a:ext cx="495" cy="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12" name="Freeform 42"/>
              <p:cNvSpPr/>
              <p:nvPr/>
            </p:nvSpPr>
            <p:spPr bwMode="auto">
              <a:xfrm>
                <a:off x="3433" y="1853"/>
                <a:ext cx="771" cy="400"/>
              </a:xfrm>
              <a:custGeom>
                <a:avLst/>
                <a:gdLst>
                  <a:gd name="T0" fmla="*/ 761 w 771"/>
                  <a:gd name="T1" fmla="*/ 0 h 400"/>
                  <a:gd name="T2" fmla="*/ 657 w 771"/>
                  <a:gd name="T3" fmla="*/ 9 h 400"/>
                  <a:gd name="T4" fmla="*/ 697 w 771"/>
                  <a:gd name="T5" fmla="*/ 43 h 400"/>
                  <a:gd name="T6" fmla="*/ 557 w 771"/>
                  <a:gd name="T7" fmla="*/ 212 h 400"/>
                  <a:gd name="T8" fmla="*/ 419 w 771"/>
                  <a:gd name="T9" fmla="*/ 105 h 400"/>
                  <a:gd name="T10" fmla="*/ 286 w 771"/>
                  <a:gd name="T11" fmla="*/ 278 h 400"/>
                  <a:gd name="T12" fmla="*/ 152 w 771"/>
                  <a:gd name="T13" fmla="*/ 190 h 400"/>
                  <a:gd name="T14" fmla="*/ 0 w 771"/>
                  <a:gd name="T15" fmla="*/ 369 h 400"/>
                  <a:gd name="T16" fmla="*/ 36 w 771"/>
                  <a:gd name="T17" fmla="*/ 400 h 400"/>
                  <a:gd name="T18" fmla="*/ 162 w 771"/>
                  <a:gd name="T19" fmla="*/ 252 h 400"/>
                  <a:gd name="T20" fmla="*/ 298 w 771"/>
                  <a:gd name="T21" fmla="*/ 343 h 400"/>
                  <a:gd name="T22" fmla="*/ 428 w 771"/>
                  <a:gd name="T23" fmla="*/ 171 h 400"/>
                  <a:gd name="T24" fmla="*/ 564 w 771"/>
                  <a:gd name="T25" fmla="*/ 278 h 400"/>
                  <a:gd name="T26" fmla="*/ 733 w 771"/>
                  <a:gd name="T27" fmla="*/ 71 h 400"/>
                  <a:gd name="T28" fmla="*/ 771 w 771"/>
                  <a:gd name="T29" fmla="*/ 105 h 400"/>
                  <a:gd name="T30" fmla="*/ 761 w 771"/>
                  <a:gd name="T3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1" h="400">
                    <a:moveTo>
                      <a:pt x="761" y="0"/>
                    </a:moveTo>
                    <a:lnTo>
                      <a:pt x="657" y="9"/>
                    </a:lnTo>
                    <a:lnTo>
                      <a:pt x="697" y="43"/>
                    </a:lnTo>
                    <a:lnTo>
                      <a:pt x="557" y="212"/>
                    </a:lnTo>
                    <a:lnTo>
                      <a:pt x="419" y="105"/>
                    </a:lnTo>
                    <a:lnTo>
                      <a:pt x="286" y="278"/>
                    </a:lnTo>
                    <a:lnTo>
                      <a:pt x="152" y="190"/>
                    </a:lnTo>
                    <a:lnTo>
                      <a:pt x="0" y="369"/>
                    </a:lnTo>
                    <a:lnTo>
                      <a:pt x="36" y="400"/>
                    </a:lnTo>
                    <a:lnTo>
                      <a:pt x="162" y="252"/>
                    </a:lnTo>
                    <a:lnTo>
                      <a:pt x="298" y="343"/>
                    </a:lnTo>
                    <a:lnTo>
                      <a:pt x="428" y="171"/>
                    </a:lnTo>
                    <a:lnTo>
                      <a:pt x="564" y="278"/>
                    </a:lnTo>
                    <a:lnTo>
                      <a:pt x="733" y="71"/>
                    </a:lnTo>
                    <a:lnTo>
                      <a:pt x="771" y="105"/>
                    </a:lnTo>
                    <a:lnTo>
                      <a:pt x="7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grpSp>
      </p:grpSp>
      <p:grpSp>
        <p:nvGrpSpPr>
          <p:cNvPr id="18" name="组合 17"/>
          <p:cNvGrpSpPr/>
          <p:nvPr/>
        </p:nvGrpSpPr>
        <p:grpSpPr>
          <a:xfrm>
            <a:off x="2102662" y="3828791"/>
            <a:ext cx="2013686" cy="1024995"/>
            <a:chOff x="637929" y="3388524"/>
            <a:chExt cx="2013686" cy="1024995"/>
          </a:xfrm>
        </p:grpSpPr>
        <p:grpSp>
          <p:nvGrpSpPr>
            <p:cNvPr id="19" name="组合 18"/>
            <p:cNvGrpSpPr/>
            <p:nvPr/>
          </p:nvGrpSpPr>
          <p:grpSpPr>
            <a:xfrm flipH="1" flipV="1">
              <a:off x="637929" y="3388524"/>
              <a:ext cx="2013686" cy="1024995"/>
              <a:chOff x="5947699" y="414315"/>
              <a:chExt cx="2684915" cy="1366654"/>
            </a:xfrm>
          </p:grpSpPr>
          <p:grpSp>
            <p:nvGrpSpPr>
              <p:cNvPr id="21" name="组合 20"/>
              <p:cNvGrpSpPr/>
              <p:nvPr/>
            </p:nvGrpSpPr>
            <p:grpSpPr>
              <a:xfrm flipV="1">
                <a:off x="5947699" y="1317986"/>
                <a:ext cx="2684915" cy="333365"/>
                <a:chOff x="5272248" y="4626108"/>
                <a:chExt cx="2684915" cy="333365"/>
              </a:xfrm>
            </p:grpSpPr>
            <p:sp>
              <p:nvSpPr>
                <p:cNvPr id="24" name="椭圆 23"/>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25" name="任意多边形 24"/>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22" name="文本框 106"/>
              <p:cNvSpPr txBox="1"/>
              <p:nvPr/>
            </p:nvSpPr>
            <p:spPr>
              <a:xfrm flipV="1">
                <a:off x="6852147" y="1350084"/>
                <a:ext cx="1780467" cy="430885"/>
              </a:xfrm>
              <a:prstGeom prst="rect">
                <a:avLst/>
              </a:prstGeom>
              <a:noFill/>
            </p:spPr>
            <p:txBody>
              <a:bodyPr wrap="square" rtlCol="0">
                <a:spAutoFit/>
              </a:bodyPr>
              <a:lstStyle/>
              <a:p>
                <a:pPr>
                  <a:defRPr/>
                </a:pPr>
                <a:r>
                  <a:rPr lang="zh-CN" altLang="en-US" sz="1500" b="1" dirty="0">
                    <a:solidFill>
                      <a:schemeClr val="accent3"/>
                    </a:solidFill>
                    <a:latin typeface="+mn-ea"/>
                  </a:rPr>
                  <a:t>在此添加标题</a:t>
                </a:r>
              </a:p>
            </p:txBody>
          </p:sp>
          <p:sp>
            <p:nvSpPr>
              <p:cNvPr id="23" name="文本框 107"/>
              <p:cNvSpPr txBox="1"/>
              <p:nvPr/>
            </p:nvSpPr>
            <p:spPr>
              <a:xfrm flipV="1">
                <a:off x="6290683" y="414315"/>
                <a:ext cx="2341931"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sp>
          <p:nvSpPr>
            <p:cNvPr id="20" name="Freeform 53"/>
            <p:cNvSpPr>
              <a:spLocks noEditPoints="1"/>
            </p:cNvSpPr>
            <p:nvPr/>
          </p:nvSpPr>
          <p:spPr bwMode="auto">
            <a:xfrm>
              <a:off x="1951673" y="3404111"/>
              <a:ext cx="304408" cy="304408"/>
            </a:xfrm>
            <a:custGeom>
              <a:avLst/>
              <a:gdLst>
                <a:gd name="T0" fmla="*/ 166 w 449"/>
                <a:gd name="T1" fmla="*/ 362 h 449"/>
                <a:gd name="T2" fmla="*/ 211 w 449"/>
                <a:gd name="T3" fmla="*/ 317 h 449"/>
                <a:gd name="T4" fmla="*/ 237 w 449"/>
                <a:gd name="T5" fmla="*/ 407 h 449"/>
                <a:gd name="T6" fmla="*/ 302 w 449"/>
                <a:gd name="T7" fmla="*/ 313 h 449"/>
                <a:gd name="T8" fmla="*/ 294 w 449"/>
                <a:gd name="T9" fmla="*/ 393 h 449"/>
                <a:gd name="T10" fmla="*/ 395 w 449"/>
                <a:gd name="T11" fmla="*/ 289 h 449"/>
                <a:gd name="T12" fmla="*/ 294 w 449"/>
                <a:gd name="T13" fmla="*/ 393 h 449"/>
                <a:gd name="T14" fmla="*/ 95 w 449"/>
                <a:gd name="T15" fmla="*/ 353 h 449"/>
                <a:gd name="T16" fmla="*/ 121 w 449"/>
                <a:gd name="T17" fmla="*/ 309 h 449"/>
                <a:gd name="T18" fmla="*/ 237 w 449"/>
                <a:gd name="T19" fmla="*/ 293 h 449"/>
                <a:gd name="T20" fmla="*/ 311 w 449"/>
                <a:gd name="T21" fmla="*/ 191 h 449"/>
                <a:gd name="T22" fmla="*/ 307 w 449"/>
                <a:gd name="T23" fmla="*/ 287 h 449"/>
                <a:gd name="T24" fmla="*/ 211 w 449"/>
                <a:gd name="T25" fmla="*/ 293 h 449"/>
                <a:gd name="T26" fmla="*/ 137 w 449"/>
                <a:gd name="T27" fmla="*/ 226 h 449"/>
                <a:gd name="T28" fmla="*/ 211 w 449"/>
                <a:gd name="T29" fmla="*/ 196 h 449"/>
                <a:gd name="T30" fmla="*/ 333 w 449"/>
                <a:gd name="T31" fmla="*/ 282 h 449"/>
                <a:gd name="T32" fmla="*/ 335 w 449"/>
                <a:gd name="T33" fmla="*/ 188 h 449"/>
                <a:gd name="T34" fmla="*/ 407 w 449"/>
                <a:gd name="T35" fmla="*/ 224 h 449"/>
                <a:gd name="T36" fmla="*/ 116 w 449"/>
                <a:gd name="T37" fmla="*/ 281 h 449"/>
                <a:gd name="T38" fmla="*/ 41 w 449"/>
                <a:gd name="T39" fmla="*/ 224 h 449"/>
                <a:gd name="T40" fmla="*/ 114 w 449"/>
                <a:gd name="T41" fmla="*/ 188 h 449"/>
                <a:gd name="T42" fmla="*/ 116 w 449"/>
                <a:gd name="T43" fmla="*/ 281 h 449"/>
                <a:gd name="T44" fmla="*/ 59 w 449"/>
                <a:gd name="T45" fmla="*/ 146 h 449"/>
                <a:gd name="T46" fmla="*/ 158 w 449"/>
                <a:gd name="T47" fmla="*/ 55 h 449"/>
                <a:gd name="T48" fmla="*/ 331 w 449"/>
                <a:gd name="T49" fmla="*/ 164 h 449"/>
                <a:gd name="T50" fmla="*/ 390 w 449"/>
                <a:gd name="T51" fmla="*/ 147 h 449"/>
                <a:gd name="T52" fmla="*/ 211 w 449"/>
                <a:gd name="T53" fmla="*/ 171 h 449"/>
                <a:gd name="T54" fmla="*/ 210 w 449"/>
                <a:gd name="T55" fmla="*/ 43 h 449"/>
                <a:gd name="T56" fmla="*/ 211 w 449"/>
                <a:gd name="T57" fmla="*/ 171 h 449"/>
                <a:gd name="T58" fmla="*/ 237 w 449"/>
                <a:gd name="T59" fmla="*/ 43 h 449"/>
                <a:gd name="T60" fmla="*/ 308 w 449"/>
                <a:gd name="T61" fmla="*/ 167 h 449"/>
                <a:gd name="T62" fmla="*/ 225 w 449"/>
                <a:gd name="T63" fmla="*/ 0 h 449"/>
                <a:gd name="T64" fmla="*/ 225 w 449"/>
                <a:gd name="T65" fmla="*/ 449 h 449"/>
                <a:gd name="T66" fmla="*/ 225 w 449"/>
                <a:gd name="T67"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9" h="449">
                  <a:moveTo>
                    <a:pt x="211" y="407"/>
                  </a:moveTo>
                  <a:cubicBezTo>
                    <a:pt x="192" y="407"/>
                    <a:pt x="176" y="387"/>
                    <a:pt x="166" y="362"/>
                  </a:cubicBezTo>
                  <a:cubicBezTo>
                    <a:pt x="158" y="347"/>
                    <a:pt x="151" y="331"/>
                    <a:pt x="147" y="313"/>
                  </a:cubicBezTo>
                  <a:cubicBezTo>
                    <a:pt x="168" y="315"/>
                    <a:pt x="189" y="317"/>
                    <a:pt x="211" y="317"/>
                  </a:cubicBezTo>
                  <a:cubicBezTo>
                    <a:pt x="211" y="407"/>
                    <a:pt x="211" y="407"/>
                    <a:pt x="211" y="407"/>
                  </a:cubicBezTo>
                  <a:moveTo>
                    <a:pt x="237" y="407"/>
                  </a:moveTo>
                  <a:cubicBezTo>
                    <a:pt x="237" y="317"/>
                    <a:pt x="237" y="317"/>
                    <a:pt x="237" y="317"/>
                  </a:cubicBezTo>
                  <a:cubicBezTo>
                    <a:pt x="259" y="317"/>
                    <a:pt x="280" y="315"/>
                    <a:pt x="302" y="313"/>
                  </a:cubicBezTo>
                  <a:cubicBezTo>
                    <a:pt x="293" y="344"/>
                    <a:pt x="273" y="407"/>
                    <a:pt x="237" y="407"/>
                  </a:cubicBezTo>
                  <a:moveTo>
                    <a:pt x="294" y="393"/>
                  </a:moveTo>
                  <a:cubicBezTo>
                    <a:pt x="311" y="370"/>
                    <a:pt x="320" y="343"/>
                    <a:pt x="328" y="310"/>
                  </a:cubicBezTo>
                  <a:cubicBezTo>
                    <a:pt x="354" y="304"/>
                    <a:pt x="377" y="297"/>
                    <a:pt x="395" y="289"/>
                  </a:cubicBezTo>
                  <a:cubicBezTo>
                    <a:pt x="386" y="313"/>
                    <a:pt x="373" y="335"/>
                    <a:pt x="354" y="353"/>
                  </a:cubicBezTo>
                  <a:cubicBezTo>
                    <a:pt x="337" y="371"/>
                    <a:pt x="315" y="384"/>
                    <a:pt x="294" y="393"/>
                  </a:cubicBezTo>
                  <a:moveTo>
                    <a:pt x="154" y="393"/>
                  </a:moveTo>
                  <a:cubicBezTo>
                    <a:pt x="133" y="384"/>
                    <a:pt x="112" y="371"/>
                    <a:pt x="95" y="353"/>
                  </a:cubicBezTo>
                  <a:cubicBezTo>
                    <a:pt x="75" y="335"/>
                    <a:pt x="62" y="312"/>
                    <a:pt x="52" y="286"/>
                  </a:cubicBezTo>
                  <a:cubicBezTo>
                    <a:pt x="68" y="295"/>
                    <a:pt x="93" y="303"/>
                    <a:pt x="121" y="309"/>
                  </a:cubicBezTo>
                  <a:cubicBezTo>
                    <a:pt x="128" y="342"/>
                    <a:pt x="138" y="371"/>
                    <a:pt x="154" y="393"/>
                  </a:cubicBezTo>
                  <a:moveTo>
                    <a:pt x="237" y="293"/>
                  </a:moveTo>
                  <a:cubicBezTo>
                    <a:pt x="237" y="196"/>
                    <a:pt x="237" y="196"/>
                    <a:pt x="237" y="196"/>
                  </a:cubicBezTo>
                  <a:cubicBezTo>
                    <a:pt x="263" y="195"/>
                    <a:pt x="287" y="193"/>
                    <a:pt x="311" y="191"/>
                  </a:cubicBezTo>
                  <a:cubicBezTo>
                    <a:pt x="311" y="203"/>
                    <a:pt x="311" y="214"/>
                    <a:pt x="311" y="226"/>
                  </a:cubicBezTo>
                  <a:cubicBezTo>
                    <a:pt x="311" y="247"/>
                    <a:pt x="311" y="268"/>
                    <a:pt x="307" y="287"/>
                  </a:cubicBezTo>
                  <a:cubicBezTo>
                    <a:pt x="284" y="290"/>
                    <a:pt x="261" y="292"/>
                    <a:pt x="237" y="293"/>
                  </a:cubicBezTo>
                  <a:moveTo>
                    <a:pt x="211" y="293"/>
                  </a:moveTo>
                  <a:cubicBezTo>
                    <a:pt x="187" y="292"/>
                    <a:pt x="165" y="290"/>
                    <a:pt x="141" y="286"/>
                  </a:cubicBezTo>
                  <a:cubicBezTo>
                    <a:pt x="138" y="268"/>
                    <a:pt x="137" y="246"/>
                    <a:pt x="137" y="226"/>
                  </a:cubicBezTo>
                  <a:cubicBezTo>
                    <a:pt x="137" y="214"/>
                    <a:pt x="138" y="203"/>
                    <a:pt x="138" y="191"/>
                  </a:cubicBezTo>
                  <a:cubicBezTo>
                    <a:pt x="161" y="193"/>
                    <a:pt x="186" y="195"/>
                    <a:pt x="211" y="196"/>
                  </a:cubicBezTo>
                  <a:cubicBezTo>
                    <a:pt x="211" y="293"/>
                    <a:pt x="211" y="293"/>
                    <a:pt x="211" y="293"/>
                  </a:cubicBezTo>
                  <a:moveTo>
                    <a:pt x="333" y="282"/>
                  </a:moveTo>
                  <a:cubicBezTo>
                    <a:pt x="335" y="265"/>
                    <a:pt x="336" y="245"/>
                    <a:pt x="336" y="226"/>
                  </a:cubicBezTo>
                  <a:cubicBezTo>
                    <a:pt x="336" y="212"/>
                    <a:pt x="336" y="201"/>
                    <a:pt x="335" y="188"/>
                  </a:cubicBezTo>
                  <a:cubicBezTo>
                    <a:pt x="363" y="185"/>
                    <a:pt x="386" y="177"/>
                    <a:pt x="399" y="171"/>
                  </a:cubicBezTo>
                  <a:cubicBezTo>
                    <a:pt x="405" y="188"/>
                    <a:pt x="407" y="207"/>
                    <a:pt x="407" y="224"/>
                  </a:cubicBezTo>
                  <a:cubicBezTo>
                    <a:pt x="407" y="254"/>
                    <a:pt x="405" y="270"/>
                    <a:pt x="333" y="282"/>
                  </a:cubicBezTo>
                  <a:moveTo>
                    <a:pt x="116" y="281"/>
                  </a:moveTo>
                  <a:cubicBezTo>
                    <a:pt x="75" y="274"/>
                    <a:pt x="52" y="260"/>
                    <a:pt x="43" y="250"/>
                  </a:cubicBezTo>
                  <a:cubicBezTo>
                    <a:pt x="41" y="242"/>
                    <a:pt x="41" y="233"/>
                    <a:pt x="41" y="224"/>
                  </a:cubicBezTo>
                  <a:cubicBezTo>
                    <a:pt x="41" y="206"/>
                    <a:pt x="44" y="187"/>
                    <a:pt x="49" y="171"/>
                  </a:cubicBezTo>
                  <a:cubicBezTo>
                    <a:pt x="64" y="177"/>
                    <a:pt x="82" y="182"/>
                    <a:pt x="114" y="188"/>
                  </a:cubicBezTo>
                  <a:cubicBezTo>
                    <a:pt x="113" y="201"/>
                    <a:pt x="112" y="212"/>
                    <a:pt x="112" y="226"/>
                  </a:cubicBezTo>
                  <a:cubicBezTo>
                    <a:pt x="112" y="245"/>
                    <a:pt x="113" y="264"/>
                    <a:pt x="116" y="281"/>
                  </a:cubicBezTo>
                  <a:moveTo>
                    <a:pt x="117" y="164"/>
                  </a:moveTo>
                  <a:cubicBezTo>
                    <a:pt x="76" y="153"/>
                    <a:pt x="65" y="152"/>
                    <a:pt x="59" y="146"/>
                  </a:cubicBezTo>
                  <a:cubicBezTo>
                    <a:pt x="68" y="128"/>
                    <a:pt x="79" y="110"/>
                    <a:pt x="95" y="96"/>
                  </a:cubicBezTo>
                  <a:cubicBezTo>
                    <a:pt x="114" y="76"/>
                    <a:pt x="135" y="66"/>
                    <a:pt x="158" y="55"/>
                  </a:cubicBezTo>
                  <a:cubicBezTo>
                    <a:pt x="138" y="83"/>
                    <a:pt x="124" y="119"/>
                    <a:pt x="117" y="164"/>
                  </a:cubicBezTo>
                  <a:moveTo>
                    <a:pt x="331" y="164"/>
                  </a:moveTo>
                  <a:cubicBezTo>
                    <a:pt x="324" y="119"/>
                    <a:pt x="311" y="81"/>
                    <a:pt x="291" y="54"/>
                  </a:cubicBezTo>
                  <a:cubicBezTo>
                    <a:pt x="333" y="69"/>
                    <a:pt x="370" y="104"/>
                    <a:pt x="390" y="147"/>
                  </a:cubicBezTo>
                  <a:cubicBezTo>
                    <a:pt x="384" y="151"/>
                    <a:pt x="369" y="157"/>
                    <a:pt x="331" y="164"/>
                  </a:cubicBezTo>
                  <a:moveTo>
                    <a:pt x="211" y="171"/>
                  </a:moveTo>
                  <a:cubicBezTo>
                    <a:pt x="187" y="171"/>
                    <a:pt x="164" y="169"/>
                    <a:pt x="141" y="167"/>
                  </a:cubicBezTo>
                  <a:cubicBezTo>
                    <a:pt x="152" y="104"/>
                    <a:pt x="178" y="55"/>
                    <a:pt x="210" y="43"/>
                  </a:cubicBezTo>
                  <a:cubicBezTo>
                    <a:pt x="210" y="43"/>
                    <a:pt x="211" y="43"/>
                    <a:pt x="211" y="43"/>
                  </a:cubicBezTo>
                  <a:cubicBezTo>
                    <a:pt x="211" y="171"/>
                    <a:pt x="211" y="171"/>
                    <a:pt x="211" y="171"/>
                  </a:cubicBezTo>
                  <a:moveTo>
                    <a:pt x="237" y="171"/>
                  </a:moveTo>
                  <a:cubicBezTo>
                    <a:pt x="237" y="43"/>
                    <a:pt x="237" y="43"/>
                    <a:pt x="237" y="43"/>
                  </a:cubicBezTo>
                  <a:cubicBezTo>
                    <a:pt x="242" y="43"/>
                    <a:pt x="249" y="48"/>
                    <a:pt x="255" y="52"/>
                  </a:cubicBezTo>
                  <a:cubicBezTo>
                    <a:pt x="279" y="74"/>
                    <a:pt x="299" y="117"/>
                    <a:pt x="308" y="167"/>
                  </a:cubicBezTo>
                  <a:cubicBezTo>
                    <a:pt x="284" y="169"/>
                    <a:pt x="261" y="171"/>
                    <a:pt x="237" y="171"/>
                  </a:cubicBezTo>
                  <a:moveTo>
                    <a:pt x="225" y="0"/>
                  </a:moveTo>
                  <a:cubicBezTo>
                    <a:pt x="100" y="0"/>
                    <a:pt x="0" y="100"/>
                    <a:pt x="0" y="224"/>
                  </a:cubicBezTo>
                  <a:cubicBezTo>
                    <a:pt x="0" y="349"/>
                    <a:pt x="100" y="449"/>
                    <a:pt x="225" y="449"/>
                  </a:cubicBezTo>
                  <a:cubicBezTo>
                    <a:pt x="350" y="449"/>
                    <a:pt x="449" y="349"/>
                    <a:pt x="449" y="224"/>
                  </a:cubicBezTo>
                  <a:cubicBezTo>
                    <a:pt x="449" y="100"/>
                    <a:pt x="350" y="0"/>
                    <a:pt x="225" y="0"/>
                  </a:cubicBezTo>
                </a:path>
              </a:pathLst>
            </a:custGeom>
            <a:solidFill>
              <a:schemeClr val="tx1">
                <a:lumMod val="50000"/>
                <a:lumOff val="50000"/>
                <a:alpha val="40000"/>
              </a:schemeClr>
            </a:solidFill>
            <a:ln>
              <a:noFill/>
            </a:ln>
          </p:spPr>
          <p:txBody>
            <a:bodyPr vert="horz" wrap="square" lIns="68580" tIns="34290" rIns="68580" bIns="3429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grpSp>
      <p:grpSp>
        <p:nvGrpSpPr>
          <p:cNvPr id="26" name="组合 25"/>
          <p:cNvGrpSpPr/>
          <p:nvPr/>
        </p:nvGrpSpPr>
        <p:grpSpPr>
          <a:xfrm>
            <a:off x="7669610" y="1882546"/>
            <a:ext cx="2094378" cy="1075151"/>
            <a:chOff x="6204877" y="1442279"/>
            <a:chExt cx="2094378" cy="1075151"/>
          </a:xfrm>
        </p:grpSpPr>
        <p:grpSp>
          <p:nvGrpSpPr>
            <p:cNvPr id="27" name="组合 26"/>
            <p:cNvGrpSpPr/>
            <p:nvPr/>
          </p:nvGrpSpPr>
          <p:grpSpPr>
            <a:xfrm>
              <a:off x="6204877" y="1442279"/>
              <a:ext cx="2094378" cy="1075151"/>
              <a:chOff x="5947699" y="819212"/>
              <a:chExt cx="2792499" cy="1433529"/>
            </a:xfrm>
          </p:grpSpPr>
          <p:grpSp>
            <p:nvGrpSpPr>
              <p:cNvPr id="32" name="组合 31"/>
              <p:cNvGrpSpPr/>
              <p:nvPr/>
            </p:nvGrpSpPr>
            <p:grpSpPr>
              <a:xfrm flipV="1">
                <a:off x="5947699" y="1317986"/>
                <a:ext cx="2684915" cy="333365"/>
                <a:chOff x="5272248" y="4626108"/>
                <a:chExt cx="2684915" cy="333365"/>
              </a:xfrm>
            </p:grpSpPr>
            <p:sp>
              <p:nvSpPr>
                <p:cNvPr id="35" name="椭圆 34"/>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36" name="任意多边形 35"/>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33" name="文本框 82"/>
              <p:cNvSpPr txBox="1"/>
              <p:nvPr/>
            </p:nvSpPr>
            <p:spPr>
              <a:xfrm>
                <a:off x="6852147" y="819212"/>
                <a:ext cx="1780467" cy="430885"/>
              </a:xfrm>
              <a:prstGeom prst="rect">
                <a:avLst/>
              </a:prstGeom>
              <a:noFill/>
            </p:spPr>
            <p:txBody>
              <a:bodyPr wrap="square" rtlCol="0">
                <a:spAutoFit/>
              </a:bodyPr>
              <a:lstStyle/>
              <a:p>
                <a:pPr>
                  <a:defRPr/>
                </a:pPr>
                <a:r>
                  <a:rPr lang="zh-CN" altLang="en-US" sz="1500" b="1" dirty="0">
                    <a:solidFill>
                      <a:schemeClr val="accent2"/>
                    </a:solidFill>
                    <a:latin typeface="+mn-ea"/>
                  </a:rPr>
                  <a:t>在此添加标题</a:t>
                </a:r>
              </a:p>
            </p:txBody>
          </p:sp>
          <p:sp>
            <p:nvSpPr>
              <p:cNvPr id="34" name="文本框 83"/>
              <p:cNvSpPr txBox="1"/>
              <p:nvPr/>
            </p:nvSpPr>
            <p:spPr>
              <a:xfrm>
                <a:off x="6398266" y="1331295"/>
                <a:ext cx="2341932"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grpSp>
          <p:nvGrpSpPr>
            <p:cNvPr id="28" name="Group 46"/>
            <p:cNvGrpSpPr>
              <a:grpSpLocks noChangeAspect="1"/>
            </p:cNvGrpSpPr>
            <p:nvPr/>
          </p:nvGrpSpPr>
          <p:grpSpPr bwMode="auto">
            <a:xfrm>
              <a:off x="6475053" y="1518993"/>
              <a:ext cx="385045" cy="238385"/>
              <a:chOff x="3098" y="1701"/>
              <a:chExt cx="1486" cy="920"/>
            </a:xfrm>
            <a:solidFill>
              <a:schemeClr val="tx1">
                <a:lumMod val="50000"/>
                <a:lumOff val="50000"/>
                <a:alpha val="40000"/>
              </a:schemeClr>
            </a:solidFill>
          </p:grpSpPr>
          <p:sp>
            <p:nvSpPr>
              <p:cNvPr id="29" name="Freeform 47"/>
              <p:cNvSpPr/>
              <p:nvPr/>
            </p:nvSpPr>
            <p:spPr bwMode="auto">
              <a:xfrm>
                <a:off x="3468" y="1701"/>
                <a:ext cx="746" cy="920"/>
              </a:xfrm>
              <a:custGeom>
                <a:avLst/>
                <a:gdLst>
                  <a:gd name="T0" fmla="*/ 157 w 314"/>
                  <a:gd name="T1" fmla="*/ 0 h 386"/>
                  <a:gd name="T2" fmla="*/ 68 w 314"/>
                  <a:gd name="T3" fmla="*/ 89 h 386"/>
                  <a:gd name="T4" fmla="*/ 127 w 314"/>
                  <a:gd name="T5" fmla="*/ 172 h 386"/>
                  <a:gd name="T6" fmla="*/ 103 w 314"/>
                  <a:gd name="T7" fmla="*/ 172 h 386"/>
                  <a:gd name="T8" fmla="*/ 16 w 314"/>
                  <a:gd name="T9" fmla="*/ 320 h 386"/>
                  <a:gd name="T10" fmla="*/ 28 w 314"/>
                  <a:gd name="T11" fmla="*/ 386 h 386"/>
                  <a:gd name="T12" fmla="*/ 132 w 314"/>
                  <a:gd name="T13" fmla="*/ 386 h 386"/>
                  <a:gd name="T14" fmla="*/ 154 w 314"/>
                  <a:gd name="T15" fmla="*/ 203 h 386"/>
                  <a:gd name="T16" fmla="*/ 132 w 314"/>
                  <a:gd name="T17" fmla="*/ 180 h 386"/>
                  <a:gd name="T18" fmla="*/ 182 w 314"/>
                  <a:gd name="T19" fmla="*/ 180 h 386"/>
                  <a:gd name="T20" fmla="*/ 160 w 314"/>
                  <a:gd name="T21" fmla="*/ 203 h 386"/>
                  <a:gd name="T22" fmla="*/ 182 w 314"/>
                  <a:gd name="T23" fmla="*/ 386 h 386"/>
                  <a:gd name="T24" fmla="*/ 286 w 314"/>
                  <a:gd name="T25" fmla="*/ 386 h 386"/>
                  <a:gd name="T26" fmla="*/ 298 w 314"/>
                  <a:gd name="T27" fmla="*/ 320 h 386"/>
                  <a:gd name="T28" fmla="*/ 211 w 314"/>
                  <a:gd name="T29" fmla="*/ 172 h 386"/>
                  <a:gd name="T30" fmla="*/ 187 w 314"/>
                  <a:gd name="T31" fmla="*/ 172 h 386"/>
                  <a:gd name="T32" fmla="*/ 246 w 314"/>
                  <a:gd name="T33" fmla="*/ 89 h 386"/>
                  <a:gd name="T34" fmla="*/ 157 w 314"/>
                  <a:gd name="T3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4" h="386">
                    <a:moveTo>
                      <a:pt x="157" y="0"/>
                    </a:moveTo>
                    <a:cubicBezTo>
                      <a:pt x="108" y="0"/>
                      <a:pt x="68" y="40"/>
                      <a:pt x="68" y="89"/>
                    </a:cubicBezTo>
                    <a:cubicBezTo>
                      <a:pt x="68" y="127"/>
                      <a:pt x="93" y="160"/>
                      <a:pt x="127" y="172"/>
                    </a:cubicBezTo>
                    <a:cubicBezTo>
                      <a:pt x="103" y="172"/>
                      <a:pt x="103" y="172"/>
                      <a:pt x="103" y="172"/>
                    </a:cubicBezTo>
                    <a:cubicBezTo>
                      <a:pt x="55" y="172"/>
                      <a:pt x="26" y="291"/>
                      <a:pt x="16" y="320"/>
                    </a:cubicBezTo>
                    <a:cubicBezTo>
                      <a:pt x="0" y="363"/>
                      <a:pt x="28" y="386"/>
                      <a:pt x="28" y="386"/>
                    </a:cubicBezTo>
                    <a:cubicBezTo>
                      <a:pt x="132" y="386"/>
                      <a:pt x="132" y="386"/>
                      <a:pt x="132" y="386"/>
                    </a:cubicBezTo>
                    <a:cubicBezTo>
                      <a:pt x="154" y="203"/>
                      <a:pt x="154" y="203"/>
                      <a:pt x="154" y="203"/>
                    </a:cubicBezTo>
                    <a:cubicBezTo>
                      <a:pt x="132" y="180"/>
                      <a:pt x="132" y="180"/>
                      <a:pt x="132" y="180"/>
                    </a:cubicBezTo>
                    <a:cubicBezTo>
                      <a:pt x="182" y="180"/>
                      <a:pt x="182" y="180"/>
                      <a:pt x="182" y="180"/>
                    </a:cubicBezTo>
                    <a:cubicBezTo>
                      <a:pt x="160" y="203"/>
                      <a:pt x="160" y="203"/>
                      <a:pt x="160" y="203"/>
                    </a:cubicBezTo>
                    <a:cubicBezTo>
                      <a:pt x="182" y="386"/>
                      <a:pt x="182" y="386"/>
                      <a:pt x="182" y="386"/>
                    </a:cubicBezTo>
                    <a:cubicBezTo>
                      <a:pt x="286" y="386"/>
                      <a:pt x="286" y="386"/>
                      <a:pt x="286" y="386"/>
                    </a:cubicBezTo>
                    <a:cubicBezTo>
                      <a:pt x="286" y="386"/>
                      <a:pt x="314" y="363"/>
                      <a:pt x="298" y="320"/>
                    </a:cubicBezTo>
                    <a:cubicBezTo>
                      <a:pt x="288" y="291"/>
                      <a:pt x="259" y="172"/>
                      <a:pt x="211" y="172"/>
                    </a:cubicBezTo>
                    <a:cubicBezTo>
                      <a:pt x="187" y="172"/>
                      <a:pt x="187" y="172"/>
                      <a:pt x="187" y="172"/>
                    </a:cubicBezTo>
                    <a:cubicBezTo>
                      <a:pt x="221" y="160"/>
                      <a:pt x="246" y="127"/>
                      <a:pt x="246" y="89"/>
                    </a:cubicBezTo>
                    <a:cubicBezTo>
                      <a:pt x="246" y="40"/>
                      <a:pt x="206" y="0"/>
                      <a:pt x="15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30" name="Freeform 48"/>
              <p:cNvSpPr/>
              <p:nvPr/>
            </p:nvSpPr>
            <p:spPr bwMode="auto">
              <a:xfrm>
                <a:off x="3098" y="1871"/>
                <a:ext cx="475" cy="750"/>
              </a:xfrm>
              <a:custGeom>
                <a:avLst/>
                <a:gdLst>
                  <a:gd name="T0" fmla="*/ 128 w 200"/>
                  <a:gd name="T1" fmla="*/ 0 h 315"/>
                  <a:gd name="T2" fmla="*/ 55 w 200"/>
                  <a:gd name="T3" fmla="*/ 73 h 315"/>
                  <a:gd name="T4" fmla="*/ 103 w 200"/>
                  <a:gd name="T5" fmla="*/ 141 h 315"/>
                  <a:gd name="T6" fmla="*/ 84 w 200"/>
                  <a:gd name="T7" fmla="*/ 141 h 315"/>
                  <a:gd name="T8" fmla="*/ 13 w 200"/>
                  <a:gd name="T9" fmla="*/ 261 h 315"/>
                  <a:gd name="T10" fmla="*/ 23 w 200"/>
                  <a:gd name="T11" fmla="*/ 315 h 315"/>
                  <a:gd name="T12" fmla="*/ 108 w 200"/>
                  <a:gd name="T13" fmla="*/ 315 h 315"/>
                  <a:gd name="T14" fmla="*/ 126 w 200"/>
                  <a:gd name="T15" fmla="*/ 166 h 315"/>
                  <a:gd name="T16" fmla="*/ 107 w 200"/>
                  <a:gd name="T17" fmla="*/ 147 h 315"/>
                  <a:gd name="T18" fmla="*/ 149 w 200"/>
                  <a:gd name="T19" fmla="*/ 147 h 315"/>
                  <a:gd name="T20" fmla="*/ 130 w 200"/>
                  <a:gd name="T21" fmla="*/ 166 h 315"/>
                  <a:gd name="T22" fmla="*/ 148 w 200"/>
                  <a:gd name="T23" fmla="*/ 315 h 315"/>
                  <a:gd name="T24" fmla="*/ 168 w 200"/>
                  <a:gd name="T25" fmla="*/ 315 h 315"/>
                  <a:gd name="T26" fmla="*/ 161 w 200"/>
                  <a:gd name="T27" fmla="*/ 245 h 315"/>
                  <a:gd name="T28" fmla="*/ 166 w 200"/>
                  <a:gd name="T29" fmla="*/ 228 h 315"/>
                  <a:gd name="T30" fmla="*/ 194 w 200"/>
                  <a:gd name="T31" fmla="*/ 152 h 315"/>
                  <a:gd name="T32" fmla="*/ 172 w 200"/>
                  <a:gd name="T33" fmla="*/ 141 h 315"/>
                  <a:gd name="T34" fmla="*/ 152 w 200"/>
                  <a:gd name="T35" fmla="*/ 141 h 315"/>
                  <a:gd name="T36" fmla="*/ 200 w 200"/>
                  <a:gd name="T37" fmla="*/ 73 h 315"/>
                  <a:gd name="T38" fmla="*/ 128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128" y="0"/>
                    </a:moveTo>
                    <a:cubicBezTo>
                      <a:pt x="88" y="0"/>
                      <a:pt x="55" y="33"/>
                      <a:pt x="55" y="73"/>
                    </a:cubicBezTo>
                    <a:cubicBezTo>
                      <a:pt x="55" y="104"/>
                      <a:pt x="76" y="131"/>
                      <a:pt x="103" y="141"/>
                    </a:cubicBezTo>
                    <a:cubicBezTo>
                      <a:pt x="84" y="141"/>
                      <a:pt x="84" y="141"/>
                      <a:pt x="84" y="141"/>
                    </a:cubicBezTo>
                    <a:cubicBezTo>
                      <a:pt x="45" y="141"/>
                      <a:pt x="21" y="238"/>
                      <a:pt x="13" y="261"/>
                    </a:cubicBezTo>
                    <a:cubicBezTo>
                      <a:pt x="0" y="296"/>
                      <a:pt x="23" y="315"/>
                      <a:pt x="23" y="315"/>
                    </a:cubicBezTo>
                    <a:cubicBezTo>
                      <a:pt x="108" y="315"/>
                      <a:pt x="108" y="315"/>
                      <a:pt x="108" y="315"/>
                    </a:cubicBezTo>
                    <a:cubicBezTo>
                      <a:pt x="126" y="166"/>
                      <a:pt x="126" y="166"/>
                      <a:pt x="126" y="166"/>
                    </a:cubicBezTo>
                    <a:cubicBezTo>
                      <a:pt x="107" y="147"/>
                      <a:pt x="107" y="147"/>
                      <a:pt x="107" y="147"/>
                    </a:cubicBezTo>
                    <a:cubicBezTo>
                      <a:pt x="149" y="147"/>
                      <a:pt x="149" y="147"/>
                      <a:pt x="149" y="147"/>
                    </a:cubicBezTo>
                    <a:cubicBezTo>
                      <a:pt x="130" y="166"/>
                      <a:pt x="130" y="166"/>
                      <a:pt x="130" y="166"/>
                    </a:cubicBezTo>
                    <a:cubicBezTo>
                      <a:pt x="148" y="315"/>
                      <a:pt x="148" y="315"/>
                      <a:pt x="148" y="315"/>
                    </a:cubicBezTo>
                    <a:cubicBezTo>
                      <a:pt x="168" y="315"/>
                      <a:pt x="168" y="315"/>
                      <a:pt x="168" y="315"/>
                    </a:cubicBezTo>
                    <a:cubicBezTo>
                      <a:pt x="160" y="303"/>
                      <a:pt x="149" y="279"/>
                      <a:pt x="161" y="245"/>
                    </a:cubicBezTo>
                    <a:cubicBezTo>
                      <a:pt x="162" y="241"/>
                      <a:pt x="164" y="235"/>
                      <a:pt x="166" y="228"/>
                    </a:cubicBezTo>
                    <a:cubicBezTo>
                      <a:pt x="173" y="207"/>
                      <a:pt x="182" y="178"/>
                      <a:pt x="194" y="152"/>
                    </a:cubicBezTo>
                    <a:cubicBezTo>
                      <a:pt x="188" y="145"/>
                      <a:pt x="180" y="141"/>
                      <a:pt x="172" y="141"/>
                    </a:cubicBezTo>
                    <a:cubicBezTo>
                      <a:pt x="152" y="141"/>
                      <a:pt x="152" y="141"/>
                      <a:pt x="152" y="141"/>
                    </a:cubicBezTo>
                    <a:cubicBezTo>
                      <a:pt x="180" y="131"/>
                      <a:pt x="200" y="104"/>
                      <a:pt x="200" y="73"/>
                    </a:cubicBezTo>
                    <a:cubicBezTo>
                      <a:pt x="200" y="33"/>
                      <a:pt x="168" y="0"/>
                      <a:pt x="12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sp>
            <p:nvSpPr>
              <p:cNvPr id="31" name="Freeform 49"/>
              <p:cNvSpPr/>
              <p:nvPr/>
            </p:nvSpPr>
            <p:spPr bwMode="auto">
              <a:xfrm>
                <a:off x="4110" y="1871"/>
                <a:ext cx="474" cy="750"/>
              </a:xfrm>
              <a:custGeom>
                <a:avLst/>
                <a:gdLst>
                  <a:gd name="T0" fmla="*/ 72 w 200"/>
                  <a:gd name="T1" fmla="*/ 0 h 315"/>
                  <a:gd name="T2" fmla="*/ 0 w 200"/>
                  <a:gd name="T3" fmla="*/ 73 h 315"/>
                  <a:gd name="T4" fmla="*/ 48 w 200"/>
                  <a:gd name="T5" fmla="*/ 141 h 315"/>
                  <a:gd name="T6" fmla="*/ 28 w 200"/>
                  <a:gd name="T7" fmla="*/ 141 h 315"/>
                  <a:gd name="T8" fmla="*/ 6 w 200"/>
                  <a:gd name="T9" fmla="*/ 152 h 315"/>
                  <a:gd name="T10" fmla="*/ 34 w 200"/>
                  <a:gd name="T11" fmla="*/ 228 h 315"/>
                  <a:gd name="T12" fmla="*/ 39 w 200"/>
                  <a:gd name="T13" fmla="*/ 245 h 315"/>
                  <a:gd name="T14" fmla="*/ 32 w 200"/>
                  <a:gd name="T15" fmla="*/ 315 h 315"/>
                  <a:gd name="T16" fmla="*/ 52 w 200"/>
                  <a:gd name="T17" fmla="*/ 315 h 315"/>
                  <a:gd name="T18" fmla="*/ 70 w 200"/>
                  <a:gd name="T19" fmla="*/ 166 h 315"/>
                  <a:gd name="T20" fmla="*/ 52 w 200"/>
                  <a:gd name="T21" fmla="*/ 147 h 315"/>
                  <a:gd name="T22" fmla="*/ 93 w 200"/>
                  <a:gd name="T23" fmla="*/ 147 h 315"/>
                  <a:gd name="T24" fmla="*/ 74 w 200"/>
                  <a:gd name="T25" fmla="*/ 166 h 315"/>
                  <a:gd name="T26" fmla="*/ 92 w 200"/>
                  <a:gd name="T27" fmla="*/ 315 h 315"/>
                  <a:gd name="T28" fmla="*/ 178 w 200"/>
                  <a:gd name="T29" fmla="*/ 315 h 315"/>
                  <a:gd name="T30" fmla="*/ 187 w 200"/>
                  <a:gd name="T31" fmla="*/ 261 h 315"/>
                  <a:gd name="T32" fmla="*/ 116 w 200"/>
                  <a:gd name="T33" fmla="*/ 141 h 315"/>
                  <a:gd name="T34" fmla="*/ 97 w 200"/>
                  <a:gd name="T35" fmla="*/ 141 h 315"/>
                  <a:gd name="T36" fmla="*/ 145 w 200"/>
                  <a:gd name="T37" fmla="*/ 73 h 315"/>
                  <a:gd name="T38" fmla="*/ 72 w 200"/>
                  <a:gd name="T39"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315">
                    <a:moveTo>
                      <a:pt x="72" y="0"/>
                    </a:moveTo>
                    <a:cubicBezTo>
                      <a:pt x="32" y="0"/>
                      <a:pt x="0" y="33"/>
                      <a:pt x="0" y="73"/>
                    </a:cubicBezTo>
                    <a:cubicBezTo>
                      <a:pt x="0" y="104"/>
                      <a:pt x="20" y="131"/>
                      <a:pt x="48" y="141"/>
                    </a:cubicBezTo>
                    <a:cubicBezTo>
                      <a:pt x="28" y="141"/>
                      <a:pt x="28" y="141"/>
                      <a:pt x="28" y="141"/>
                    </a:cubicBezTo>
                    <a:cubicBezTo>
                      <a:pt x="20" y="141"/>
                      <a:pt x="13" y="145"/>
                      <a:pt x="6" y="152"/>
                    </a:cubicBezTo>
                    <a:cubicBezTo>
                      <a:pt x="18" y="178"/>
                      <a:pt x="27" y="207"/>
                      <a:pt x="34" y="228"/>
                    </a:cubicBezTo>
                    <a:cubicBezTo>
                      <a:pt x="36" y="235"/>
                      <a:pt x="38" y="241"/>
                      <a:pt x="39" y="245"/>
                    </a:cubicBezTo>
                    <a:cubicBezTo>
                      <a:pt x="52" y="279"/>
                      <a:pt x="40" y="303"/>
                      <a:pt x="32" y="315"/>
                    </a:cubicBezTo>
                    <a:cubicBezTo>
                      <a:pt x="52" y="315"/>
                      <a:pt x="52" y="315"/>
                      <a:pt x="52" y="315"/>
                    </a:cubicBezTo>
                    <a:cubicBezTo>
                      <a:pt x="70" y="166"/>
                      <a:pt x="70" y="166"/>
                      <a:pt x="70" y="166"/>
                    </a:cubicBezTo>
                    <a:cubicBezTo>
                      <a:pt x="52" y="147"/>
                      <a:pt x="52" y="147"/>
                      <a:pt x="52" y="147"/>
                    </a:cubicBezTo>
                    <a:cubicBezTo>
                      <a:pt x="93" y="147"/>
                      <a:pt x="93" y="147"/>
                      <a:pt x="93" y="147"/>
                    </a:cubicBezTo>
                    <a:cubicBezTo>
                      <a:pt x="74" y="166"/>
                      <a:pt x="74" y="166"/>
                      <a:pt x="74" y="166"/>
                    </a:cubicBezTo>
                    <a:cubicBezTo>
                      <a:pt x="92" y="315"/>
                      <a:pt x="92" y="315"/>
                      <a:pt x="92" y="315"/>
                    </a:cubicBezTo>
                    <a:cubicBezTo>
                      <a:pt x="178" y="315"/>
                      <a:pt x="178" y="315"/>
                      <a:pt x="178" y="315"/>
                    </a:cubicBezTo>
                    <a:cubicBezTo>
                      <a:pt x="178" y="315"/>
                      <a:pt x="200" y="296"/>
                      <a:pt x="187" y="261"/>
                    </a:cubicBezTo>
                    <a:cubicBezTo>
                      <a:pt x="179" y="238"/>
                      <a:pt x="156" y="141"/>
                      <a:pt x="116" y="141"/>
                    </a:cubicBezTo>
                    <a:cubicBezTo>
                      <a:pt x="97" y="141"/>
                      <a:pt x="97" y="141"/>
                      <a:pt x="97" y="141"/>
                    </a:cubicBezTo>
                    <a:cubicBezTo>
                      <a:pt x="125" y="131"/>
                      <a:pt x="145" y="104"/>
                      <a:pt x="145" y="73"/>
                    </a:cubicBezTo>
                    <a:cubicBezTo>
                      <a:pt x="145" y="33"/>
                      <a:pt x="112" y="0"/>
                      <a:pt x="7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a:solidFill>
                    <a:prstClr val="black"/>
                  </a:solidFill>
                  <a:latin typeface="Calibri" panose="020F0502020204030204"/>
                  <a:ea typeface="宋体" panose="02010600030101010101" pitchFamily="2" charset="-122"/>
                </a:endParaRPr>
              </a:p>
            </p:txBody>
          </p:sp>
        </p:grpSp>
      </p:grpSp>
      <p:grpSp>
        <p:nvGrpSpPr>
          <p:cNvPr id="37" name="组合 36"/>
          <p:cNvGrpSpPr/>
          <p:nvPr/>
        </p:nvGrpSpPr>
        <p:grpSpPr>
          <a:xfrm>
            <a:off x="6522125" y="3847421"/>
            <a:ext cx="2094378" cy="1024995"/>
            <a:chOff x="5057392" y="3407154"/>
            <a:chExt cx="2094378" cy="1024995"/>
          </a:xfrm>
        </p:grpSpPr>
        <p:grpSp>
          <p:nvGrpSpPr>
            <p:cNvPr id="38" name="组合 37"/>
            <p:cNvGrpSpPr/>
            <p:nvPr/>
          </p:nvGrpSpPr>
          <p:grpSpPr>
            <a:xfrm flipV="1">
              <a:off x="5057392" y="3407154"/>
              <a:ext cx="2094378" cy="1024995"/>
              <a:chOff x="5947699" y="405349"/>
              <a:chExt cx="2792499" cy="1366655"/>
            </a:xfrm>
          </p:grpSpPr>
          <p:grpSp>
            <p:nvGrpSpPr>
              <p:cNvPr id="40" name="组合 39"/>
              <p:cNvGrpSpPr/>
              <p:nvPr/>
            </p:nvGrpSpPr>
            <p:grpSpPr>
              <a:xfrm flipV="1">
                <a:off x="5947699" y="1317986"/>
                <a:ext cx="2684915" cy="333365"/>
                <a:chOff x="5272248" y="4626108"/>
                <a:chExt cx="2684915" cy="333365"/>
              </a:xfrm>
            </p:grpSpPr>
            <p:sp>
              <p:nvSpPr>
                <p:cNvPr id="43" name="椭圆 42"/>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sp>
              <p:nvSpPr>
                <p:cNvPr id="44" name="任意多边形 43"/>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mn-ea"/>
                    <a:sym typeface="Arial" panose="020B0604020202020204" pitchFamily="34" charset="0"/>
                  </a:endParaRPr>
                </a:p>
              </p:txBody>
            </p:sp>
          </p:grpSp>
          <p:sp>
            <p:nvSpPr>
              <p:cNvPr id="41" name="文本框 88"/>
              <p:cNvSpPr txBox="1"/>
              <p:nvPr/>
            </p:nvSpPr>
            <p:spPr>
              <a:xfrm flipV="1">
                <a:off x="6852147" y="1341119"/>
                <a:ext cx="1780467" cy="430885"/>
              </a:xfrm>
              <a:prstGeom prst="rect">
                <a:avLst/>
              </a:prstGeom>
              <a:noFill/>
            </p:spPr>
            <p:txBody>
              <a:bodyPr wrap="square" rtlCol="0">
                <a:spAutoFit/>
              </a:bodyPr>
              <a:lstStyle/>
              <a:p>
                <a:pPr>
                  <a:defRPr/>
                </a:pPr>
                <a:r>
                  <a:rPr lang="zh-CN" altLang="en-US" sz="1500" b="1" dirty="0">
                    <a:solidFill>
                      <a:schemeClr val="accent4"/>
                    </a:solidFill>
                    <a:latin typeface="+mn-ea"/>
                  </a:rPr>
                  <a:t>在此添加标题</a:t>
                </a:r>
              </a:p>
            </p:txBody>
          </p:sp>
          <p:sp>
            <p:nvSpPr>
              <p:cNvPr id="42" name="文本框 89"/>
              <p:cNvSpPr txBox="1"/>
              <p:nvPr/>
            </p:nvSpPr>
            <p:spPr>
              <a:xfrm flipV="1">
                <a:off x="6398266" y="405349"/>
                <a:ext cx="2341932" cy="921446"/>
              </a:xfrm>
              <a:prstGeom prst="rect">
                <a:avLst/>
              </a:prstGeom>
              <a:noFill/>
            </p:spPr>
            <p:txBody>
              <a:bodyPr wrap="square" rtlCol="0">
                <a:spAutoFit/>
              </a:bodyPr>
              <a:lstStyle/>
              <a:p>
                <a:pPr>
                  <a:lnSpc>
                    <a:spcPct val="150000"/>
                  </a:lnSpc>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zh-CN" altLang="en-US" sz="900" spc="75" dirty="0">
                  <a:solidFill>
                    <a:schemeClr val="tx1">
                      <a:lumMod val="65000"/>
                      <a:lumOff val="35000"/>
                    </a:schemeClr>
                  </a:solidFill>
                  <a:latin typeface="+mn-ea"/>
                </a:endParaRPr>
              </a:p>
            </p:txBody>
          </p:sp>
        </p:grpSp>
        <p:sp>
          <p:nvSpPr>
            <p:cNvPr id="39" name="Freeform 57"/>
            <p:cNvSpPr>
              <a:spLocks noEditPoints="1"/>
            </p:cNvSpPr>
            <p:nvPr/>
          </p:nvSpPr>
          <p:spPr bwMode="auto">
            <a:xfrm>
              <a:off x="5436854" y="3425800"/>
              <a:ext cx="268961" cy="269479"/>
            </a:xfrm>
            <a:custGeom>
              <a:avLst/>
              <a:gdLst>
                <a:gd name="T0" fmla="*/ 145 w 437"/>
                <a:gd name="T1" fmla="*/ 119 h 437"/>
                <a:gd name="T2" fmla="*/ 126 w 437"/>
                <a:gd name="T3" fmla="*/ 159 h 437"/>
                <a:gd name="T4" fmla="*/ 197 w 437"/>
                <a:gd name="T5" fmla="*/ 237 h 437"/>
                <a:gd name="T6" fmla="*/ 214 w 437"/>
                <a:gd name="T7" fmla="*/ 245 h 437"/>
                <a:gd name="T8" fmla="*/ 276 w 437"/>
                <a:gd name="T9" fmla="*/ 245 h 437"/>
                <a:gd name="T10" fmla="*/ 276 w 437"/>
                <a:gd name="T11" fmla="*/ 196 h 437"/>
                <a:gd name="T12" fmla="*/ 225 w 437"/>
                <a:gd name="T13" fmla="*/ 196 h 437"/>
                <a:gd name="T14" fmla="*/ 161 w 437"/>
                <a:gd name="T15" fmla="*/ 126 h 437"/>
                <a:gd name="T16" fmla="*/ 145 w 437"/>
                <a:gd name="T17" fmla="*/ 119 h 437"/>
                <a:gd name="T18" fmla="*/ 219 w 437"/>
                <a:gd name="T19" fmla="*/ 388 h 437"/>
                <a:gd name="T20" fmla="*/ 48 w 437"/>
                <a:gd name="T21" fmla="*/ 218 h 437"/>
                <a:gd name="T22" fmla="*/ 219 w 437"/>
                <a:gd name="T23" fmla="*/ 48 h 437"/>
                <a:gd name="T24" fmla="*/ 388 w 437"/>
                <a:gd name="T25" fmla="*/ 218 h 437"/>
                <a:gd name="T26" fmla="*/ 219 w 437"/>
                <a:gd name="T27" fmla="*/ 388 h 437"/>
                <a:gd name="T28" fmla="*/ 219 w 437"/>
                <a:gd name="T29" fmla="*/ 0 h 437"/>
                <a:gd name="T30" fmla="*/ 0 w 437"/>
                <a:gd name="T31" fmla="*/ 218 h 437"/>
                <a:gd name="T32" fmla="*/ 219 w 437"/>
                <a:gd name="T33" fmla="*/ 437 h 437"/>
                <a:gd name="T34" fmla="*/ 437 w 437"/>
                <a:gd name="T35" fmla="*/ 218 h 437"/>
                <a:gd name="T36" fmla="*/ 219 w 437"/>
                <a:gd name="T3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7" h="437">
                  <a:moveTo>
                    <a:pt x="145" y="119"/>
                  </a:moveTo>
                  <a:cubicBezTo>
                    <a:pt x="127" y="119"/>
                    <a:pt x="110" y="142"/>
                    <a:pt x="126" y="159"/>
                  </a:cubicBezTo>
                  <a:cubicBezTo>
                    <a:pt x="197" y="237"/>
                    <a:pt x="197" y="237"/>
                    <a:pt x="197" y="237"/>
                  </a:cubicBezTo>
                  <a:cubicBezTo>
                    <a:pt x="201" y="242"/>
                    <a:pt x="207" y="245"/>
                    <a:pt x="214" y="245"/>
                  </a:cubicBezTo>
                  <a:cubicBezTo>
                    <a:pt x="276" y="245"/>
                    <a:pt x="276" y="245"/>
                    <a:pt x="276" y="245"/>
                  </a:cubicBezTo>
                  <a:cubicBezTo>
                    <a:pt x="306" y="245"/>
                    <a:pt x="309" y="196"/>
                    <a:pt x="276" y="196"/>
                  </a:cubicBezTo>
                  <a:cubicBezTo>
                    <a:pt x="225" y="196"/>
                    <a:pt x="225" y="196"/>
                    <a:pt x="225" y="196"/>
                  </a:cubicBezTo>
                  <a:cubicBezTo>
                    <a:pt x="161" y="126"/>
                    <a:pt x="161" y="126"/>
                    <a:pt x="161" y="126"/>
                  </a:cubicBezTo>
                  <a:cubicBezTo>
                    <a:pt x="156" y="121"/>
                    <a:pt x="151" y="119"/>
                    <a:pt x="145" y="119"/>
                  </a:cubicBezTo>
                  <a:moveTo>
                    <a:pt x="219" y="388"/>
                  </a:moveTo>
                  <a:cubicBezTo>
                    <a:pt x="124" y="388"/>
                    <a:pt x="48" y="312"/>
                    <a:pt x="48" y="218"/>
                  </a:cubicBezTo>
                  <a:cubicBezTo>
                    <a:pt x="48" y="124"/>
                    <a:pt x="124" y="48"/>
                    <a:pt x="219" y="48"/>
                  </a:cubicBezTo>
                  <a:cubicBezTo>
                    <a:pt x="313" y="48"/>
                    <a:pt x="388" y="124"/>
                    <a:pt x="388" y="218"/>
                  </a:cubicBezTo>
                  <a:cubicBezTo>
                    <a:pt x="388" y="312"/>
                    <a:pt x="313" y="388"/>
                    <a:pt x="219" y="388"/>
                  </a:cubicBezTo>
                  <a:moveTo>
                    <a:pt x="219" y="0"/>
                  </a:moveTo>
                  <a:cubicBezTo>
                    <a:pt x="98" y="0"/>
                    <a:pt x="0" y="97"/>
                    <a:pt x="0" y="218"/>
                  </a:cubicBezTo>
                  <a:cubicBezTo>
                    <a:pt x="0" y="339"/>
                    <a:pt x="98" y="437"/>
                    <a:pt x="219" y="437"/>
                  </a:cubicBezTo>
                  <a:cubicBezTo>
                    <a:pt x="339" y="437"/>
                    <a:pt x="437" y="339"/>
                    <a:pt x="437" y="218"/>
                  </a:cubicBezTo>
                  <a:cubicBezTo>
                    <a:pt x="437" y="97"/>
                    <a:pt x="339" y="0"/>
                    <a:pt x="219" y="0"/>
                  </a:cubicBezTo>
                </a:path>
              </a:pathLst>
            </a:custGeom>
            <a:solidFill>
              <a:schemeClr val="tx1">
                <a:lumMod val="50000"/>
                <a:lumOff val="50000"/>
                <a:alpha val="40000"/>
              </a:schemeClr>
            </a:solidFill>
            <a:ln>
              <a:noFill/>
            </a:ln>
          </p:spPr>
          <p:txBody>
            <a:bodyPr vert="horz" wrap="square" lIns="68580" tIns="34290" rIns="68580" bIns="34290" numCol="1" anchor="t" anchorCtr="0" compatLnSpc="1"/>
            <a:lstStyle/>
            <a:p>
              <a:pPr>
                <a:defRPr/>
              </a:pPr>
              <a:endParaRPr lang="zh-CN" altLang="en-US" dirty="0">
                <a:solidFill>
                  <a:prstClr val="black"/>
                </a:solidFill>
                <a:latin typeface="Calibri" panose="020F0502020204030204"/>
                <a:ea typeface="宋体" panose="02010600030101010101" pitchFamily="2" charset="-122"/>
              </a:endParaRPr>
            </a:p>
          </p:txBody>
        </p:sp>
      </p:grpSp>
      <p:grpSp>
        <p:nvGrpSpPr>
          <p:cNvPr id="45" name="组合 44"/>
          <p:cNvGrpSpPr/>
          <p:nvPr/>
        </p:nvGrpSpPr>
        <p:grpSpPr>
          <a:xfrm>
            <a:off x="3731097" y="2852972"/>
            <a:ext cx="1242073" cy="1242074"/>
            <a:chOff x="2266364" y="2412705"/>
            <a:chExt cx="1242073" cy="1242074"/>
          </a:xfrm>
        </p:grpSpPr>
        <p:grpSp>
          <p:nvGrpSpPr>
            <p:cNvPr id="46" name="组合 45"/>
            <p:cNvGrpSpPr/>
            <p:nvPr/>
          </p:nvGrpSpPr>
          <p:grpSpPr>
            <a:xfrm>
              <a:off x="2266364" y="2412705"/>
              <a:ext cx="1242073" cy="1242074"/>
              <a:chOff x="4993868" y="2326868"/>
              <a:chExt cx="2204265" cy="2204265"/>
            </a:xfrm>
            <a:effectLst>
              <a:outerShdw blurRad="292100" dist="114300" dir="2700000" algn="tl" rotWithShape="0">
                <a:prstClr val="black">
                  <a:alpha val="25000"/>
                </a:prstClr>
              </a:outerShdw>
            </a:effectLst>
          </p:grpSpPr>
          <p:sp>
            <p:nvSpPr>
              <p:cNvPr id="50" name="任意多边形 49"/>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51" name="椭圆 50"/>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52" name="椭圆 51"/>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47" name="组合 46"/>
            <p:cNvGrpSpPr/>
            <p:nvPr/>
          </p:nvGrpSpPr>
          <p:grpSpPr>
            <a:xfrm>
              <a:off x="2501338" y="2761460"/>
              <a:ext cx="750088" cy="598500"/>
              <a:chOff x="4123036" y="1197871"/>
              <a:chExt cx="1000117" cy="798000"/>
            </a:xfrm>
          </p:grpSpPr>
          <p:sp>
            <p:nvSpPr>
              <p:cNvPr id="48" name="文本框 122"/>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3"/>
                    </a:solidFill>
                    <a:latin typeface="Impact" panose="020B0806030902050204" pitchFamily="34" charset="0"/>
                    <a:ea typeface="宋体" panose="02010600030101010101" pitchFamily="2" charset="-122"/>
                  </a:rPr>
                  <a:t>01</a:t>
                </a:r>
                <a:endParaRPr lang="zh-CN" altLang="en-US" sz="3000" dirty="0">
                  <a:solidFill>
                    <a:schemeClr val="accent3"/>
                  </a:solidFill>
                  <a:latin typeface="Impact" panose="020B0806030902050204" pitchFamily="34" charset="0"/>
                  <a:ea typeface="宋体" panose="02010600030101010101" pitchFamily="2" charset="-122"/>
                </a:endParaRPr>
              </a:p>
            </p:txBody>
          </p:sp>
          <p:sp>
            <p:nvSpPr>
              <p:cNvPr id="49" name="文本框 123"/>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grpSp>
        <p:nvGrpSpPr>
          <p:cNvPr id="53" name="组合 52"/>
          <p:cNvGrpSpPr/>
          <p:nvPr/>
        </p:nvGrpSpPr>
        <p:grpSpPr>
          <a:xfrm>
            <a:off x="4662309" y="2144157"/>
            <a:ext cx="1242073" cy="1242074"/>
            <a:chOff x="3197576" y="1703890"/>
            <a:chExt cx="1242073" cy="1242074"/>
          </a:xfrm>
        </p:grpSpPr>
        <p:grpSp>
          <p:nvGrpSpPr>
            <p:cNvPr id="54" name="组合 53"/>
            <p:cNvGrpSpPr/>
            <p:nvPr/>
          </p:nvGrpSpPr>
          <p:grpSpPr>
            <a:xfrm>
              <a:off x="3197576" y="1703890"/>
              <a:ext cx="1242073" cy="1242074"/>
              <a:chOff x="4993868" y="2326868"/>
              <a:chExt cx="2204265" cy="2204265"/>
            </a:xfrm>
            <a:effectLst>
              <a:outerShdw blurRad="292100" dist="114300" dir="2700000" algn="tl" rotWithShape="0">
                <a:prstClr val="black">
                  <a:alpha val="25000"/>
                </a:prstClr>
              </a:outerShdw>
            </a:effectLst>
          </p:grpSpPr>
          <p:sp>
            <p:nvSpPr>
              <p:cNvPr id="58" name="任意多边形 57"/>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59" name="椭圆 58"/>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60" name="椭圆 59"/>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55" name="组合 54"/>
            <p:cNvGrpSpPr/>
            <p:nvPr/>
          </p:nvGrpSpPr>
          <p:grpSpPr>
            <a:xfrm>
              <a:off x="3438874" y="2064094"/>
              <a:ext cx="750088" cy="598500"/>
              <a:chOff x="4123036" y="1197871"/>
              <a:chExt cx="1000117" cy="798000"/>
            </a:xfrm>
          </p:grpSpPr>
          <p:sp>
            <p:nvSpPr>
              <p:cNvPr id="56" name="文本框 125"/>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1"/>
                    </a:solidFill>
                    <a:latin typeface="Impact" panose="020B0806030902050204" pitchFamily="34" charset="0"/>
                    <a:ea typeface="宋体" panose="02010600030101010101" pitchFamily="2" charset="-122"/>
                  </a:rPr>
                  <a:t>02</a:t>
                </a:r>
                <a:endParaRPr lang="zh-CN" altLang="en-US" sz="3000" dirty="0">
                  <a:solidFill>
                    <a:schemeClr val="accent1"/>
                  </a:solidFill>
                  <a:latin typeface="Impact" panose="020B0806030902050204" pitchFamily="34" charset="0"/>
                  <a:ea typeface="宋体" panose="02010600030101010101" pitchFamily="2" charset="-122"/>
                </a:endParaRPr>
              </a:p>
            </p:txBody>
          </p:sp>
          <p:sp>
            <p:nvSpPr>
              <p:cNvPr id="57" name="文本框 126"/>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grpSp>
        <p:nvGrpSpPr>
          <p:cNvPr id="61" name="组合 60"/>
          <p:cNvGrpSpPr/>
          <p:nvPr/>
        </p:nvGrpSpPr>
        <p:grpSpPr>
          <a:xfrm>
            <a:off x="6585915" y="2144157"/>
            <a:ext cx="1242073" cy="1242074"/>
            <a:chOff x="5121182" y="1703890"/>
            <a:chExt cx="1242073" cy="1242074"/>
          </a:xfrm>
        </p:grpSpPr>
        <p:grpSp>
          <p:nvGrpSpPr>
            <p:cNvPr id="62" name="组合 61"/>
            <p:cNvGrpSpPr/>
            <p:nvPr/>
          </p:nvGrpSpPr>
          <p:grpSpPr>
            <a:xfrm>
              <a:off x="5121182" y="1703890"/>
              <a:ext cx="1242073" cy="1242074"/>
              <a:chOff x="4993868" y="2326868"/>
              <a:chExt cx="2204265" cy="2204265"/>
            </a:xfrm>
            <a:effectLst>
              <a:outerShdw blurRad="292100" dist="114300" dir="2700000" algn="tl" rotWithShape="0">
                <a:prstClr val="black">
                  <a:alpha val="25000"/>
                </a:prstClr>
              </a:outerShdw>
            </a:effectLst>
          </p:grpSpPr>
          <p:sp>
            <p:nvSpPr>
              <p:cNvPr id="66" name="任意多边形 65"/>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67" name="椭圆 66"/>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68" name="椭圆 67"/>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63" name="组合 62"/>
            <p:cNvGrpSpPr/>
            <p:nvPr/>
          </p:nvGrpSpPr>
          <p:grpSpPr>
            <a:xfrm>
              <a:off x="5368281" y="2064094"/>
              <a:ext cx="750088" cy="598500"/>
              <a:chOff x="4123036" y="1197871"/>
              <a:chExt cx="1000117" cy="798000"/>
            </a:xfrm>
          </p:grpSpPr>
          <p:sp>
            <p:nvSpPr>
              <p:cNvPr id="64" name="文本框 128"/>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2"/>
                    </a:solidFill>
                    <a:latin typeface="Impact" panose="020B0806030902050204" pitchFamily="34" charset="0"/>
                    <a:ea typeface="宋体" panose="02010600030101010101" pitchFamily="2" charset="-122"/>
                  </a:rPr>
                  <a:t>04</a:t>
                </a:r>
                <a:endParaRPr lang="zh-CN" altLang="en-US" sz="3000" dirty="0">
                  <a:solidFill>
                    <a:schemeClr val="accent2"/>
                  </a:solidFill>
                  <a:latin typeface="Impact" panose="020B0806030902050204" pitchFamily="34" charset="0"/>
                  <a:ea typeface="宋体" panose="02010600030101010101" pitchFamily="2" charset="-122"/>
                </a:endParaRPr>
              </a:p>
            </p:txBody>
          </p:sp>
          <p:sp>
            <p:nvSpPr>
              <p:cNvPr id="65" name="文本框 129"/>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grpSp>
        <p:nvGrpSpPr>
          <p:cNvPr id="69" name="组合 68"/>
          <p:cNvGrpSpPr/>
          <p:nvPr/>
        </p:nvGrpSpPr>
        <p:grpSpPr>
          <a:xfrm>
            <a:off x="5637171" y="2852972"/>
            <a:ext cx="1242073" cy="1242074"/>
            <a:chOff x="4172438" y="2412705"/>
            <a:chExt cx="1242073" cy="1242074"/>
          </a:xfrm>
        </p:grpSpPr>
        <p:grpSp>
          <p:nvGrpSpPr>
            <p:cNvPr id="70" name="组合 69"/>
            <p:cNvGrpSpPr/>
            <p:nvPr/>
          </p:nvGrpSpPr>
          <p:grpSpPr>
            <a:xfrm>
              <a:off x="4172438" y="2412705"/>
              <a:ext cx="1242073" cy="1242074"/>
              <a:chOff x="4993868" y="2326868"/>
              <a:chExt cx="2204265" cy="2204265"/>
            </a:xfrm>
            <a:effectLst>
              <a:outerShdw blurRad="292100" dist="114300" dir="2700000" algn="tl" rotWithShape="0">
                <a:prstClr val="black">
                  <a:alpha val="25000"/>
                </a:prstClr>
              </a:outerShdw>
            </a:effectLst>
          </p:grpSpPr>
          <p:sp>
            <p:nvSpPr>
              <p:cNvPr id="74" name="任意多边形 73"/>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75" name="椭圆 74"/>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sp>
            <p:nvSpPr>
              <p:cNvPr id="76" name="椭圆 75"/>
              <p:cNvSpPr/>
              <p:nvPr/>
            </p:nvSpPr>
            <p:spPr>
              <a:xfrm>
                <a:off x="5370108" y="2708871"/>
                <a:ext cx="1451783" cy="1451783"/>
              </a:xfrm>
              <a:prstGeom prst="ellipse">
                <a:avLst/>
              </a:prstGeom>
              <a:gradFill>
                <a:gsLst>
                  <a:gs pos="0">
                    <a:schemeClr val="bg1">
                      <a:lumMod val="85000"/>
                    </a:schemeClr>
                  </a:gs>
                  <a:gs pos="100000">
                    <a:schemeClr val="bg1"/>
                  </a:gs>
                </a:gsLst>
                <a:lin ang="2700000" scaled="1"/>
              </a:gradFill>
              <a:ln w="19050">
                <a:gradFill flip="none" rotWithShape="1">
                  <a:gsLst>
                    <a:gs pos="100000">
                      <a:schemeClr val="bg1">
                        <a:lumMod val="85000"/>
                      </a:schemeClr>
                    </a:gs>
                    <a:gs pos="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Calibri" panose="020F0502020204030204"/>
                  <a:ea typeface="宋体" panose="02010600030101010101" pitchFamily="2" charset="-122"/>
                </a:endParaRPr>
              </a:p>
            </p:txBody>
          </p:sp>
        </p:grpSp>
        <p:grpSp>
          <p:nvGrpSpPr>
            <p:cNvPr id="71" name="组合 70"/>
            <p:cNvGrpSpPr/>
            <p:nvPr/>
          </p:nvGrpSpPr>
          <p:grpSpPr>
            <a:xfrm>
              <a:off x="4411705" y="2761460"/>
              <a:ext cx="750088" cy="598500"/>
              <a:chOff x="4123036" y="1197871"/>
              <a:chExt cx="1000117" cy="798000"/>
            </a:xfrm>
          </p:grpSpPr>
          <p:sp>
            <p:nvSpPr>
              <p:cNvPr id="72" name="文本框 131"/>
              <p:cNvSpPr txBox="1"/>
              <p:nvPr/>
            </p:nvSpPr>
            <p:spPr>
              <a:xfrm>
                <a:off x="4123036" y="1197871"/>
                <a:ext cx="1000117" cy="738664"/>
              </a:xfrm>
              <a:prstGeom prst="rect">
                <a:avLst/>
              </a:prstGeom>
              <a:noFill/>
            </p:spPr>
            <p:txBody>
              <a:bodyPr wrap="square" rtlCol="0">
                <a:spAutoFit/>
              </a:bodyPr>
              <a:lstStyle/>
              <a:p>
                <a:pPr algn="ctr">
                  <a:defRPr/>
                </a:pPr>
                <a:r>
                  <a:rPr lang="en-US" altLang="zh-CN" sz="3000" dirty="0">
                    <a:solidFill>
                      <a:schemeClr val="accent4"/>
                    </a:solidFill>
                    <a:latin typeface="Impact" panose="020B0806030902050204" pitchFamily="34" charset="0"/>
                    <a:ea typeface="宋体" panose="02010600030101010101" pitchFamily="2" charset="-122"/>
                  </a:rPr>
                  <a:t>03</a:t>
                </a:r>
                <a:endParaRPr lang="zh-CN" altLang="en-US" sz="3000" dirty="0">
                  <a:solidFill>
                    <a:schemeClr val="accent4"/>
                  </a:solidFill>
                  <a:latin typeface="Impact" panose="020B0806030902050204" pitchFamily="34" charset="0"/>
                  <a:ea typeface="宋体" panose="02010600030101010101" pitchFamily="2" charset="-122"/>
                </a:endParaRPr>
              </a:p>
            </p:txBody>
          </p:sp>
          <p:sp>
            <p:nvSpPr>
              <p:cNvPr id="73" name="文本框 132"/>
              <p:cNvSpPr txBox="1"/>
              <p:nvPr/>
            </p:nvSpPr>
            <p:spPr>
              <a:xfrm>
                <a:off x="4266701" y="1688095"/>
                <a:ext cx="740410" cy="307776"/>
              </a:xfrm>
              <a:prstGeom prst="rect">
                <a:avLst/>
              </a:prstGeom>
              <a:noFill/>
            </p:spPr>
            <p:txBody>
              <a:bodyPr wrap="square" rtlCol="0">
                <a:spAutoFit/>
              </a:bodyPr>
              <a:lstStyle/>
              <a:p>
                <a:pPr algn="ctr">
                  <a:defRPr/>
                </a:pPr>
                <a:endParaRPr lang="zh-CN" altLang="en-US" sz="900" dirty="0">
                  <a:solidFill>
                    <a:prstClr val="black">
                      <a:lumMod val="50000"/>
                      <a:lumOff val="50000"/>
                    </a:prstClr>
                  </a:solidFill>
                  <a:latin typeface="LiHei Pro" panose="020B0500000000000000" pitchFamily="34" charset="-122"/>
                  <a:ea typeface="LiHei Pro" panose="020B0500000000000000" pitchFamily="34"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 calcmode="lin" valueType="num">
                                      <p:cBhvr>
                                        <p:cTn id="9" dur="500" fill="hold"/>
                                        <p:tgtEl>
                                          <p:spTgt spid="45"/>
                                        </p:tgtEl>
                                        <p:attrNameLst>
                                          <p:attrName>style.rotation</p:attrName>
                                        </p:attrNameLst>
                                      </p:cBhvr>
                                      <p:tavLst>
                                        <p:tav tm="0">
                                          <p:val>
                                            <p:fltVal val="360"/>
                                          </p:val>
                                        </p:tav>
                                        <p:tav tm="100000">
                                          <p:val>
                                            <p:fltVal val="0"/>
                                          </p:val>
                                        </p:tav>
                                      </p:tavLst>
                                    </p:anim>
                                    <p:animEffect transition="in" filter="fade">
                                      <p:cBhvr>
                                        <p:cTn id="10" dur="500"/>
                                        <p:tgtEl>
                                          <p:spTgt spid="45"/>
                                        </p:tgtEl>
                                      </p:cBhvr>
                                    </p:animEffect>
                                  </p:childTnLst>
                                </p:cTn>
                              </p:par>
                            </p:childTnLst>
                          </p:cTn>
                        </p:par>
                        <p:par>
                          <p:cTn id="11" fill="hold">
                            <p:stCondLst>
                              <p:cond delay="500"/>
                            </p:stCondLst>
                            <p:childTnLst>
                              <p:par>
                                <p:cTn id="12" presetID="14" presetClass="entr" presetSubtype="10"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randombar(horizontal)">
                                      <p:cBhvr>
                                        <p:cTn id="14" dur="500"/>
                                        <p:tgtEl>
                                          <p:spTgt spid="18"/>
                                        </p:tgtEl>
                                      </p:cBhvr>
                                    </p:animEffect>
                                  </p:childTnLst>
                                </p:cTn>
                              </p:par>
                            </p:childTnLst>
                          </p:cTn>
                        </p:par>
                        <p:par>
                          <p:cTn id="15" fill="hold">
                            <p:stCondLst>
                              <p:cond delay="1000"/>
                            </p:stCondLst>
                            <p:childTnLst>
                              <p:par>
                                <p:cTn id="16" presetID="49" presetClass="entr" presetSubtype="0" decel="100000" fill="hold" nodeType="after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p:cTn id="18" dur="500" fill="hold"/>
                                        <p:tgtEl>
                                          <p:spTgt spid="53"/>
                                        </p:tgtEl>
                                        <p:attrNameLst>
                                          <p:attrName>ppt_w</p:attrName>
                                        </p:attrNameLst>
                                      </p:cBhvr>
                                      <p:tavLst>
                                        <p:tav tm="0">
                                          <p:val>
                                            <p:fltVal val="0"/>
                                          </p:val>
                                        </p:tav>
                                        <p:tav tm="100000">
                                          <p:val>
                                            <p:strVal val="#ppt_w"/>
                                          </p:val>
                                        </p:tav>
                                      </p:tavLst>
                                    </p:anim>
                                    <p:anim calcmode="lin" valueType="num">
                                      <p:cBhvr>
                                        <p:cTn id="19" dur="500" fill="hold"/>
                                        <p:tgtEl>
                                          <p:spTgt spid="53"/>
                                        </p:tgtEl>
                                        <p:attrNameLst>
                                          <p:attrName>ppt_h</p:attrName>
                                        </p:attrNameLst>
                                      </p:cBhvr>
                                      <p:tavLst>
                                        <p:tav tm="0">
                                          <p:val>
                                            <p:fltVal val="0"/>
                                          </p:val>
                                        </p:tav>
                                        <p:tav tm="100000">
                                          <p:val>
                                            <p:strVal val="#ppt_h"/>
                                          </p:val>
                                        </p:tav>
                                      </p:tavLst>
                                    </p:anim>
                                    <p:anim calcmode="lin" valueType="num">
                                      <p:cBhvr>
                                        <p:cTn id="20" dur="500" fill="hold"/>
                                        <p:tgtEl>
                                          <p:spTgt spid="53"/>
                                        </p:tgtEl>
                                        <p:attrNameLst>
                                          <p:attrName>style.rotation</p:attrName>
                                        </p:attrNameLst>
                                      </p:cBhvr>
                                      <p:tavLst>
                                        <p:tav tm="0">
                                          <p:val>
                                            <p:fltVal val="360"/>
                                          </p:val>
                                        </p:tav>
                                        <p:tav tm="100000">
                                          <p:val>
                                            <p:fltVal val="0"/>
                                          </p:val>
                                        </p:tav>
                                      </p:tavLst>
                                    </p:anim>
                                    <p:animEffect transition="in" filter="fade">
                                      <p:cBhvr>
                                        <p:cTn id="21" dur="500"/>
                                        <p:tgtEl>
                                          <p:spTgt spid="53"/>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par>
                          <p:cTn id="26" fill="hold">
                            <p:stCondLst>
                              <p:cond delay="2000"/>
                            </p:stCondLst>
                            <p:childTnLst>
                              <p:par>
                                <p:cTn id="27" presetID="49" presetClass="entr" presetSubtype="0" decel="100000" fill="hold" nodeType="afterEffect">
                                  <p:stCondLst>
                                    <p:cond delay="0"/>
                                  </p:stCondLst>
                                  <p:childTnLst>
                                    <p:set>
                                      <p:cBhvr>
                                        <p:cTn id="28" dur="1" fill="hold">
                                          <p:stCondLst>
                                            <p:cond delay="0"/>
                                          </p:stCondLst>
                                        </p:cTn>
                                        <p:tgtEl>
                                          <p:spTgt spid="69"/>
                                        </p:tgtEl>
                                        <p:attrNameLst>
                                          <p:attrName>style.visibility</p:attrName>
                                        </p:attrNameLst>
                                      </p:cBhvr>
                                      <p:to>
                                        <p:strVal val="visible"/>
                                      </p:to>
                                    </p:set>
                                    <p:anim calcmode="lin" valueType="num">
                                      <p:cBhvr>
                                        <p:cTn id="29" dur="500" fill="hold"/>
                                        <p:tgtEl>
                                          <p:spTgt spid="69"/>
                                        </p:tgtEl>
                                        <p:attrNameLst>
                                          <p:attrName>ppt_w</p:attrName>
                                        </p:attrNameLst>
                                      </p:cBhvr>
                                      <p:tavLst>
                                        <p:tav tm="0">
                                          <p:val>
                                            <p:fltVal val="0"/>
                                          </p:val>
                                        </p:tav>
                                        <p:tav tm="100000">
                                          <p:val>
                                            <p:strVal val="#ppt_w"/>
                                          </p:val>
                                        </p:tav>
                                      </p:tavLst>
                                    </p:anim>
                                    <p:anim calcmode="lin" valueType="num">
                                      <p:cBhvr>
                                        <p:cTn id="30" dur="500" fill="hold"/>
                                        <p:tgtEl>
                                          <p:spTgt spid="69"/>
                                        </p:tgtEl>
                                        <p:attrNameLst>
                                          <p:attrName>ppt_h</p:attrName>
                                        </p:attrNameLst>
                                      </p:cBhvr>
                                      <p:tavLst>
                                        <p:tav tm="0">
                                          <p:val>
                                            <p:fltVal val="0"/>
                                          </p:val>
                                        </p:tav>
                                        <p:tav tm="100000">
                                          <p:val>
                                            <p:strVal val="#ppt_h"/>
                                          </p:val>
                                        </p:tav>
                                      </p:tavLst>
                                    </p:anim>
                                    <p:anim calcmode="lin" valueType="num">
                                      <p:cBhvr>
                                        <p:cTn id="31" dur="500" fill="hold"/>
                                        <p:tgtEl>
                                          <p:spTgt spid="69"/>
                                        </p:tgtEl>
                                        <p:attrNameLst>
                                          <p:attrName>style.rotation</p:attrName>
                                        </p:attrNameLst>
                                      </p:cBhvr>
                                      <p:tavLst>
                                        <p:tav tm="0">
                                          <p:val>
                                            <p:fltVal val="360"/>
                                          </p:val>
                                        </p:tav>
                                        <p:tav tm="100000">
                                          <p:val>
                                            <p:fltVal val="0"/>
                                          </p:val>
                                        </p:tav>
                                      </p:tavLst>
                                    </p:anim>
                                    <p:animEffect transition="in" filter="fade">
                                      <p:cBhvr>
                                        <p:cTn id="32" dur="500"/>
                                        <p:tgtEl>
                                          <p:spTgt spid="69"/>
                                        </p:tgtEl>
                                      </p:cBhvr>
                                    </p:animEffect>
                                  </p:childTnLst>
                                </p:cTn>
                              </p:par>
                            </p:childTnLst>
                          </p:cTn>
                        </p:par>
                        <p:par>
                          <p:cTn id="33" fill="hold">
                            <p:stCondLst>
                              <p:cond delay="2500"/>
                            </p:stCondLst>
                            <p:childTnLst>
                              <p:par>
                                <p:cTn id="34" presetID="14" presetClass="entr" presetSubtype="10"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randombar(horizontal)">
                                      <p:cBhvr>
                                        <p:cTn id="36" dur="500"/>
                                        <p:tgtEl>
                                          <p:spTgt spid="37"/>
                                        </p:tgtEl>
                                      </p:cBhvr>
                                    </p:animEffect>
                                  </p:childTnLst>
                                </p:cTn>
                              </p:par>
                            </p:childTnLst>
                          </p:cTn>
                        </p:par>
                        <p:par>
                          <p:cTn id="37" fill="hold">
                            <p:stCondLst>
                              <p:cond delay="3000"/>
                            </p:stCondLst>
                            <p:childTnLst>
                              <p:par>
                                <p:cTn id="38" presetID="49" presetClass="entr" presetSubtype="0" decel="100000"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 calcmode="lin" valueType="num">
                                      <p:cBhvr>
                                        <p:cTn id="40" dur="500" fill="hold"/>
                                        <p:tgtEl>
                                          <p:spTgt spid="61"/>
                                        </p:tgtEl>
                                        <p:attrNameLst>
                                          <p:attrName>ppt_w</p:attrName>
                                        </p:attrNameLst>
                                      </p:cBhvr>
                                      <p:tavLst>
                                        <p:tav tm="0">
                                          <p:val>
                                            <p:fltVal val="0"/>
                                          </p:val>
                                        </p:tav>
                                        <p:tav tm="100000">
                                          <p:val>
                                            <p:strVal val="#ppt_w"/>
                                          </p:val>
                                        </p:tav>
                                      </p:tavLst>
                                    </p:anim>
                                    <p:anim calcmode="lin" valueType="num">
                                      <p:cBhvr>
                                        <p:cTn id="41" dur="500" fill="hold"/>
                                        <p:tgtEl>
                                          <p:spTgt spid="61"/>
                                        </p:tgtEl>
                                        <p:attrNameLst>
                                          <p:attrName>ppt_h</p:attrName>
                                        </p:attrNameLst>
                                      </p:cBhvr>
                                      <p:tavLst>
                                        <p:tav tm="0">
                                          <p:val>
                                            <p:fltVal val="0"/>
                                          </p:val>
                                        </p:tav>
                                        <p:tav tm="100000">
                                          <p:val>
                                            <p:strVal val="#ppt_h"/>
                                          </p:val>
                                        </p:tav>
                                      </p:tavLst>
                                    </p:anim>
                                    <p:anim calcmode="lin" valueType="num">
                                      <p:cBhvr>
                                        <p:cTn id="42" dur="500" fill="hold"/>
                                        <p:tgtEl>
                                          <p:spTgt spid="61"/>
                                        </p:tgtEl>
                                        <p:attrNameLst>
                                          <p:attrName>style.rotation</p:attrName>
                                        </p:attrNameLst>
                                      </p:cBhvr>
                                      <p:tavLst>
                                        <p:tav tm="0">
                                          <p:val>
                                            <p:fltVal val="360"/>
                                          </p:val>
                                        </p:tav>
                                        <p:tav tm="100000">
                                          <p:val>
                                            <p:fltVal val="0"/>
                                          </p:val>
                                        </p:tav>
                                      </p:tavLst>
                                    </p:anim>
                                    <p:animEffect transition="in" filter="fade">
                                      <p:cBhvr>
                                        <p:cTn id="43" dur="500"/>
                                        <p:tgtEl>
                                          <p:spTgt spid="61"/>
                                        </p:tgtEl>
                                      </p:cBhvr>
                                    </p:animEffect>
                                  </p:childTnLst>
                                </p:cTn>
                              </p:par>
                            </p:childTnLst>
                          </p:cTn>
                        </p:par>
                        <p:par>
                          <p:cTn id="44" fill="hold">
                            <p:stCondLst>
                              <p:cond delay="3500"/>
                            </p:stCondLst>
                            <p:childTnLst>
                              <p:par>
                                <p:cTn id="45" presetID="14" presetClass="entr" presetSubtype="10"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randombar(horizontal)">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Shape 1624"/>
          <p:cNvSpPr/>
          <p:nvPr/>
        </p:nvSpPr>
        <p:spPr>
          <a:xfrm>
            <a:off x="2839654" y="1912387"/>
            <a:ext cx="6345087" cy="35532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4"/>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Text Placeholder 3"/>
          <p:cNvSpPr txBox="1"/>
          <p:nvPr/>
        </p:nvSpPr>
        <p:spPr>
          <a:xfrm>
            <a:off x="1472275" y="3605823"/>
            <a:ext cx="1455414" cy="258532"/>
          </a:xfrm>
          <a:prstGeom prst="rect">
            <a:avLst/>
          </a:prstGeom>
        </p:spPr>
        <p:txBody>
          <a:bodyPr lIns="0" tIns="0" rIns="0" bIns="0" anchor="ct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20000"/>
              </a:lnSpc>
              <a:buNone/>
            </a:pPr>
            <a:r>
              <a:rPr lang="zh-CN" altLang="en-US" sz="1400" dirty="0">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8" name="Text Placeholder 4"/>
          <p:cNvSpPr txBox="1"/>
          <p:nvPr/>
        </p:nvSpPr>
        <p:spPr>
          <a:xfrm>
            <a:off x="868074" y="3878262"/>
            <a:ext cx="2069617" cy="738664"/>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 name="Shape 1626"/>
          <p:cNvSpPr/>
          <p:nvPr/>
        </p:nvSpPr>
        <p:spPr>
          <a:xfrm flipV="1">
            <a:off x="3312267" y="3700192"/>
            <a:ext cx="1" cy="1270207"/>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627"/>
          <p:cNvSpPr/>
          <p:nvPr/>
        </p:nvSpPr>
        <p:spPr>
          <a:xfrm flipV="1">
            <a:off x="4528717" y="2313040"/>
            <a:ext cx="1" cy="1803900"/>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628"/>
          <p:cNvSpPr/>
          <p:nvPr/>
        </p:nvSpPr>
        <p:spPr>
          <a:xfrm flipV="1">
            <a:off x="5701523" y="1698391"/>
            <a:ext cx="1" cy="1877028"/>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629"/>
          <p:cNvSpPr/>
          <p:nvPr/>
        </p:nvSpPr>
        <p:spPr>
          <a:xfrm flipV="1">
            <a:off x="7344748" y="3065823"/>
            <a:ext cx="1" cy="1246393"/>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1630"/>
          <p:cNvSpPr/>
          <p:nvPr/>
        </p:nvSpPr>
        <p:spPr>
          <a:xfrm>
            <a:off x="3118687" y="3508227"/>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1636"/>
          <p:cNvSpPr/>
          <p:nvPr/>
        </p:nvSpPr>
        <p:spPr>
          <a:xfrm>
            <a:off x="4332073" y="2101672"/>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642"/>
          <p:cNvSpPr/>
          <p:nvPr/>
        </p:nvSpPr>
        <p:spPr>
          <a:xfrm>
            <a:off x="5510530" y="1334498"/>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1648"/>
          <p:cNvSpPr/>
          <p:nvPr/>
        </p:nvSpPr>
        <p:spPr>
          <a:xfrm>
            <a:off x="7149539" y="4155573"/>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Shape 1653"/>
          <p:cNvSpPr/>
          <p:nvPr/>
        </p:nvSpPr>
        <p:spPr>
          <a:xfrm>
            <a:off x="3259354" y="4925018"/>
            <a:ext cx="105820" cy="1058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Shape 1654"/>
          <p:cNvSpPr/>
          <p:nvPr/>
        </p:nvSpPr>
        <p:spPr>
          <a:xfrm>
            <a:off x="4446398" y="4036872"/>
            <a:ext cx="164632" cy="164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Shape 1655"/>
          <p:cNvSpPr/>
          <p:nvPr/>
        </p:nvSpPr>
        <p:spPr>
          <a:xfrm>
            <a:off x="5595711" y="3472926"/>
            <a:ext cx="211623" cy="2116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Shape 1656"/>
          <p:cNvSpPr/>
          <p:nvPr/>
        </p:nvSpPr>
        <p:spPr>
          <a:xfrm>
            <a:off x="7211045" y="2937568"/>
            <a:ext cx="261698" cy="26169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 Placeholder 3"/>
          <p:cNvSpPr txBox="1"/>
          <p:nvPr/>
        </p:nvSpPr>
        <p:spPr>
          <a:xfrm>
            <a:off x="2563331" y="2225210"/>
            <a:ext cx="1570297"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20000"/>
              </a:lnSpc>
            </a:pPr>
            <a:r>
              <a:rPr lang="zh-CN" altLang="en-US" sz="1400" dirty="0">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22" name="Text Placeholder 4"/>
          <p:cNvSpPr txBox="1"/>
          <p:nvPr/>
        </p:nvSpPr>
        <p:spPr>
          <a:xfrm>
            <a:off x="2031594" y="2482132"/>
            <a:ext cx="2063339" cy="538609"/>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Text Placeholder 3"/>
          <p:cNvSpPr txBox="1"/>
          <p:nvPr/>
        </p:nvSpPr>
        <p:spPr>
          <a:xfrm>
            <a:off x="6088678" y="1462302"/>
            <a:ext cx="1345236"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 Placeholder 4"/>
          <p:cNvSpPr txBox="1"/>
          <p:nvPr/>
        </p:nvSpPr>
        <p:spPr>
          <a:xfrm>
            <a:off x="6076325" y="1729510"/>
            <a:ext cx="1711622" cy="718145"/>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Text Placeholder 3"/>
          <p:cNvSpPr txBox="1"/>
          <p:nvPr/>
        </p:nvSpPr>
        <p:spPr>
          <a:xfrm>
            <a:off x="7729719" y="4281773"/>
            <a:ext cx="1344392"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Text Placeholder 4"/>
          <p:cNvSpPr txBox="1"/>
          <p:nvPr/>
        </p:nvSpPr>
        <p:spPr>
          <a:xfrm>
            <a:off x="7700021" y="4542439"/>
            <a:ext cx="2063339" cy="538609"/>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 Placeholder 4"/>
          <p:cNvSpPr txBox="1"/>
          <p:nvPr/>
        </p:nvSpPr>
        <p:spPr>
          <a:xfrm>
            <a:off x="3194517" y="3573179"/>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28" name="Text Placeholder 4"/>
          <p:cNvSpPr txBox="1"/>
          <p:nvPr/>
        </p:nvSpPr>
        <p:spPr>
          <a:xfrm>
            <a:off x="4407909" y="2153731"/>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02</a:t>
            </a:r>
          </a:p>
        </p:txBody>
      </p:sp>
      <p:sp>
        <p:nvSpPr>
          <p:cNvPr id="29" name="Text Placeholder 4"/>
          <p:cNvSpPr txBox="1"/>
          <p:nvPr/>
        </p:nvSpPr>
        <p:spPr>
          <a:xfrm>
            <a:off x="5589829" y="1386561"/>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30" name="Text Placeholder 4"/>
          <p:cNvSpPr txBox="1"/>
          <p:nvPr/>
        </p:nvSpPr>
        <p:spPr>
          <a:xfrm>
            <a:off x="7225372" y="4226538"/>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04</a:t>
            </a:r>
          </a:p>
        </p:txBody>
      </p:sp>
      <p:sp>
        <p:nvSpPr>
          <p:cNvPr id="31" name="Shape 1625"/>
          <p:cNvSpPr/>
          <p:nvPr/>
        </p:nvSpPr>
        <p:spPr>
          <a:xfrm>
            <a:off x="9282742" y="1858313"/>
            <a:ext cx="1270207" cy="12702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Shape 1657"/>
          <p:cNvSpPr/>
          <p:nvPr/>
        </p:nvSpPr>
        <p:spPr>
          <a:xfrm>
            <a:off x="9728599" y="2029297"/>
            <a:ext cx="378722" cy="387159"/>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Text Placeholder 3"/>
          <p:cNvSpPr txBox="1"/>
          <p:nvPr/>
        </p:nvSpPr>
        <p:spPr>
          <a:xfrm>
            <a:off x="9442935" y="2468943"/>
            <a:ext cx="934156" cy="37433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30000"/>
              </a:lnSpc>
            </a:pPr>
            <a:r>
              <a:rPr lang="zh-CN" altLang="en-US"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a:t>
            </a:r>
            <a:endParaRPr lang="id-ID"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fltVal val="0"/>
                                          </p:val>
                                        </p:tav>
                                        <p:tav tm="100000">
                                          <p:val>
                                            <p:strVal val="#ppt_w"/>
                                          </p:val>
                                        </p:tav>
                                      </p:tavLst>
                                    </p:anim>
                                    <p:anim calcmode="lin" valueType="num">
                                      <p:cBhvr>
                                        <p:cTn id="25" dur="500" fill="hold"/>
                                        <p:tgtEl>
                                          <p:spTgt spid="27"/>
                                        </p:tgtEl>
                                        <p:attrNameLst>
                                          <p:attrName>ppt_h</p:attrName>
                                        </p:attrNameLst>
                                      </p:cBhvr>
                                      <p:tavLst>
                                        <p:tav tm="0">
                                          <p:val>
                                            <p:fltVal val="0"/>
                                          </p:val>
                                        </p:tav>
                                        <p:tav tm="100000">
                                          <p:val>
                                            <p:strVal val="#ppt_h"/>
                                          </p:val>
                                        </p:tav>
                                      </p:tavLst>
                                    </p:anim>
                                    <p:animEffect transition="in" filter="fade">
                                      <p:cBhvr>
                                        <p:cTn id="26" dur="500"/>
                                        <p:tgtEl>
                                          <p:spTgt spid="27"/>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strips(downLeft)">
                                      <p:cBhvr>
                                        <p:cTn id="30" dur="500"/>
                                        <p:tgtEl>
                                          <p:spTgt spid="7">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Effect transition="in" filter="strips(downLeft)">
                                      <p:cBhvr>
                                        <p:cTn id="33" dur="500"/>
                                        <p:tgtEl>
                                          <p:spTgt spid="8">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down)">
                                      <p:cBhvr>
                                        <p:cTn id="41" dur="500"/>
                                        <p:tgtEl>
                                          <p:spTgt spid="1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p:cTn id="50" dur="500" fill="hold"/>
                                        <p:tgtEl>
                                          <p:spTgt spid="28"/>
                                        </p:tgtEl>
                                        <p:attrNameLst>
                                          <p:attrName>ppt_w</p:attrName>
                                        </p:attrNameLst>
                                      </p:cBhvr>
                                      <p:tavLst>
                                        <p:tav tm="0">
                                          <p:val>
                                            <p:fltVal val="0"/>
                                          </p:val>
                                        </p:tav>
                                        <p:tav tm="100000">
                                          <p:val>
                                            <p:strVal val="#ppt_w"/>
                                          </p:val>
                                        </p:tav>
                                      </p:tavLst>
                                    </p:anim>
                                    <p:anim calcmode="lin" valueType="num">
                                      <p:cBhvr>
                                        <p:cTn id="51" dur="500" fill="hold"/>
                                        <p:tgtEl>
                                          <p:spTgt spid="28"/>
                                        </p:tgtEl>
                                        <p:attrNameLst>
                                          <p:attrName>ppt_h</p:attrName>
                                        </p:attrNameLst>
                                      </p:cBhvr>
                                      <p:tavLst>
                                        <p:tav tm="0">
                                          <p:val>
                                            <p:fltVal val="0"/>
                                          </p:val>
                                        </p:tav>
                                        <p:tav tm="100000">
                                          <p:val>
                                            <p:strVal val="#ppt_h"/>
                                          </p:val>
                                        </p:tav>
                                      </p:tavLst>
                                    </p:anim>
                                    <p:animEffect transition="in" filter="fade">
                                      <p:cBhvr>
                                        <p:cTn id="52" dur="500"/>
                                        <p:tgtEl>
                                          <p:spTgt spid="28"/>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strips(downLeft)">
                                      <p:cBhvr>
                                        <p:cTn id="56" dur="500"/>
                                        <p:tgtEl>
                                          <p:spTgt spid="21"/>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strips(downLeft)">
                                      <p:cBhvr>
                                        <p:cTn id="59" dur="500"/>
                                        <p:tgtEl>
                                          <p:spTgt spid="22"/>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down)">
                                      <p:cBhvr>
                                        <p:cTn id="67" dur="500"/>
                                        <p:tgtEl>
                                          <p:spTgt spid="11"/>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500" fill="hold"/>
                                        <p:tgtEl>
                                          <p:spTgt spid="29"/>
                                        </p:tgtEl>
                                        <p:attrNameLst>
                                          <p:attrName>ppt_w</p:attrName>
                                        </p:attrNameLst>
                                      </p:cBhvr>
                                      <p:tavLst>
                                        <p:tav tm="0">
                                          <p:val>
                                            <p:fltVal val="0"/>
                                          </p:val>
                                        </p:tav>
                                        <p:tav tm="100000">
                                          <p:val>
                                            <p:strVal val="#ppt_w"/>
                                          </p:val>
                                        </p:tav>
                                      </p:tavLst>
                                    </p:anim>
                                    <p:anim calcmode="lin" valueType="num">
                                      <p:cBhvr>
                                        <p:cTn id="77" dur="500" fill="hold"/>
                                        <p:tgtEl>
                                          <p:spTgt spid="29"/>
                                        </p:tgtEl>
                                        <p:attrNameLst>
                                          <p:attrName>ppt_h</p:attrName>
                                        </p:attrNameLst>
                                      </p:cBhvr>
                                      <p:tavLst>
                                        <p:tav tm="0">
                                          <p:val>
                                            <p:fltVal val="0"/>
                                          </p:val>
                                        </p:tav>
                                        <p:tav tm="100000">
                                          <p:val>
                                            <p:strVal val="#ppt_h"/>
                                          </p:val>
                                        </p:tav>
                                      </p:tavLst>
                                    </p:anim>
                                    <p:animEffect transition="in" filter="fade">
                                      <p:cBhvr>
                                        <p:cTn id="78" dur="500"/>
                                        <p:tgtEl>
                                          <p:spTgt spid="29"/>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strips(downRight)">
                                      <p:cBhvr>
                                        <p:cTn id="82" dur="500"/>
                                        <p:tgtEl>
                                          <p:spTgt spid="23"/>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strips(downRight)">
                                      <p:cBhvr>
                                        <p:cTn id="85" dur="500"/>
                                        <p:tgtEl>
                                          <p:spTgt spid="24"/>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500"/>
                                        <p:tgtEl>
                                          <p:spTgt spid="20"/>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wipe(up)">
                                      <p:cBhvr>
                                        <p:cTn id="93" dur="500"/>
                                        <p:tgtEl>
                                          <p:spTgt spid="12"/>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p:cTn id="97" dur="500" fill="hold"/>
                                        <p:tgtEl>
                                          <p:spTgt spid="16"/>
                                        </p:tgtEl>
                                        <p:attrNameLst>
                                          <p:attrName>ppt_w</p:attrName>
                                        </p:attrNameLst>
                                      </p:cBhvr>
                                      <p:tavLst>
                                        <p:tav tm="0">
                                          <p:val>
                                            <p:fltVal val="0"/>
                                          </p:val>
                                        </p:tav>
                                        <p:tav tm="100000">
                                          <p:val>
                                            <p:strVal val="#ppt_w"/>
                                          </p:val>
                                        </p:tav>
                                      </p:tavLst>
                                    </p:anim>
                                    <p:anim calcmode="lin" valueType="num">
                                      <p:cBhvr>
                                        <p:cTn id="98" dur="500" fill="hold"/>
                                        <p:tgtEl>
                                          <p:spTgt spid="16"/>
                                        </p:tgtEl>
                                        <p:attrNameLst>
                                          <p:attrName>ppt_h</p:attrName>
                                        </p:attrNameLst>
                                      </p:cBhvr>
                                      <p:tavLst>
                                        <p:tav tm="0">
                                          <p:val>
                                            <p:fltVal val="0"/>
                                          </p:val>
                                        </p:tav>
                                        <p:tav tm="100000">
                                          <p:val>
                                            <p:strVal val="#ppt_h"/>
                                          </p:val>
                                        </p:tav>
                                      </p:tavLst>
                                    </p:anim>
                                    <p:animEffect transition="in" filter="fade">
                                      <p:cBhvr>
                                        <p:cTn id="99" dur="500"/>
                                        <p:tgtEl>
                                          <p:spTgt spid="16"/>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strips(downRight)">
                                      <p:cBhvr>
                                        <p:cTn id="108" dur="500"/>
                                        <p:tgtEl>
                                          <p:spTgt spid="25"/>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strips(downRight)">
                                      <p:cBhvr>
                                        <p:cTn id="111" dur="500"/>
                                        <p:tgtEl>
                                          <p:spTgt spid="26"/>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31"/>
                                        </p:tgtEl>
                                        <p:attrNameLst>
                                          <p:attrName>style.color</p:attrName>
                                        </p:attrNameLst>
                                      </p:cBhvr>
                                      <p:to>
                                        <a:schemeClr val="bg1"/>
                                      </p:to>
                                    </p:animClr>
                                    <p:animClr clrSpc="rgb" dir="cw">
                                      <p:cBhvr>
                                        <p:cTn id="117" dur="250" autoRev="1" fill="remove"/>
                                        <p:tgtEl>
                                          <p:spTgt spid="31"/>
                                        </p:tgtEl>
                                        <p:attrNameLst>
                                          <p:attrName>fillcolor</p:attrName>
                                        </p:attrNameLst>
                                      </p:cBhvr>
                                      <p:to>
                                        <a:schemeClr val="bg1"/>
                                      </p:to>
                                    </p:animClr>
                                    <p:set>
                                      <p:cBhvr>
                                        <p:cTn id="118" dur="250" autoRev="1" fill="remove"/>
                                        <p:tgtEl>
                                          <p:spTgt spid="31"/>
                                        </p:tgtEl>
                                        <p:attrNameLst>
                                          <p:attrName>fill.type</p:attrName>
                                        </p:attrNameLst>
                                      </p:cBhvr>
                                      <p:to>
                                        <p:strVal val="solid"/>
                                      </p:to>
                                    </p:set>
                                    <p:set>
                                      <p:cBhvr>
                                        <p:cTn id="119" dur="250" autoRev="1" fill="remove"/>
                                        <p:tgtEl>
                                          <p:spTgt spid="31"/>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32"/>
                                        </p:tgtEl>
                                        <p:attrNameLst>
                                          <p:attrName>style.visibility</p:attrName>
                                        </p:attrNameLst>
                                      </p:cBhvr>
                                      <p:to>
                                        <p:strVal val="visible"/>
                                      </p:to>
                                    </p:set>
                                    <p:animEffect transition="in" filter="fade">
                                      <p:cBhvr>
                                        <p:cTn id="123" dur="500"/>
                                        <p:tgtEl>
                                          <p:spTgt spid="32"/>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33"/>
                                        </p:tgtEl>
                                        <p:attrNameLst>
                                          <p:attrName>style.visibility</p:attrName>
                                        </p:attrNameLst>
                                      </p:cBhvr>
                                      <p:to>
                                        <p:strVal val="visible"/>
                                      </p:to>
                                    </p:set>
                                    <p:animEffect transition="in" filter="fade">
                                      <p:cBhvr>
                                        <p:cTn id="12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P spid="8" grpId="0" build="p"/>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p:bldP spid="22" grpId="0"/>
      <p:bldP spid="23" grpId="0"/>
      <p:bldP spid="24" grpId="0"/>
      <p:bldP spid="25" grpId="0"/>
      <p:bldP spid="26" grpId="0"/>
      <p:bldP spid="27" grpId="0"/>
      <p:bldP spid="28" grpId="0"/>
      <p:bldP spid="29" grpId="0"/>
      <p:bldP spid="30" grpId="0"/>
      <p:bldP spid="31" grpId="0" animBg="1"/>
      <p:bldP spid="31" grpId="1" animBg="1"/>
      <p:bldP spid="32" grpId="0" animBg="1"/>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ea typeface="微软雅黑" panose="020B0503020204020204" pitchFamily="34" charset="-122"/>
                <a:sym typeface="Calibri" panose="020F0502020204030204" pitchFamily="34" charset="0"/>
              </a:rPr>
              <a:t>ADD RELATED TITLE WORDS</a:t>
            </a:r>
            <a:endParaRPr lang="zh-CN" altLang="en-US" sz="1325" dirty="0">
              <a:ea typeface="微软雅黑" panose="020B0503020204020204" pitchFamily="34" charset="-122"/>
              <a:sym typeface="Calibri" panose="020F0502020204030204" pitchFamily="34" charset="0"/>
            </a:endParaRPr>
          </a:p>
        </p:txBody>
      </p:sp>
      <p:grpSp>
        <p:nvGrpSpPr>
          <p:cNvPr id="6" name="Group 39"/>
          <p:cNvGrpSpPr/>
          <p:nvPr/>
        </p:nvGrpSpPr>
        <p:grpSpPr>
          <a:xfrm>
            <a:off x="5683613" y="1680843"/>
            <a:ext cx="692092" cy="692092"/>
            <a:chOff x="6369311" y="2040370"/>
            <a:chExt cx="755703" cy="755703"/>
          </a:xfrm>
        </p:grpSpPr>
        <p:sp>
          <p:nvSpPr>
            <p:cNvPr id="7" name="Oval 7"/>
            <p:cNvSpPr/>
            <p:nvPr/>
          </p:nvSpPr>
          <p:spPr>
            <a:xfrm>
              <a:off x="6369311" y="2040370"/>
              <a:ext cx="755703" cy="7557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TextBox 11"/>
            <p:cNvSpPr txBox="1"/>
            <p:nvPr/>
          </p:nvSpPr>
          <p:spPr>
            <a:xfrm>
              <a:off x="6422299" y="2208373"/>
              <a:ext cx="649725" cy="423441"/>
            </a:xfrm>
            <a:prstGeom prst="rect">
              <a:avLst/>
            </a:prstGeom>
            <a:noFill/>
          </p:spPr>
          <p:txBody>
            <a:bodyPr wrap="none" rtlCol="0">
              <a:spAutoFit/>
            </a:bodyPr>
            <a:lstStyle/>
            <a:p>
              <a:pPr algn="just">
                <a:lnSpc>
                  <a:spcPct val="120000"/>
                </a:lnSpc>
              </a:pPr>
              <a:r>
                <a:rPr lang="en-US"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93%</a:t>
              </a:r>
              <a:endParaRPr lang="en-GB"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40"/>
          <p:cNvGrpSpPr/>
          <p:nvPr/>
        </p:nvGrpSpPr>
        <p:grpSpPr>
          <a:xfrm>
            <a:off x="5683613" y="2552784"/>
            <a:ext cx="692092" cy="692092"/>
            <a:chOff x="6369311" y="2992454"/>
            <a:chExt cx="755703" cy="755703"/>
          </a:xfrm>
        </p:grpSpPr>
        <p:sp>
          <p:nvSpPr>
            <p:cNvPr id="10" name="Oval 8"/>
            <p:cNvSpPr/>
            <p:nvPr/>
          </p:nvSpPr>
          <p:spPr>
            <a:xfrm>
              <a:off x="6369311" y="2992454"/>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6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TextBox 12"/>
            <p:cNvSpPr txBox="1"/>
            <p:nvPr/>
          </p:nvSpPr>
          <p:spPr>
            <a:xfrm>
              <a:off x="6422299" y="3160455"/>
              <a:ext cx="649725" cy="423441"/>
            </a:xfrm>
            <a:prstGeom prst="rect">
              <a:avLst/>
            </a:prstGeom>
            <a:noFill/>
          </p:spPr>
          <p:txBody>
            <a:bodyPr wrap="none" rtlCol="0">
              <a:spAutoFit/>
            </a:bodyPr>
            <a:lstStyle/>
            <a:p>
              <a:pPr algn="just">
                <a:lnSpc>
                  <a:spcPct val="120000"/>
                </a:lnSpc>
              </a:pPr>
              <a:r>
                <a:rPr 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82%</a:t>
              </a:r>
              <a:endParaRPr lang="en-GB"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41"/>
          <p:cNvGrpSpPr/>
          <p:nvPr/>
        </p:nvGrpSpPr>
        <p:grpSpPr>
          <a:xfrm>
            <a:off x="5683613" y="3424725"/>
            <a:ext cx="692092" cy="692092"/>
            <a:chOff x="6369310" y="3944537"/>
            <a:chExt cx="755703" cy="755703"/>
          </a:xfrm>
        </p:grpSpPr>
        <p:sp>
          <p:nvSpPr>
            <p:cNvPr id="13" name="Oval 10"/>
            <p:cNvSpPr/>
            <p:nvPr/>
          </p:nvSpPr>
          <p:spPr>
            <a:xfrm>
              <a:off x="6369310" y="3944537"/>
              <a:ext cx="755703" cy="755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6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TextBox 13"/>
            <p:cNvSpPr txBox="1"/>
            <p:nvPr/>
          </p:nvSpPr>
          <p:spPr>
            <a:xfrm>
              <a:off x="6422298" y="4114593"/>
              <a:ext cx="649725" cy="423441"/>
            </a:xfrm>
            <a:prstGeom prst="rect">
              <a:avLst/>
            </a:prstGeom>
            <a:noFill/>
          </p:spPr>
          <p:txBody>
            <a:bodyPr wrap="none" rtlCol="0">
              <a:spAutoFit/>
            </a:bodyPr>
            <a:lstStyle/>
            <a:p>
              <a:pPr algn="just">
                <a:lnSpc>
                  <a:spcPct val="120000"/>
                </a:lnSpc>
              </a:pPr>
              <a:r>
                <a:rPr 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70%</a:t>
              </a:r>
              <a:endParaRPr lang="en-GB"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 name="Group 42"/>
          <p:cNvGrpSpPr/>
          <p:nvPr/>
        </p:nvGrpSpPr>
        <p:grpSpPr>
          <a:xfrm>
            <a:off x="5683613" y="4300426"/>
            <a:ext cx="692092" cy="692092"/>
            <a:chOff x="6369311" y="4900725"/>
            <a:chExt cx="755703" cy="755703"/>
          </a:xfrm>
        </p:grpSpPr>
        <p:sp>
          <p:nvSpPr>
            <p:cNvPr id="16" name="Oval 9"/>
            <p:cNvSpPr/>
            <p:nvPr/>
          </p:nvSpPr>
          <p:spPr>
            <a:xfrm>
              <a:off x="6369311" y="4900725"/>
              <a:ext cx="755703" cy="7557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6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14"/>
            <p:cNvSpPr txBox="1"/>
            <p:nvPr/>
          </p:nvSpPr>
          <p:spPr>
            <a:xfrm>
              <a:off x="6422299" y="5068728"/>
              <a:ext cx="649725" cy="423441"/>
            </a:xfrm>
            <a:prstGeom prst="rect">
              <a:avLst/>
            </a:prstGeom>
            <a:noFill/>
          </p:spPr>
          <p:txBody>
            <a:bodyPr wrap="none" rtlCol="0">
              <a:spAutoFit/>
            </a:bodyPr>
            <a:lstStyle/>
            <a:p>
              <a:pPr algn="just">
                <a:lnSpc>
                  <a:spcPct val="120000"/>
                </a:lnSpc>
              </a:pPr>
              <a:r>
                <a:rPr 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68%</a:t>
              </a:r>
              <a:endParaRPr lang="en-GB"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8" name="Group 36"/>
          <p:cNvGrpSpPr/>
          <p:nvPr/>
        </p:nvGrpSpPr>
        <p:grpSpPr>
          <a:xfrm>
            <a:off x="6578492" y="2560931"/>
            <a:ext cx="3045194" cy="3532017"/>
            <a:chOff x="7346437" y="3001349"/>
            <a:chExt cx="3325083" cy="3856651"/>
          </a:xfrm>
        </p:grpSpPr>
        <p:sp>
          <p:nvSpPr>
            <p:cNvPr id="19" name="Freeform 5"/>
            <p:cNvSpPr/>
            <p:nvPr/>
          </p:nvSpPr>
          <p:spPr>
            <a:xfrm rot="16200000">
              <a:off x="7080653" y="3267133"/>
              <a:ext cx="3856651" cy="3325083"/>
            </a:xfrm>
            <a:custGeom>
              <a:avLst/>
              <a:gdLst>
                <a:gd name="connsiteX0" fmla="*/ 4242316 w 4242316"/>
                <a:gd name="connsiteY0" fmla="*/ 562708 h 3657591"/>
                <a:gd name="connsiteX1" fmla="*/ 4117817 w 4242316"/>
                <a:gd name="connsiteY1" fmla="*/ 562708 h 3657591"/>
                <a:gd name="connsiteX2" fmla="*/ 4117817 w 4242316"/>
                <a:gd name="connsiteY2" fmla="*/ 3094883 h 3657591"/>
                <a:gd name="connsiteX3" fmla="*/ 3555109 w 4242316"/>
                <a:gd name="connsiteY3" fmla="*/ 3657591 h 3657591"/>
                <a:gd name="connsiteX4" fmla="*/ 0 w 4242316"/>
                <a:gd name="connsiteY4" fmla="*/ 3657591 h 3657591"/>
                <a:gd name="connsiteX5" fmla="*/ 0 w 4242316"/>
                <a:gd name="connsiteY5" fmla="*/ 3094883 h 3657591"/>
                <a:gd name="connsiteX6" fmla="*/ 3555109 w 4242316"/>
                <a:gd name="connsiteY6" fmla="*/ 3094883 h 3657591"/>
                <a:gd name="connsiteX7" fmla="*/ 3555109 w 4242316"/>
                <a:gd name="connsiteY7" fmla="*/ 562708 h 3657591"/>
                <a:gd name="connsiteX8" fmla="*/ 3430609 w 4242316"/>
                <a:gd name="connsiteY8" fmla="*/ 562708 h 3657591"/>
                <a:gd name="connsiteX9" fmla="*/ 3836463 w 4242316"/>
                <a:gd name="connsiteY9" fmla="*/ 0 h 3657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2316" h="3657591">
                  <a:moveTo>
                    <a:pt x="4242316" y="562708"/>
                  </a:moveTo>
                  <a:lnTo>
                    <a:pt x="4117817" y="562708"/>
                  </a:lnTo>
                  <a:lnTo>
                    <a:pt x="4117817" y="3094883"/>
                  </a:lnTo>
                  <a:lnTo>
                    <a:pt x="3555109" y="3657591"/>
                  </a:lnTo>
                  <a:lnTo>
                    <a:pt x="0" y="3657591"/>
                  </a:lnTo>
                  <a:lnTo>
                    <a:pt x="0" y="3094883"/>
                  </a:lnTo>
                  <a:lnTo>
                    <a:pt x="3555109" y="3094883"/>
                  </a:lnTo>
                  <a:lnTo>
                    <a:pt x="3555109" y="562708"/>
                  </a:lnTo>
                  <a:lnTo>
                    <a:pt x="3430609" y="562708"/>
                  </a:lnTo>
                  <a:lnTo>
                    <a:pt x="383646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5"/>
            <p:cNvSpPr>
              <a:spLocks noEditPoints="1"/>
            </p:cNvSpPr>
            <p:nvPr/>
          </p:nvSpPr>
          <p:spPr bwMode="auto">
            <a:xfrm>
              <a:off x="8114763" y="3219375"/>
              <a:ext cx="352166" cy="301858"/>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 name="Group 37"/>
          <p:cNvGrpSpPr/>
          <p:nvPr/>
        </p:nvGrpSpPr>
        <p:grpSpPr>
          <a:xfrm>
            <a:off x="6578488" y="3436962"/>
            <a:ext cx="2401021" cy="2655984"/>
            <a:chOff x="7346434" y="3957897"/>
            <a:chExt cx="2621703" cy="2900101"/>
          </a:xfrm>
        </p:grpSpPr>
        <p:sp>
          <p:nvSpPr>
            <p:cNvPr id="22" name="Freeform 4"/>
            <p:cNvSpPr/>
            <p:nvPr/>
          </p:nvSpPr>
          <p:spPr>
            <a:xfrm rot="16200000">
              <a:off x="7207235" y="4097096"/>
              <a:ext cx="2900101" cy="2621703"/>
            </a:xfrm>
            <a:custGeom>
              <a:avLst/>
              <a:gdLst>
                <a:gd name="connsiteX0" fmla="*/ 2496508 w 3190111"/>
                <a:gd name="connsiteY0" fmla="*/ 2321164 h 2883873"/>
                <a:gd name="connsiteX1" fmla="*/ 2496508 w 3190111"/>
                <a:gd name="connsiteY1" fmla="*/ 2883872 h 2883873"/>
                <a:gd name="connsiteX2" fmla="*/ 0 w 3190111"/>
                <a:gd name="connsiteY2" fmla="*/ 2883872 h 2883873"/>
                <a:gd name="connsiteX3" fmla="*/ 0 w 3190111"/>
                <a:gd name="connsiteY3" fmla="*/ 2321164 h 2883873"/>
                <a:gd name="connsiteX4" fmla="*/ 3190111 w 3190111"/>
                <a:gd name="connsiteY4" fmla="*/ 562708 h 2883873"/>
                <a:gd name="connsiteX5" fmla="*/ 3062414 w 3190111"/>
                <a:gd name="connsiteY5" fmla="*/ 562708 h 2883873"/>
                <a:gd name="connsiteX6" fmla="*/ 3062414 w 3190111"/>
                <a:gd name="connsiteY6" fmla="*/ 2321165 h 2883873"/>
                <a:gd name="connsiteX7" fmla="*/ 3065612 w 3190111"/>
                <a:gd name="connsiteY7" fmla="*/ 2321165 h 2883873"/>
                <a:gd name="connsiteX8" fmla="*/ 2499706 w 3190111"/>
                <a:gd name="connsiteY8" fmla="*/ 2883873 h 2883873"/>
                <a:gd name="connsiteX9" fmla="*/ 2499706 w 3190111"/>
                <a:gd name="connsiteY9" fmla="*/ 2321165 h 2883873"/>
                <a:gd name="connsiteX10" fmla="*/ 2499706 w 3190111"/>
                <a:gd name="connsiteY10" fmla="*/ 562708 h 2883873"/>
                <a:gd name="connsiteX11" fmla="*/ 2378404 w 3190111"/>
                <a:gd name="connsiteY11" fmla="*/ 562708 h 2883873"/>
                <a:gd name="connsiteX12" fmla="*/ 2784258 w 3190111"/>
                <a:gd name="connsiteY12" fmla="*/ 0 h 2883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90111" h="2883873">
                  <a:moveTo>
                    <a:pt x="2496508" y="2321164"/>
                  </a:moveTo>
                  <a:lnTo>
                    <a:pt x="2496508" y="2883872"/>
                  </a:lnTo>
                  <a:lnTo>
                    <a:pt x="0" y="2883872"/>
                  </a:lnTo>
                  <a:lnTo>
                    <a:pt x="0" y="2321164"/>
                  </a:lnTo>
                  <a:close/>
                  <a:moveTo>
                    <a:pt x="3190111" y="562708"/>
                  </a:moveTo>
                  <a:lnTo>
                    <a:pt x="3062414" y="562708"/>
                  </a:lnTo>
                  <a:lnTo>
                    <a:pt x="3062414" y="2321165"/>
                  </a:lnTo>
                  <a:lnTo>
                    <a:pt x="3065612" y="2321165"/>
                  </a:lnTo>
                  <a:lnTo>
                    <a:pt x="2499706" y="2883873"/>
                  </a:lnTo>
                  <a:lnTo>
                    <a:pt x="2499706" y="2321165"/>
                  </a:lnTo>
                  <a:lnTo>
                    <a:pt x="2499706" y="562708"/>
                  </a:lnTo>
                  <a:lnTo>
                    <a:pt x="2378404" y="562708"/>
                  </a:lnTo>
                  <a:lnTo>
                    <a:pt x="278425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16"/>
            <p:cNvSpPr>
              <a:spLocks noEditPoints="1"/>
            </p:cNvSpPr>
            <p:nvPr/>
          </p:nvSpPr>
          <p:spPr bwMode="auto">
            <a:xfrm>
              <a:off x="8101752" y="4176428"/>
              <a:ext cx="378190" cy="338289"/>
            </a:xfrm>
            <a:custGeom>
              <a:avLst/>
              <a:gdLst>
                <a:gd name="T0" fmla="*/ 36 w 101"/>
                <a:gd name="T1" fmla="*/ 77 h 90"/>
                <a:gd name="T2" fmla="*/ 39 w 101"/>
                <a:gd name="T3" fmla="*/ 80 h 90"/>
                <a:gd name="T4" fmla="*/ 42 w 101"/>
                <a:gd name="T5" fmla="*/ 80 h 90"/>
                <a:gd name="T6" fmla="*/ 44 w 101"/>
                <a:gd name="T7" fmla="*/ 79 h 90"/>
                <a:gd name="T8" fmla="*/ 46 w 101"/>
                <a:gd name="T9" fmla="*/ 75 h 90"/>
                <a:gd name="T10" fmla="*/ 46 w 101"/>
                <a:gd name="T11" fmla="*/ 75 h 90"/>
                <a:gd name="T12" fmla="*/ 46 w 101"/>
                <a:gd name="T13" fmla="*/ 47 h 90"/>
                <a:gd name="T14" fmla="*/ 30 w 101"/>
                <a:gd name="T15" fmla="*/ 52 h 90"/>
                <a:gd name="T16" fmla="*/ 0 w 101"/>
                <a:gd name="T17" fmla="*/ 52 h 90"/>
                <a:gd name="T18" fmla="*/ 44 w 101"/>
                <a:gd name="T19" fmla="*/ 6 h 90"/>
                <a:gd name="T20" fmla="*/ 46 w 101"/>
                <a:gd name="T21" fmla="*/ 0 h 90"/>
                <a:gd name="T22" fmla="*/ 55 w 101"/>
                <a:gd name="T23" fmla="*/ 0 h 90"/>
                <a:gd name="T24" fmla="*/ 57 w 101"/>
                <a:gd name="T25" fmla="*/ 6 h 90"/>
                <a:gd name="T26" fmla="*/ 101 w 101"/>
                <a:gd name="T27" fmla="*/ 52 h 90"/>
                <a:gd name="T28" fmla="*/ 72 w 101"/>
                <a:gd name="T29" fmla="*/ 52 h 90"/>
                <a:gd name="T30" fmla="*/ 56 w 101"/>
                <a:gd name="T31" fmla="*/ 47 h 90"/>
                <a:gd name="T32" fmla="*/ 56 w 101"/>
                <a:gd name="T33" fmla="*/ 75 h 90"/>
                <a:gd name="T34" fmla="*/ 56 w 101"/>
                <a:gd name="T35" fmla="*/ 75 h 90"/>
                <a:gd name="T36" fmla="*/ 50 w 101"/>
                <a:gd name="T37" fmla="*/ 88 h 90"/>
                <a:gd name="T38" fmla="*/ 43 w 101"/>
                <a:gd name="T39" fmla="*/ 90 h 90"/>
                <a:gd name="T40" fmla="*/ 36 w 101"/>
                <a:gd name="T41" fmla="*/ 89 h 90"/>
                <a:gd name="T42" fmla="*/ 26 w 101"/>
                <a:gd name="T43" fmla="*/ 79 h 90"/>
                <a:gd name="T44" fmla="*/ 36 w 101"/>
                <a:gd name="T45" fmla="*/ 77 h 90"/>
                <a:gd name="T46" fmla="*/ 72 w 101"/>
                <a:gd name="T47" fmla="*/ 43 h 90"/>
                <a:gd name="T48" fmla="*/ 80 w 101"/>
                <a:gd name="T49" fmla="*/ 41 h 90"/>
                <a:gd name="T50" fmla="*/ 57 w 101"/>
                <a:gd name="T51" fmla="*/ 13 h 90"/>
                <a:gd name="T52" fmla="*/ 72 w 101"/>
                <a:gd name="T53" fmla="*/ 43 h 90"/>
                <a:gd name="T54" fmla="*/ 10 w 101"/>
                <a:gd name="T55" fmla="*/ 40 h 90"/>
                <a:gd name="T56" fmla="*/ 20 w 101"/>
                <a:gd name="T57" fmla="*/ 39 h 90"/>
                <a:gd name="T58" fmla="*/ 33 w 101"/>
                <a:gd name="T59" fmla="*/ 16 h 90"/>
                <a:gd name="T60" fmla="*/ 10 w 101"/>
                <a:gd name="T61" fmla="*/ 4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1" h="90">
                  <a:moveTo>
                    <a:pt x="36" y="77"/>
                  </a:moveTo>
                  <a:cubicBezTo>
                    <a:pt x="36" y="78"/>
                    <a:pt x="37" y="79"/>
                    <a:pt x="39" y="80"/>
                  </a:cubicBezTo>
                  <a:cubicBezTo>
                    <a:pt x="40" y="80"/>
                    <a:pt x="41" y="80"/>
                    <a:pt x="42" y="80"/>
                  </a:cubicBezTo>
                  <a:cubicBezTo>
                    <a:pt x="43" y="80"/>
                    <a:pt x="43" y="79"/>
                    <a:pt x="44" y="79"/>
                  </a:cubicBezTo>
                  <a:cubicBezTo>
                    <a:pt x="45" y="78"/>
                    <a:pt x="46" y="77"/>
                    <a:pt x="46" y="75"/>
                  </a:cubicBezTo>
                  <a:cubicBezTo>
                    <a:pt x="46" y="75"/>
                    <a:pt x="46" y="75"/>
                    <a:pt x="46" y="75"/>
                  </a:cubicBezTo>
                  <a:cubicBezTo>
                    <a:pt x="46" y="47"/>
                    <a:pt x="46" y="47"/>
                    <a:pt x="46" y="47"/>
                  </a:cubicBezTo>
                  <a:cubicBezTo>
                    <a:pt x="39" y="47"/>
                    <a:pt x="34" y="49"/>
                    <a:pt x="30" y="52"/>
                  </a:cubicBezTo>
                  <a:cubicBezTo>
                    <a:pt x="19" y="47"/>
                    <a:pt x="9" y="47"/>
                    <a:pt x="0" y="52"/>
                  </a:cubicBezTo>
                  <a:cubicBezTo>
                    <a:pt x="2" y="26"/>
                    <a:pt x="16" y="9"/>
                    <a:pt x="44" y="6"/>
                  </a:cubicBezTo>
                  <a:cubicBezTo>
                    <a:pt x="46" y="0"/>
                    <a:pt x="46" y="0"/>
                    <a:pt x="46" y="0"/>
                  </a:cubicBezTo>
                  <a:cubicBezTo>
                    <a:pt x="55" y="0"/>
                    <a:pt x="55" y="0"/>
                    <a:pt x="55" y="0"/>
                  </a:cubicBezTo>
                  <a:cubicBezTo>
                    <a:pt x="57" y="6"/>
                    <a:pt x="57" y="6"/>
                    <a:pt x="57" y="6"/>
                  </a:cubicBezTo>
                  <a:cubicBezTo>
                    <a:pt x="85" y="9"/>
                    <a:pt x="99" y="26"/>
                    <a:pt x="101" y="52"/>
                  </a:cubicBezTo>
                  <a:cubicBezTo>
                    <a:pt x="92" y="47"/>
                    <a:pt x="83" y="47"/>
                    <a:pt x="72" y="52"/>
                  </a:cubicBezTo>
                  <a:cubicBezTo>
                    <a:pt x="67" y="49"/>
                    <a:pt x="63" y="47"/>
                    <a:pt x="56" y="47"/>
                  </a:cubicBezTo>
                  <a:cubicBezTo>
                    <a:pt x="56" y="75"/>
                    <a:pt x="56" y="75"/>
                    <a:pt x="56" y="75"/>
                  </a:cubicBezTo>
                  <a:cubicBezTo>
                    <a:pt x="56" y="75"/>
                    <a:pt x="56" y="75"/>
                    <a:pt x="56" y="75"/>
                  </a:cubicBezTo>
                  <a:cubicBezTo>
                    <a:pt x="56" y="81"/>
                    <a:pt x="54" y="85"/>
                    <a:pt x="50" y="88"/>
                  </a:cubicBezTo>
                  <a:cubicBezTo>
                    <a:pt x="48" y="89"/>
                    <a:pt x="45" y="90"/>
                    <a:pt x="43" y="90"/>
                  </a:cubicBezTo>
                  <a:cubicBezTo>
                    <a:pt x="40" y="90"/>
                    <a:pt x="38" y="90"/>
                    <a:pt x="36" y="89"/>
                  </a:cubicBezTo>
                  <a:cubicBezTo>
                    <a:pt x="31" y="88"/>
                    <a:pt x="27" y="84"/>
                    <a:pt x="26" y="79"/>
                  </a:cubicBezTo>
                  <a:cubicBezTo>
                    <a:pt x="36" y="77"/>
                    <a:pt x="36" y="77"/>
                    <a:pt x="36" y="77"/>
                  </a:cubicBezTo>
                  <a:close/>
                  <a:moveTo>
                    <a:pt x="72" y="43"/>
                  </a:moveTo>
                  <a:cubicBezTo>
                    <a:pt x="75" y="42"/>
                    <a:pt x="77" y="41"/>
                    <a:pt x="80" y="41"/>
                  </a:cubicBezTo>
                  <a:cubicBezTo>
                    <a:pt x="78" y="23"/>
                    <a:pt x="69" y="16"/>
                    <a:pt x="57" y="13"/>
                  </a:cubicBezTo>
                  <a:cubicBezTo>
                    <a:pt x="67" y="20"/>
                    <a:pt x="73" y="29"/>
                    <a:pt x="72" y="43"/>
                  </a:cubicBezTo>
                  <a:close/>
                  <a:moveTo>
                    <a:pt x="10" y="40"/>
                  </a:moveTo>
                  <a:cubicBezTo>
                    <a:pt x="14" y="40"/>
                    <a:pt x="17" y="40"/>
                    <a:pt x="20" y="39"/>
                  </a:cubicBezTo>
                  <a:cubicBezTo>
                    <a:pt x="25" y="31"/>
                    <a:pt x="29" y="23"/>
                    <a:pt x="33" y="16"/>
                  </a:cubicBezTo>
                  <a:cubicBezTo>
                    <a:pt x="20" y="19"/>
                    <a:pt x="13" y="27"/>
                    <a:pt x="10" y="40"/>
                  </a:cubicBezTo>
                  <a:close/>
                </a:path>
              </a:pathLst>
            </a:custGeom>
            <a:solidFill>
              <a:schemeClr val="bg1"/>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4" name="Group 35"/>
          <p:cNvGrpSpPr/>
          <p:nvPr/>
        </p:nvGrpSpPr>
        <p:grpSpPr>
          <a:xfrm>
            <a:off x="6578491" y="1688989"/>
            <a:ext cx="3689367" cy="4403959"/>
            <a:chOff x="7346438" y="2049265"/>
            <a:chExt cx="4028463" cy="4808735"/>
          </a:xfrm>
        </p:grpSpPr>
        <p:sp>
          <p:nvSpPr>
            <p:cNvPr id="25" name="Freeform 6"/>
            <p:cNvSpPr/>
            <p:nvPr/>
          </p:nvSpPr>
          <p:spPr>
            <a:xfrm rot="16200000">
              <a:off x="6956302" y="2439401"/>
              <a:ext cx="4808735" cy="4028463"/>
            </a:xfrm>
            <a:custGeom>
              <a:avLst/>
              <a:gdLst>
                <a:gd name="connsiteX0" fmla="*/ 5289608 w 5289608"/>
                <a:gd name="connsiteY0" fmla="*/ 562708 h 4431309"/>
                <a:gd name="connsiteX1" fmla="*/ 5165108 w 5289608"/>
                <a:gd name="connsiteY1" fmla="*/ 562708 h 4431309"/>
                <a:gd name="connsiteX2" fmla="*/ 5165108 w 5289608"/>
                <a:gd name="connsiteY2" fmla="*/ 3868601 h 4431309"/>
                <a:gd name="connsiteX3" fmla="*/ 4602401 w 5289608"/>
                <a:gd name="connsiteY3" fmla="*/ 4431309 h 4431309"/>
                <a:gd name="connsiteX4" fmla="*/ 0 w 5289608"/>
                <a:gd name="connsiteY4" fmla="*/ 4431309 h 4431309"/>
                <a:gd name="connsiteX5" fmla="*/ 0 w 5289608"/>
                <a:gd name="connsiteY5" fmla="*/ 3868601 h 4431309"/>
                <a:gd name="connsiteX6" fmla="*/ 4602401 w 5289608"/>
                <a:gd name="connsiteY6" fmla="*/ 3868601 h 4431309"/>
                <a:gd name="connsiteX7" fmla="*/ 4602401 w 5289608"/>
                <a:gd name="connsiteY7" fmla="*/ 562708 h 4431309"/>
                <a:gd name="connsiteX8" fmla="*/ 4477901 w 5289608"/>
                <a:gd name="connsiteY8" fmla="*/ 562708 h 4431309"/>
                <a:gd name="connsiteX9" fmla="*/ 4883755 w 5289608"/>
                <a:gd name="connsiteY9" fmla="*/ 0 h 443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9608" h="4431309">
                  <a:moveTo>
                    <a:pt x="5289608" y="562708"/>
                  </a:moveTo>
                  <a:lnTo>
                    <a:pt x="5165108" y="562708"/>
                  </a:lnTo>
                  <a:lnTo>
                    <a:pt x="5165108" y="3868601"/>
                  </a:lnTo>
                  <a:lnTo>
                    <a:pt x="4602401" y="4431309"/>
                  </a:lnTo>
                  <a:lnTo>
                    <a:pt x="0" y="4431309"/>
                  </a:lnTo>
                  <a:lnTo>
                    <a:pt x="0" y="3868601"/>
                  </a:lnTo>
                  <a:lnTo>
                    <a:pt x="4602401" y="3868601"/>
                  </a:lnTo>
                  <a:lnTo>
                    <a:pt x="4602401" y="562708"/>
                  </a:lnTo>
                  <a:lnTo>
                    <a:pt x="4477901" y="562708"/>
                  </a:lnTo>
                  <a:lnTo>
                    <a:pt x="488375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17"/>
            <p:cNvSpPr>
              <a:spLocks noEditPoints="1"/>
            </p:cNvSpPr>
            <p:nvPr/>
          </p:nvSpPr>
          <p:spPr bwMode="auto">
            <a:xfrm>
              <a:off x="8120836" y="2231727"/>
              <a:ext cx="369515" cy="372985"/>
            </a:xfrm>
            <a:custGeom>
              <a:avLst/>
              <a:gdLst>
                <a:gd name="T0" fmla="*/ 49 w 99"/>
                <a:gd name="T1" fmla="*/ 0 h 100"/>
                <a:gd name="T2" fmla="*/ 99 w 99"/>
                <a:gd name="T3" fmla="*/ 50 h 100"/>
                <a:gd name="T4" fmla="*/ 49 w 99"/>
                <a:gd name="T5" fmla="*/ 100 h 100"/>
                <a:gd name="T6" fmla="*/ 0 w 99"/>
                <a:gd name="T7" fmla="*/ 50 h 100"/>
                <a:gd name="T8" fmla="*/ 49 w 99"/>
                <a:gd name="T9" fmla="*/ 0 h 100"/>
                <a:gd name="T10" fmla="*/ 45 w 99"/>
                <a:gd name="T11" fmla="*/ 15 h 100"/>
                <a:gd name="T12" fmla="*/ 45 w 99"/>
                <a:gd name="T13" fmla="*/ 44 h 100"/>
                <a:gd name="T14" fmla="*/ 54 w 99"/>
                <a:gd name="T15" fmla="*/ 44 h 100"/>
                <a:gd name="T16" fmla="*/ 54 w 99"/>
                <a:gd name="T17" fmla="*/ 15 h 100"/>
                <a:gd name="T18" fmla="*/ 45 w 99"/>
                <a:gd name="T19" fmla="*/ 15 h 100"/>
                <a:gd name="T20" fmla="*/ 67 w 99"/>
                <a:gd name="T21" fmla="*/ 24 h 100"/>
                <a:gd name="T22" fmla="*/ 61 w 99"/>
                <a:gd name="T23" fmla="*/ 32 h 100"/>
                <a:gd name="T24" fmla="*/ 64 w 99"/>
                <a:gd name="T25" fmla="*/ 35 h 100"/>
                <a:gd name="T26" fmla="*/ 70 w 99"/>
                <a:gd name="T27" fmla="*/ 50 h 100"/>
                <a:gd name="T28" fmla="*/ 64 w 99"/>
                <a:gd name="T29" fmla="*/ 65 h 100"/>
                <a:gd name="T30" fmla="*/ 49 w 99"/>
                <a:gd name="T31" fmla="*/ 71 h 100"/>
                <a:gd name="T32" fmla="*/ 35 w 99"/>
                <a:gd name="T33" fmla="*/ 65 h 100"/>
                <a:gd name="T34" fmla="*/ 28 w 99"/>
                <a:gd name="T35" fmla="*/ 50 h 100"/>
                <a:gd name="T36" fmla="*/ 35 w 99"/>
                <a:gd name="T37" fmla="*/ 35 h 100"/>
                <a:gd name="T38" fmla="*/ 37 w 99"/>
                <a:gd name="T39" fmla="*/ 32 h 100"/>
                <a:gd name="T40" fmla="*/ 31 w 99"/>
                <a:gd name="T41" fmla="*/ 24 h 100"/>
                <a:gd name="T42" fmla="*/ 27 w 99"/>
                <a:gd name="T43" fmla="*/ 28 h 100"/>
                <a:gd name="T44" fmla="*/ 18 w 99"/>
                <a:gd name="T45" fmla="*/ 50 h 100"/>
                <a:gd name="T46" fmla="*/ 27 w 99"/>
                <a:gd name="T47" fmla="*/ 72 h 100"/>
                <a:gd name="T48" fmla="*/ 49 w 99"/>
                <a:gd name="T49" fmla="*/ 81 h 100"/>
                <a:gd name="T50" fmla="*/ 72 w 99"/>
                <a:gd name="T51" fmla="*/ 72 h 100"/>
                <a:gd name="T52" fmla="*/ 81 w 99"/>
                <a:gd name="T53" fmla="*/ 50 h 100"/>
                <a:gd name="T54" fmla="*/ 72 w 99"/>
                <a:gd name="T55" fmla="*/ 28 h 100"/>
                <a:gd name="T56" fmla="*/ 67 w 99"/>
                <a:gd name="T57" fmla="*/ 2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9" h="100">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chemeClr val="bg1"/>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38"/>
          <p:cNvGrpSpPr/>
          <p:nvPr/>
        </p:nvGrpSpPr>
        <p:grpSpPr>
          <a:xfrm>
            <a:off x="6578489" y="4308573"/>
            <a:ext cx="1756845" cy="1784373"/>
            <a:chOff x="7346434" y="4909620"/>
            <a:chExt cx="1918320" cy="1948378"/>
          </a:xfrm>
        </p:grpSpPr>
        <p:sp>
          <p:nvSpPr>
            <p:cNvPr id="28" name="Freeform 3"/>
            <p:cNvSpPr/>
            <p:nvPr/>
          </p:nvSpPr>
          <p:spPr>
            <a:xfrm rot="16200000">
              <a:off x="7331405" y="4924649"/>
              <a:ext cx="1948378" cy="1918320"/>
            </a:xfrm>
            <a:custGeom>
              <a:avLst/>
              <a:gdLst>
                <a:gd name="connsiteX0" fmla="*/ 2143216 w 2143216"/>
                <a:gd name="connsiteY0" fmla="*/ 562708 h 2110152"/>
                <a:gd name="connsiteX1" fmla="*/ 2018715 w 2143216"/>
                <a:gd name="connsiteY1" fmla="*/ 562708 h 2110152"/>
                <a:gd name="connsiteX2" fmla="*/ 2018715 w 2143216"/>
                <a:gd name="connsiteY2" fmla="*/ 1547444 h 2110152"/>
                <a:gd name="connsiteX3" fmla="*/ 1456007 w 2143216"/>
                <a:gd name="connsiteY3" fmla="*/ 2110152 h 2110152"/>
                <a:gd name="connsiteX4" fmla="*/ 1456007 w 2143216"/>
                <a:gd name="connsiteY4" fmla="*/ 2110151 h 2110152"/>
                <a:gd name="connsiteX5" fmla="*/ 0 w 2143216"/>
                <a:gd name="connsiteY5" fmla="*/ 2110151 h 2110152"/>
                <a:gd name="connsiteX6" fmla="*/ 0 w 2143216"/>
                <a:gd name="connsiteY6" fmla="*/ 1547443 h 2110152"/>
                <a:gd name="connsiteX7" fmla="*/ 1456007 w 2143216"/>
                <a:gd name="connsiteY7" fmla="*/ 1547443 h 2110152"/>
                <a:gd name="connsiteX8" fmla="*/ 1456007 w 2143216"/>
                <a:gd name="connsiteY8" fmla="*/ 562708 h 2110152"/>
                <a:gd name="connsiteX9" fmla="*/ 1331509 w 2143216"/>
                <a:gd name="connsiteY9" fmla="*/ 562708 h 2110152"/>
                <a:gd name="connsiteX10" fmla="*/ 1737363 w 2143216"/>
                <a:gd name="connsiteY10" fmla="*/ 0 h 211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3216" h="2110152">
                  <a:moveTo>
                    <a:pt x="2143216" y="562708"/>
                  </a:moveTo>
                  <a:lnTo>
                    <a:pt x="2018715" y="562708"/>
                  </a:lnTo>
                  <a:lnTo>
                    <a:pt x="2018715" y="1547444"/>
                  </a:lnTo>
                  <a:lnTo>
                    <a:pt x="1456007" y="2110152"/>
                  </a:lnTo>
                  <a:lnTo>
                    <a:pt x="1456007" y="2110151"/>
                  </a:lnTo>
                  <a:lnTo>
                    <a:pt x="0" y="2110151"/>
                  </a:lnTo>
                  <a:lnTo>
                    <a:pt x="0" y="1547443"/>
                  </a:lnTo>
                  <a:lnTo>
                    <a:pt x="1456007" y="1547443"/>
                  </a:lnTo>
                  <a:lnTo>
                    <a:pt x="1456007" y="562708"/>
                  </a:lnTo>
                  <a:lnTo>
                    <a:pt x="1331509" y="562708"/>
                  </a:lnTo>
                  <a:lnTo>
                    <a:pt x="173736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18"/>
            <p:cNvSpPr>
              <a:spLocks noEditPoints="1"/>
            </p:cNvSpPr>
            <p:nvPr/>
          </p:nvSpPr>
          <p:spPr bwMode="auto">
            <a:xfrm>
              <a:off x="8091344" y="5076469"/>
              <a:ext cx="399007" cy="404213"/>
            </a:xfrm>
            <a:custGeom>
              <a:avLst/>
              <a:gdLst>
                <a:gd name="T0" fmla="*/ 94 w 107"/>
                <a:gd name="T1" fmla="*/ 30 h 108"/>
                <a:gd name="T2" fmla="*/ 77 w 107"/>
                <a:gd name="T3" fmla="*/ 95 h 108"/>
                <a:gd name="T4" fmla="*/ 13 w 107"/>
                <a:gd name="T5" fmla="*/ 77 h 108"/>
                <a:gd name="T6" fmla="*/ 30 w 107"/>
                <a:gd name="T7" fmla="*/ 13 h 108"/>
                <a:gd name="T8" fmla="*/ 94 w 107"/>
                <a:gd name="T9" fmla="*/ 30 h 108"/>
                <a:gd name="T10" fmla="*/ 68 w 107"/>
                <a:gd name="T11" fmla="*/ 46 h 108"/>
                <a:gd name="T12" fmla="*/ 68 w 107"/>
                <a:gd name="T13" fmla="*/ 46 h 108"/>
                <a:gd name="T14" fmla="*/ 58 w 107"/>
                <a:gd name="T15" fmla="*/ 38 h 108"/>
                <a:gd name="T16" fmla="*/ 45 w 107"/>
                <a:gd name="T17" fmla="*/ 40 h 108"/>
                <a:gd name="T18" fmla="*/ 45 w 107"/>
                <a:gd name="T19" fmla="*/ 40 h 108"/>
                <a:gd name="T20" fmla="*/ 38 w 107"/>
                <a:gd name="T21" fmla="*/ 50 h 108"/>
                <a:gd name="T22" fmla="*/ 39 w 107"/>
                <a:gd name="T23" fmla="*/ 62 h 108"/>
                <a:gd name="T24" fmla="*/ 39 w 107"/>
                <a:gd name="T25" fmla="*/ 62 h 108"/>
                <a:gd name="T26" fmla="*/ 49 w 107"/>
                <a:gd name="T27" fmla="*/ 69 h 108"/>
                <a:gd name="T28" fmla="*/ 62 w 107"/>
                <a:gd name="T29" fmla="*/ 68 h 108"/>
                <a:gd name="T30" fmla="*/ 62 w 107"/>
                <a:gd name="T31" fmla="*/ 68 h 108"/>
                <a:gd name="T32" fmla="*/ 69 w 107"/>
                <a:gd name="T33" fmla="*/ 58 h 108"/>
                <a:gd name="T34" fmla="*/ 68 w 107"/>
                <a:gd name="T35" fmla="*/ 46 h 108"/>
                <a:gd name="T36" fmla="*/ 63 w 107"/>
                <a:gd name="T37" fmla="*/ 56 h 108"/>
                <a:gd name="T38" fmla="*/ 62 w 107"/>
                <a:gd name="T39" fmla="*/ 49 h 108"/>
                <a:gd name="T40" fmla="*/ 62 w 107"/>
                <a:gd name="T41" fmla="*/ 49 h 108"/>
                <a:gd name="T42" fmla="*/ 56 w 107"/>
                <a:gd name="T43" fmla="*/ 44 h 108"/>
                <a:gd name="T44" fmla="*/ 48 w 107"/>
                <a:gd name="T45" fmla="*/ 45 h 108"/>
                <a:gd name="T46" fmla="*/ 48 w 107"/>
                <a:gd name="T47" fmla="*/ 45 h 108"/>
                <a:gd name="T48" fmla="*/ 44 w 107"/>
                <a:gd name="T49" fmla="*/ 51 h 108"/>
                <a:gd name="T50" fmla="*/ 45 w 107"/>
                <a:gd name="T51" fmla="*/ 59 h 108"/>
                <a:gd name="T52" fmla="*/ 45 w 107"/>
                <a:gd name="T53" fmla="*/ 59 h 108"/>
                <a:gd name="T54" fmla="*/ 51 w 107"/>
                <a:gd name="T55" fmla="*/ 64 h 108"/>
                <a:gd name="T56" fmla="*/ 59 w 107"/>
                <a:gd name="T57" fmla="*/ 63 h 108"/>
                <a:gd name="T58" fmla="*/ 59 w 107"/>
                <a:gd name="T59" fmla="*/ 63 h 108"/>
                <a:gd name="T60" fmla="*/ 63 w 107"/>
                <a:gd name="T61" fmla="*/ 56 h 108"/>
                <a:gd name="T62" fmla="*/ 29 w 107"/>
                <a:gd name="T63" fmla="*/ 24 h 108"/>
                <a:gd name="T64" fmla="*/ 17 w 107"/>
                <a:gd name="T65" fmla="*/ 65 h 108"/>
                <a:gd name="T66" fmla="*/ 25 w 107"/>
                <a:gd name="T67" fmla="*/ 63 h 108"/>
                <a:gd name="T68" fmla="*/ 29 w 107"/>
                <a:gd name="T69" fmla="*/ 24 h 108"/>
                <a:gd name="T70" fmla="*/ 69 w 107"/>
                <a:gd name="T71" fmla="*/ 37 h 108"/>
                <a:gd name="T72" fmla="*/ 73 w 107"/>
                <a:gd name="T73" fmla="*/ 42 h 108"/>
                <a:gd name="T74" fmla="*/ 74 w 107"/>
                <a:gd name="T75" fmla="*/ 45 h 108"/>
                <a:gd name="T76" fmla="*/ 91 w 107"/>
                <a:gd name="T77" fmla="*/ 38 h 108"/>
                <a:gd name="T78" fmla="*/ 89 w 107"/>
                <a:gd name="T79" fmla="*/ 33 h 108"/>
                <a:gd name="T80" fmla="*/ 82 w 107"/>
                <a:gd name="T81" fmla="*/ 25 h 108"/>
                <a:gd name="T82" fmla="*/ 69 w 107"/>
                <a:gd name="T83" fmla="*/ 37 h 108"/>
                <a:gd name="T84" fmla="*/ 92 w 107"/>
                <a:gd name="T85" fmla="*/ 43 h 108"/>
                <a:gd name="T86" fmla="*/ 75 w 107"/>
                <a:gd name="T87" fmla="*/ 47 h 108"/>
                <a:gd name="T88" fmla="*/ 76 w 107"/>
                <a:gd name="T89" fmla="*/ 53 h 108"/>
                <a:gd name="T90" fmla="*/ 93 w 107"/>
                <a:gd name="T91" fmla="*/ 54 h 108"/>
                <a:gd name="T92" fmla="*/ 92 w 107"/>
                <a:gd name="T93" fmla="*/ 43 h 108"/>
                <a:gd name="T94" fmla="*/ 70 w 107"/>
                <a:gd name="T95" fmla="*/ 44 h 108"/>
                <a:gd name="T96" fmla="*/ 44 w 107"/>
                <a:gd name="T97" fmla="*/ 37 h 108"/>
                <a:gd name="T98" fmla="*/ 37 w 107"/>
                <a:gd name="T99" fmla="*/ 63 h 108"/>
                <a:gd name="T100" fmla="*/ 63 w 107"/>
                <a:gd name="T101" fmla="*/ 70 h 108"/>
                <a:gd name="T102" fmla="*/ 70 w 107"/>
                <a:gd name="T103" fmla="*/ 4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7" h="108">
                  <a:moveTo>
                    <a:pt x="94" y="30"/>
                  </a:moveTo>
                  <a:cubicBezTo>
                    <a:pt x="107" y="53"/>
                    <a:pt x="100" y="82"/>
                    <a:pt x="77" y="95"/>
                  </a:cubicBezTo>
                  <a:cubicBezTo>
                    <a:pt x="54" y="108"/>
                    <a:pt x="26" y="100"/>
                    <a:pt x="13" y="77"/>
                  </a:cubicBezTo>
                  <a:cubicBezTo>
                    <a:pt x="0" y="55"/>
                    <a:pt x="7" y="26"/>
                    <a:pt x="30" y="13"/>
                  </a:cubicBezTo>
                  <a:cubicBezTo>
                    <a:pt x="52" y="0"/>
                    <a:pt x="81" y="8"/>
                    <a:pt x="94" y="30"/>
                  </a:cubicBezTo>
                  <a:close/>
                  <a:moveTo>
                    <a:pt x="68" y="46"/>
                  </a:moveTo>
                  <a:cubicBezTo>
                    <a:pt x="68" y="46"/>
                    <a:pt x="68" y="46"/>
                    <a:pt x="68" y="46"/>
                  </a:cubicBezTo>
                  <a:cubicBezTo>
                    <a:pt x="65" y="42"/>
                    <a:pt x="62" y="39"/>
                    <a:pt x="58" y="38"/>
                  </a:cubicBezTo>
                  <a:cubicBezTo>
                    <a:pt x="54" y="37"/>
                    <a:pt x="49" y="37"/>
                    <a:pt x="45" y="40"/>
                  </a:cubicBezTo>
                  <a:cubicBezTo>
                    <a:pt x="45" y="40"/>
                    <a:pt x="45" y="40"/>
                    <a:pt x="45" y="40"/>
                  </a:cubicBezTo>
                  <a:cubicBezTo>
                    <a:pt x="41" y="42"/>
                    <a:pt x="39" y="46"/>
                    <a:pt x="38" y="50"/>
                  </a:cubicBezTo>
                  <a:cubicBezTo>
                    <a:pt x="37" y="54"/>
                    <a:pt x="37" y="58"/>
                    <a:pt x="39" y="62"/>
                  </a:cubicBezTo>
                  <a:cubicBezTo>
                    <a:pt x="39" y="62"/>
                    <a:pt x="39" y="62"/>
                    <a:pt x="39" y="62"/>
                  </a:cubicBezTo>
                  <a:cubicBezTo>
                    <a:pt x="42" y="66"/>
                    <a:pt x="45" y="68"/>
                    <a:pt x="49" y="69"/>
                  </a:cubicBezTo>
                  <a:cubicBezTo>
                    <a:pt x="53" y="71"/>
                    <a:pt x="58" y="70"/>
                    <a:pt x="62" y="68"/>
                  </a:cubicBezTo>
                  <a:cubicBezTo>
                    <a:pt x="62" y="68"/>
                    <a:pt x="62" y="68"/>
                    <a:pt x="62" y="68"/>
                  </a:cubicBezTo>
                  <a:cubicBezTo>
                    <a:pt x="65" y="66"/>
                    <a:pt x="68" y="62"/>
                    <a:pt x="69" y="58"/>
                  </a:cubicBezTo>
                  <a:cubicBezTo>
                    <a:pt x="70" y="54"/>
                    <a:pt x="70" y="50"/>
                    <a:pt x="68" y="46"/>
                  </a:cubicBezTo>
                  <a:close/>
                  <a:moveTo>
                    <a:pt x="63" y="56"/>
                  </a:moveTo>
                  <a:cubicBezTo>
                    <a:pt x="64" y="54"/>
                    <a:pt x="64" y="51"/>
                    <a:pt x="62" y="49"/>
                  </a:cubicBezTo>
                  <a:cubicBezTo>
                    <a:pt x="62" y="49"/>
                    <a:pt x="62" y="49"/>
                    <a:pt x="62" y="49"/>
                  </a:cubicBezTo>
                  <a:cubicBezTo>
                    <a:pt x="61" y="46"/>
                    <a:pt x="59" y="45"/>
                    <a:pt x="56" y="44"/>
                  </a:cubicBezTo>
                  <a:cubicBezTo>
                    <a:pt x="54" y="43"/>
                    <a:pt x="51" y="44"/>
                    <a:pt x="48" y="45"/>
                  </a:cubicBezTo>
                  <a:cubicBezTo>
                    <a:pt x="48" y="45"/>
                    <a:pt x="48" y="45"/>
                    <a:pt x="48" y="45"/>
                  </a:cubicBezTo>
                  <a:cubicBezTo>
                    <a:pt x="46" y="46"/>
                    <a:pt x="44" y="49"/>
                    <a:pt x="44" y="51"/>
                  </a:cubicBezTo>
                  <a:cubicBezTo>
                    <a:pt x="43" y="54"/>
                    <a:pt x="43" y="56"/>
                    <a:pt x="45" y="59"/>
                  </a:cubicBezTo>
                  <a:cubicBezTo>
                    <a:pt x="45" y="59"/>
                    <a:pt x="45" y="59"/>
                    <a:pt x="45" y="59"/>
                  </a:cubicBezTo>
                  <a:cubicBezTo>
                    <a:pt x="46" y="61"/>
                    <a:pt x="48" y="63"/>
                    <a:pt x="51" y="64"/>
                  </a:cubicBezTo>
                  <a:cubicBezTo>
                    <a:pt x="53" y="64"/>
                    <a:pt x="56" y="64"/>
                    <a:pt x="59" y="63"/>
                  </a:cubicBezTo>
                  <a:cubicBezTo>
                    <a:pt x="59" y="63"/>
                    <a:pt x="59" y="63"/>
                    <a:pt x="59" y="63"/>
                  </a:cubicBezTo>
                  <a:cubicBezTo>
                    <a:pt x="61" y="61"/>
                    <a:pt x="63" y="59"/>
                    <a:pt x="63" y="56"/>
                  </a:cubicBezTo>
                  <a:close/>
                  <a:moveTo>
                    <a:pt x="29" y="24"/>
                  </a:moveTo>
                  <a:cubicBezTo>
                    <a:pt x="16" y="36"/>
                    <a:pt x="14" y="50"/>
                    <a:pt x="17" y="65"/>
                  </a:cubicBezTo>
                  <a:cubicBezTo>
                    <a:pt x="20" y="64"/>
                    <a:pt x="23" y="64"/>
                    <a:pt x="25" y="63"/>
                  </a:cubicBezTo>
                  <a:cubicBezTo>
                    <a:pt x="21" y="49"/>
                    <a:pt x="22" y="36"/>
                    <a:pt x="29" y="24"/>
                  </a:cubicBezTo>
                  <a:close/>
                  <a:moveTo>
                    <a:pt x="69" y="37"/>
                  </a:moveTo>
                  <a:cubicBezTo>
                    <a:pt x="70" y="38"/>
                    <a:pt x="72" y="40"/>
                    <a:pt x="73" y="42"/>
                  </a:cubicBezTo>
                  <a:cubicBezTo>
                    <a:pt x="74" y="43"/>
                    <a:pt x="74" y="44"/>
                    <a:pt x="74" y="45"/>
                  </a:cubicBezTo>
                  <a:cubicBezTo>
                    <a:pt x="91" y="38"/>
                    <a:pt x="91" y="38"/>
                    <a:pt x="91" y="38"/>
                  </a:cubicBezTo>
                  <a:cubicBezTo>
                    <a:pt x="90" y="36"/>
                    <a:pt x="89" y="35"/>
                    <a:pt x="89" y="33"/>
                  </a:cubicBezTo>
                  <a:cubicBezTo>
                    <a:pt x="87" y="30"/>
                    <a:pt x="85" y="28"/>
                    <a:pt x="82" y="25"/>
                  </a:cubicBezTo>
                  <a:cubicBezTo>
                    <a:pt x="69" y="37"/>
                    <a:pt x="69" y="37"/>
                    <a:pt x="69" y="37"/>
                  </a:cubicBezTo>
                  <a:close/>
                  <a:moveTo>
                    <a:pt x="92" y="43"/>
                  </a:moveTo>
                  <a:cubicBezTo>
                    <a:pt x="75" y="47"/>
                    <a:pt x="75" y="47"/>
                    <a:pt x="75" y="47"/>
                  </a:cubicBezTo>
                  <a:cubicBezTo>
                    <a:pt x="76" y="49"/>
                    <a:pt x="76" y="51"/>
                    <a:pt x="76" y="53"/>
                  </a:cubicBezTo>
                  <a:cubicBezTo>
                    <a:pt x="93" y="54"/>
                    <a:pt x="93" y="54"/>
                    <a:pt x="93" y="54"/>
                  </a:cubicBezTo>
                  <a:cubicBezTo>
                    <a:pt x="94" y="50"/>
                    <a:pt x="93" y="46"/>
                    <a:pt x="92" y="43"/>
                  </a:cubicBezTo>
                  <a:close/>
                  <a:moveTo>
                    <a:pt x="70" y="44"/>
                  </a:moveTo>
                  <a:cubicBezTo>
                    <a:pt x="65" y="35"/>
                    <a:pt x="53" y="32"/>
                    <a:pt x="44" y="37"/>
                  </a:cubicBezTo>
                  <a:cubicBezTo>
                    <a:pt x="35" y="42"/>
                    <a:pt x="32" y="54"/>
                    <a:pt x="37" y="63"/>
                  </a:cubicBezTo>
                  <a:cubicBezTo>
                    <a:pt x="42" y="72"/>
                    <a:pt x="54" y="76"/>
                    <a:pt x="63" y="70"/>
                  </a:cubicBezTo>
                  <a:cubicBezTo>
                    <a:pt x="72" y="65"/>
                    <a:pt x="75" y="53"/>
                    <a:pt x="70" y="44"/>
                  </a:cubicBezTo>
                  <a:close/>
                </a:path>
              </a:pathLst>
            </a:custGeom>
            <a:solidFill>
              <a:schemeClr val="bg1"/>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19"/>
          <p:cNvGrpSpPr/>
          <p:nvPr/>
        </p:nvGrpSpPr>
        <p:grpSpPr>
          <a:xfrm>
            <a:off x="1904659" y="1856092"/>
            <a:ext cx="419805" cy="315056"/>
            <a:chOff x="789999" y="2242985"/>
            <a:chExt cx="504229" cy="378415"/>
          </a:xfrm>
        </p:grpSpPr>
        <p:sp>
          <p:nvSpPr>
            <p:cNvPr id="31" name="Rectangle 20"/>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ectangle 21"/>
            <p:cNvSpPr/>
            <p:nvPr/>
          </p:nvSpPr>
          <p:spPr>
            <a:xfrm>
              <a:off x="789999" y="2242985"/>
              <a:ext cx="436099" cy="3219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3" name="Rectangle 22"/>
          <p:cNvSpPr/>
          <p:nvPr/>
        </p:nvSpPr>
        <p:spPr>
          <a:xfrm>
            <a:off x="2424827" y="1694144"/>
            <a:ext cx="3026728" cy="646331"/>
          </a:xfrm>
          <a:prstGeom prst="rect">
            <a:avLst/>
          </a:prstGeom>
        </p:spPr>
        <p:txBody>
          <a:bodyPr wrap="square">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4" name="Group 23"/>
          <p:cNvGrpSpPr/>
          <p:nvPr/>
        </p:nvGrpSpPr>
        <p:grpSpPr>
          <a:xfrm>
            <a:off x="1904659" y="2815229"/>
            <a:ext cx="419805" cy="315056"/>
            <a:chOff x="789999" y="2242985"/>
            <a:chExt cx="504229" cy="378415"/>
          </a:xfrm>
        </p:grpSpPr>
        <p:sp>
          <p:nvSpPr>
            <p:cNvPr id="35" name="Rectangle 24"/>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Rectangle 25"/>
            <p:cNvSpPr/>
            <p:nvPr/>
          </p:nvSpPr>
          <p:spPr>
            <a:xfrm>
              <a:off x="789999" y="2242985"/>
              <a:ext cx="436099" cy="321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7" name="Rectangle 26"/>
          <p:cNvSpPr/>
          <p:nvPr/>
        </p:nvSpPr>
        <p:spPr>
          <a:xfrm>
            <a:off x="2424827" y="2653279"/>
            <a:ext cx="3026728" cy="646331"/>
          </a:xfrm>
          <a:prstGeom prst="rect">
            <a:avLst/>
          </a:prstGeom>
        </p:spPr>
        <p:txBody>
          <a:bodyPr wrap="square">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8" name="Group 27"/>
          <p:cNvGrpSpPr/>
          <p:nvPr/>
        </p:nvGrpSpPr>
        <p:grpSpPr>
          <a:xfrm>
            <a:off x="1904659" y="3797721"/>
            <a:ext cx="419805" cy="315056"/>
            <a:chOff x="789999" y="2242985"/>
            <a:chExt cx="504229" cy="378415"/>
          </a:xfrm>
        </p:grpSpPr>
        <p:sp>
          <p:nvSpPr>
            <p:cNvPr id="39" name="Rectangle 28"/>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Rectangle 29"/>
            <p:cNvSpPr/>
            <p:nvPr/>
          </p:nvSpPr>
          <p:spPr>
            <a:xfrm>
              <a:off x="789999" y="2242985"/>
              <a:ext cx="436099" cy="3219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1" name="Rectangle 30"/>
          <p:cNvSpPr/>
          <p:nvPr/>
        </p:nvSpPr>
        <p:spPr>
          <a:xfrm>
            <a:off x="2424827" y="3635772"/>
            <a:ext cx="3026728" cy="646331"/>
          </a:xfrm>
          <a:prstGeom prst="rect">
            <a:avLst/>
          </a:prstGeom>
        </p:spPr>
        <p:txBody>
          <a:bodyPr wrap="square">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42" name="Group 31"/>
          <p:cNvGrpSpPr/>
          <p:nvPr/>
        </p:nvGrpSpPr>
        <p:grpSpPr>
          <a:xfrm>
            <a:off x="1904659" y="4737636"/>
            <a:ext cx="419805" cy="315056"/>
            <a:chOff x="789999" y="2242985"/>
            <a:chExt cx="504229" cy="378415"/>
          </a:xfrm>
        </p:grpSpPr>
        <p:sp>
          <p:nvSpPr>
            <p:cNvPr id="43" name="Rectangle 32"/>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Rectangle 33"/>
            <p:cNvSpPr/>
            <p:nvPr/>
          </p:nvSpPr>
          <p:spPr>
            <a:xfrm>
              <a:off x="789999" y="2242985"/>
              <a:ext cx="436099" cy="3219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5" name="Rectangle 34"/>
          <p:cNvSpPr/>
          <p:nvPr/>
        </p:nvSpPr>
        <p:spPr>
          <a:xfrm>
            <a:off x="2424827" y="4575687"/>
            <a:ext cx="3026728" cy="646331"/>
          </a:xfrm>
          <a:prstGeom prst="rect">
            <a:avLst/>
          </a:prstGeom>
        </p:spPr>
        <p:txBody>
          <a:bodyPr wrap="square">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anim calcmode="lin" valueType="num">
                                      <p:cBhvr>
                                        <p:cTn id="14" dur="1000" fill="hold"/>
                                        <p:tgtEl>
                                          <p:spTgt spid="21"/>
                                        </p:tgtEl>
                                        <p:attrNameLst>
                                          <p:attrName>ppt_x</p:attrName>
                                        </p:attrNameLst>
                                      </p:cBhvr>
                                      <p:tavLst>
                                        <p:tav tm="0">
                                          <p:val>
                                            <p:strVal val="#ppt_x"/>
                                          </p:val>
                                        </p:tav>
                                        <p:tav tm="100000">
                                          <p:val>
                                            <p:strVal val="#ppt_x"/>
                                          </p:val>
                                        </p:tav>
                                      </p:tavLst>
                                    </p:anim>
                                    <p:anim calcmode="lin" valueType="num">
                                      <p:cBhvr>
                                        <p:cTn id="15" dur="1000" fill="hold"/>
                                        <p:tgtEl>
                                          <p:spTgt spid="2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1000"/>
                                        <p:tgtEl>
                                          <p:spTgt spid="24"/>
                                        </p:tgtEl>
                                      </p:cBhvr>
                                    </p:animEffect>
                                    <p:anim calcmode="lin" valueType="num">
                                      <p:cBhvr>
                                        <p:cTn id="26" dur="1000" fill="hold"/>
                                        <p:tgtEl>
                                          <p:spTgt spid="24"/>
                                        </p:tgtEl>
                                        <p:attrNameLst>
                                          <p:attrName>ppt_x</p:attrName>
                                        </p:attrNameLst>
                                      </p:cBhvr>
                                      <p:tavLst>
                                        <p:tav tm="0">
                                          <p:val>
                                            <p:strVal val="#ppt_x"/>
                                          </p:val>
                                        </p:tav>
                                        <p:tav tm="100000">
                                          <p:val>
                                            <p:strVal val="#ppt_x"/>
                                          </p:val>
                                        </p:tav>
                                      </p:tavLst>
                                    </p:anim>
                                    <p:anim calcmode="lin" valueType="num">
                                      <p:cBhvr>
                                        <p:cTn id="27" dur="1000" fill="hold"/>
                                        <p:tgtEl>
                                          <p:spTgt spid="2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4500"/>
                            </p:stCondLst>
                            <p:childTnLst>
                              <p:par>
                                <p:cTn id="35" presetID="53" presetClass="entr" presetSubtype="16"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Effect transition="in" filter="fade">
                                      <p:cBhvr>
                                        <p:cTn id="51" dur="500"/>
                                        <p:tgtEl>
                                          <p:spTgt spid="6"/>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500"/>
                                        <p:tgtEl>
                                          <p:spTgt spid="33"/>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500"/>
                                        <p:tgtEl>
                                          <p:spTgt spid="38"/>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fade">
                                      <p:cBhvr>
                                        <p:cTn id="75" dur="500"/>
                                        <p:tgtEl>
                                          <p:spTgt spid="41"/>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fade">
                                      <p:cBhvr>
                                        <p:cTn id="79" dur="500"/>
                                        <p:tgtEl>
                                          <p:spTgt spid="42"/>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fade">
                                      <p:cBhvr>
                                        <p:cTn id="8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p:bldP spid="41"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5"/>
          <p:cNvSpPr/>
          <p:nvPr/>
        </p:nvSpPr>
        <p:spPr bwMode="auto">
          <a:xfrm>
            <a:off x="3389085" y="2105394"/>
            <a:ext cx="1346824" cy="672664"/>
          </a:xfrm>
          <a:custGeom>
            <a:avLst/>
            <a:gdLst>
              <a:gd name="T0" fmla="*/ 113 w 524"/>
              <a:gd name="T1" fmla="*/ 0 h 262"/>
              <a:gd name="T2" fmla="*/ 416 w 524"/>
              <a:gd name="T3" fmla="*/ 1 h 262"/>
              <a:gd name="T4" fmla="*/ 510 w 524"/>
              <a:gd name="T5" fmla="*/ 60 h 262"/>
              <a:gd name="T6" fmla="*/ 524 w 524"/>
              <a:gd name="T7" fmla="*/ 113 h 262"/>
              <a:gd name="T8" fmla="*/ 523 w 524"/>
              <a:gd name="T9" fmla="*/ 262 h 262"/>
              <a:gd name="T10" fmla="*/ 475 w 524"/>
              <a:gd name="T11" fmla="*/ 262 h 262"/>
              <a:gd name="T12" fmla="*/ 475 w 524"/>
              <a:gd name="T13" fmla="*/ 114 h 262"/>
              <a:gd name="T14" fmla="*/ 410 w 524"/>
              <a:gd name="T15" fmla="*/ 49 h 262"/>
              <a:gd name="T16" fmla="*/ 114 w 524"/>
              <a:gd name="T17" fmla="*/ 49 h 262"/>
              <a:gd name="T18" fmla="*/ 49 w 524"/>
              <a:gd name="T19" fmla="*/ 114 h 262"/>
              <a:gd name="T20" fmla="*/ 49 w 524"/>
              <a:gd name="T21" fmla="*/ 262 h 262"/>
              <a:gd name="T22" fmla="*/ 0 w 524"/>
              <a:gd name="T23" fmla="*/ 262 h 262"/>
              <a:gd name="T24" fmla="*/ 1 w 524"/>
              <a:gd name="T25" fmla="*/ 108 h 262"/>
              <a:gd name="T26" fmla="*/ 60 w 524"/>
              <a:gd name="T27" fmla="*/ 14 h 262"/>
              <a:gd name="T28" fmla="*/ 113 w 524"/>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4" h="262">
                <a:moveTo>
                  <a:pt x="113" y="0"/>
                </a:moveTo>
                <a:cubicBezTo>
                  <a:pt x="416" y="1"/>
                  <a:pt x="416" y="1"/>
                  <a:pt x="416" y="1"/>
                </a:cubicBezTo>
                <a:cubicBezTo>
                  <a:pt x="457" y="4"/>
                  <a:pt x="489" y="24"/>
                  <a:pt x="510" y="60"/>
                </a:cubicBezTo>
                <a:cubicBezTo>
                  <a:pt x="519" y="77"/>
                  <a:pt x="523" y="94"/>
                  <a:pt x="524" y="113"/>
                </a:cubicBezTo>
                <a:cubicBezTo>
                  <a:pt x="523" y="262"/>
                  <a:pt x="523" y="262"/>
                  <a:pt x="523" y="262"/>
                </a:cubicBezTo>
                <a:cubicBezTo>
                  <a:pt x="475" y="262"/>
                  <a:pt x="475" y="262"/>
                  <a:pt x="475" y="262"/>
                </a:cubicBezTo>
                <a:cubicBezTo>
                  <a:pt x="475" y="114"/>
                  <a:pt x="475" y="114"/>
                  <a:pt x="475" y="114"/>
                </a:cubicBezTo>
                <a:cubicBezTo>
                  <a:pt x="475" y="78"/>
                  <a:pt x="446" y="49"/>
                  <a:pt x="410" y="49"/>
                </a:cubicBezTo>
                <a:cubicBezTo>
                  <a:pt x="114" y="49"/>
                  <a:pt x="114" y="49"/>
                  <a:pt x="114" y="49"/>
                </a:cubicBezTo>
                <a:cubicBezTo>
                  <a:pt x="78" y="49"/>
                  <a:pt x="49" y="78"/>
                  <a:pt x="49" y="114"/>
                </a:cubicBezTo>
                <a:cubicBezTo>
                  <a:pt x="49" y="262"/>
                  <a:pt x="49" y="262"/>
                  <a:pt x="49" y="262"/>
                </a:cubicBezTo>
                <a:cubicBezTo>
                  <a:pt x="0" y="262"/>
                  <a:pt x="0" y="262"/>
                  <a:pt x="0" y="262"/>
                </a:cubicBezTo>
                <a:cubicBezTo>
                  <a:pt x="1" y="108"/>
                  <a:pt x="1" y="108"/>
                  <a:pt x="1" y="108"/>
                </a:cubicBezTo>
                <a:cubicBezTo>
                  <a:pt x="4" y="67"/>
                  <a:pt x="24" y="35"/>
                  <a:pt x="60" y="14"/>
                </a:cubicBezTo>
                <a:cubicBezTo>
                  <a:pt x="77" y="5"/>
                  <a:pt x="94" y="1"/>
                  <a:pt x="113"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5" name="Freeform 6"/>
          <p:cNvSpPr/>
          <p:nvPr/>
        </p:nvSpPr>
        <p:spPr bwMode="auto">
          <a:xfrm>
            <a:off x="5831606" y="2571774"/>
            <a:ext cx="125564" cy="360249"/>
          </a:xfrm>
          <a:custGeom>
            <a:avLst/>
            <a:gdLst>
              <a:gd name="T0" fmla="*/ 0 w 84"/>
              <a:gd name="T1" fmla="*/ 241 h 241"/>
              <a:gd name="T2" fmla="*/ 1 w 84"/>
              <a:gd name="T3" fmla="*/ 0 h 241"/>
              <a:gd name="T4" fmla="*/ 84 w 84"/>
              <a:gd name="T5" fmla="*/ 0 h 241"/>
              <a:gd name="T6" fmla="*/ 84 w 84"/>
              <a:gd name="T7" fmla="*/ 241 h 241"/>
              <a:gd name="T8" fmla="*/ 0 w 84"/>
              <a:gd name="T9" fmla="*/ 241 h 241"/>
              <a:gd name="T10" fmla="*/ 0 w 84"/>
              <a:gd name="T11" fmla="*/ 241 h 241"/>
            </a:gdLst>
            <a:ahLst/>
            <a:cxnLst>
              <a:cxn ang="0">
                <a:pos x="T0" y="T1"/>
              </a:cxn>
              <a:cxn ang="0">
                <a:pos x="T2" y="T3"/>
              </a:cxn>
              <a:cxn ang="0">
                <a:pos x="T4" y="T5"/>
              </a:cxn>
              <a:cxn ang="0">
                <a:pos x="T6" y="T7"/>
              </a:cxn>
              <a:cxn ang="0">
                <a:pos x="T8" y="T9"/>
              </a:cxn>
              <a:cxn ang="0">
                <a:pos x="T10" y="T11"/>
              </a:cxn>
            </a:cxnLst>
            <a:rect l="0" t="0" r="r" b="b"/>
            <a:pathLst>
              <a:path w="84" h="241">
                <a:moveTo>
                  <a:pt x="0" y="241"/>
                </a:moveTo>
                <a:lnTo>
                  <a:pt x="1" y="0"/>
                </a:lnTo>
                <a:lnTo>
                  <a:pt x="84" y="0"/>
                </a:lnTo>
                <a:lnTo>
                  <a:pt x="84" y="241"/>
                </a:lnTo>
                <a:lnTo>
                  <a:pt x="0" y="241"/>
                </a:lnTo>
                <a:lnTo>
                  <a:pt x="0" y="241"/>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6" name="Freeform 7"/>
          <p:cNvSpPr/>
          <p:nvPr/>
        </p:nvSpPr>
        <p:spPr bwMode="auto">
          <a:xfrm>
            <a:off x="4610346" y="2778058"/>
            <a:ext cx="1343835" cy="672664"/>
          </a:xfrm>
          <a:custGeom>
            <a:avLst/>
            <a:gdLst>
              <a:gd name="T0" fmla="*/ 523 w 523"/>
              <a:gd name="T1" fmla="*/ 0 h 262"/>
              <a:gd name="T2" fmla="*/ 523 w 523"/>
              <a:gd name="T3" fmla="*/ 154 h 262"/>
              <a:gd name="T4" fmla="*/ 522 w 523"/>
              <a:gd name="T5" fmla="*/ 165 h 262"/>
              <a:gd name="T6" fmla="*/ 411 w 523"/>
              <a:gd name="T7" fmla="*/ 262 h 262"/>
              <a:gd name="T8" fmla="*/ 108 w 523"/>
              <a:gd name="T9" fmla="*/ 261 h 262"/>
              <a:gd name="T10" fmla="*/ 14 w 523"/>
              <a:gd name="T11" fmla="*/ 202 h 262"/>
              <a:gd name="T12" fmla="*/ 0 w 523"/>
              <a:gd name="T13" fmla="*/ 149 h 262"/>
              <a:gd name="T14" fmla="*/ 0 w 523"/>
              <a:gd name="T15" fmla="*/ 0 h 262"/>
              <a:gd name="T16" fmla="*/ 49 w 523"/>
              <a:gd name="T17" fmla="*/ 0 h 262"/>
              <a:gd name="T18" fmla="*/ 49 w 523"/>
              <a:gd name="T19" fmla="*/ 148 h 262"/>
              <a:gd name="T20" fmla="*/ 114 w 523"/>
              <a:gd name="T21" fmla="*/ 213 h 262"/>
              <a:gd name="T22" fmla="*/ 410 w 523"/>
              <a:gd name="T23" fmla="*/ 213 h 262"/>
              <a:gd name="T24" fmla="*/ 475 w 523"/>
              <a:gd name="T25" fmla="*/ 148 h 262"/>
              <a:gd name="T26" fmla="*/ 475 w 523"/>
              <a:gd name="T27" fmla="*/ 0 h 262"/>
              <a:gd name="T28" fmla="*/ 523 w 523"/>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3" h="262">
                <a:moveTo>
                  <a:pt x="523" y="0"/>
                </a:moveTo>
                <a:cubicBezTo>
                  <a:pt x="523" y="154"/>
                  <a:pt x="523" y="154"/>
                  <a:pt x="523" y="154"/>
                </a:cubicBezTo>
                <a:cubicBezTo>
                  <a:pt x="522" y="165"/>
                  <a:pt x="522" y="165"/>
                  <a:pt x="522" y="165"/>
                </a:cubicBezTo>
                <a:cubicBezTo>
                  <a:pt x="512" y="221"/>
                  <a:pt x="468" y="260"/>
                  <a:pt x="411" y="262"/>
                </a:cubicBezTo>
                <a:cubicBezTo>
                  <a:pt x="108" y="261"/>
                  <a:pt x="108" y="261"/>
                  <a:pt x="108" y="261"/>
                </a:cubicBezTo>
                <a:cubicBezTo>
                  <a:pt x="67" y="258"/>
                  <a:pt x="35" y="238"/>
                  <a:pt x="14" y="202"/>
                </a:cubicBezTo>
                <a:cubicBezTo>
                  <a:pt x="5" y="185"/>
                  <a:pt x="1" y="168"/>
                  <a:pt x="0" y="149"/>
                </a:cubicBezTo>
                <a:cubicBezTo>
                  <a:pt x="0" y="0"/>
                  <a:pt x="0" y="0"/>
                  <a:pt x="0" y="0"/>
                </a:cubicBezTo>
                <a:cubicBezTo>
                  <a:pt x="49" y="0"/>
                  <a:pt x="49" y="0"/>
                  <a:pt x="49" y="0"/>
                </a:cubicBezTo>
                <a:cubicBezTo>
                  <a:pt x="49" y="148"/>
                  <a:pt x="49" y="148"/>
                  <a:pt x="49" y="148"/>
                </a:cubicBezTo>
                <a:cubicBezTo>
                  <a:pt x="49" y="184"/>
                  <a:pt x="78" y="213"/>
                  <a:pt x="114" y="213"/>
                </a:cubicBezTo>
                <a:cubicBezTo>
                  <a:pt x="410" y="213"/>
                  <a:pt x="410" y="213"/>
                  <a:pt x="410" y="213"/>
                </a:cubicBezTo>
                <a:cubicBezTo>
                  <a:pt x="446" y="213"/>
                  <a:pt x="475" y="184"/>
                  <a:pt x="475" y="148"/>
                </a:cubicBezTo>
                <a:cubicBezTo>
                  <a:pt x="475" y="0"/>
                  <a:pt x="475" y="0"/>
                  <a:pt x="475" y="0"/>
                </a:cubicBezTo>
                <a:cubicBezTo>
                  <a:pt x="523" y="0"/>
                  <a:pt x="523" y="0"/>
                  <a:pt x="523"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7" name="Freeform 8"/>
          <p:cNvSpPr/>
          <p:nvPr/>
        </p:nvSpPr>
        <p:spPr bwMode="auto">
          <a:xfrm>
            <a:off x="5831606" y="2105394"/>
            <a:ext cx="1346824" cy="672664"/>
          </a:xfrm>
          <a:custGeom>
            <a:avLst/>
            <a:gdLst>
              <a:gd name="T0" fmla="*/ 113 w 524"/>
              <a:gd name="T1" fmla="*/ 0 h 262"/>
              <a:gd name="T2" fmla="*/ 416 w 524"/>
              <a:gd name="T3" fmla="*/ 1 h 262"/>
              <a:gd name="T4" fmla="*/ 510 w 524"/>
              <a:gd name="T5" fmla="*/ 60 h 262"/>
              <a:gd name="T6" fmla="*/ 524 w 524"/>
              <a:gd name="T7" fmla="*/ 113 h 262"/>
              <a:gd name="T8" fmla="*/ 523 w 524"/>
              <a:gd name="T9" fmla="*/ 262 h 262"/>
              <a:gd name="T10" fmla="*/ 475 w 524"/>
              <a:gd name="T11" fmla="*/ 262 h 262"/>
              <a:gd name="T12" fmla="*/ 475 w 524"/>
              <a:gd name="T13" fmla="*/ 114 h 262"/>
              <a:gd name="T14" fmla="*/ 410 w 524"/>
              <a:gd name="T15" fmla="*/ 49 h 262"/>
              <a:gd name="T16" fmla="*/ 114 w 524"/>
              <a:gd name="T17" fmla="*/ 49 h 262"/>
              <a:gd name="T18" fmla="*/ 49 w 524"/>
              <a:gd name="T19" fmla="*/ 114 h 262"/>
              <a:gd name="T20" fmla="*/ 49 w 524"/>
              <a:gd name="T21" fmla="*/ 262 h 262"/>
              <a:gd name="T22" fmla="*/ 0 w 524"/>
              <a:gd name="T23" fmla="*/ 262 h 262"/>
              <a:gd name="T24" fmla="*/ 1 w 524"/>
              <a:gd name="T25" fmla="*/ 108 h 262"/>
              <a:gd name="T26" fmla="*/ 60 w 524"/>
              <a:gd name="T27" fmla="*/ 14 h 262"/>
              <a:gd name="T28" fmla="*/ 113 w 524"/>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4" h="262">
                <a:moveTo>
                  <a:pt x="113" y="0"/>
                </a:moveTo>
                <a:cubicBezTo>
                  <a:pt x="416" y="1"/>
                  <a:pt x="416" y="1"/>
                  <a:pt x="416" y="1"/>
                </a:cubicBezTo>
                <a:cubicBezTo>
                  <a:pt x="457" y="4"/>
                  <a:pt x="489" y="24"/>
                  <a:pt x="510" y="60"/>
                </a:cubicBezTo>
                <a:cubicBezTo>
                  <a:pt x="519" y="77"/>
                  <a:pt x="523" y="94"/>
                  <a:pt x="524" y="113"/>
                </a:cubicBezTo>
                <a:cubicBezTo>
                  <a:pt x="523" y="262"/>
                  <a:pt x="523" y="262"/>
                  <a:pt x="523" y="262"/>
                </a:cubicBezTo>
                <a:cubicBezTo>
                  <a:pt x="475" y="262"/>
                  <a:pt x="475" y="262"/>
                  <a:pt x="475" y="262"/>
                </a:cubicBezTo>
                <a:cubicBezTo>
                  <a:pt x="475" y="114"/>
                  <a:pt x="475" y="114"/>
                  <a:pt x="475" y="114"/>
                </a:cubicBezTo>
                <a:cubicBezTo>
                  <a:pt x="475" y="78"/>
                  <a:pt x="446" y="49"/>
                  <a:pt x="410" y="49"/>
                </a:cubicBezTo>
                <a:cubicBezTo>
                  <a:pt x="114" y="49"/>
                  <a:pt x="114" y="49"/>
                  <a:pt x="114" y="49"/>
                </a:cubicBezTo>
                <a:cubicBezTo>
                  <a:pt x="78" y="49"/>
                  <a:pt x="49" y="78"/>
                  <a:pt x="49" y="114"/>
                </a:cubicBezTo>
                <a:cubicBezTo>
                  <a:pt x="49" y="262"/>
                  <a:pt x="49" y="262"/>
                  <a:pt x="49" y="262"/>
                </a:cubicBezTo>
                <a:cubicBezTo>
                  <a:pt x="0" y="262"/>
                  <a:pt x="0" y="262"/>
                  <a:pt x="0" y="262"/>
                </a:cubicBezTo>
                <a:cubicBezTo>
                  <a:pt x="1" y="108"/>
                  <a:pt x="1" y="108"/>
                  <a:pt x="1" y="108"/>
                </a:cubicBezTo>
                <a:cubicBezTo>
                  <a:pt x="4" y="67"/>
                  <a:pt x="24" y="35"/>
                  <a:pt x="60" y="14"/>
                </a:cubicBezTo>
                <a:cubicBezTo>
                  <a:pt x="77" y="5"/>
                  <a:pt x="94" y="1"/>
                  <a:pt x="113"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8" name="Freeform 9"/>
          <p:cNvSpPr/>
          <p:nvPr/>
        </p:nvSpPr>
        <p:spPr bwMode="auto">
          <a:xfrm>
            <a:off x="8274126" y="2571774"/>
            <a:ext cx="125564" cy="360249"/>
          </a:xfrm>
          <a:custGeom>
            <a:avLst/>
            <a:gdLst>
              <a:gd name="T0" fmla="*/ 0 w 84"/>
              <a:gd name="T1" fmla="*/ 241 h 241"/>
              <a:gd name="T2" fmla="*/ 0 w 84"/>
              <a:gd name="T3" fmla="*/ 0 h 241"/>
              <a:gd name="T4" fmla="*/ 84 w 84"/>
              <a:gd name="T5" fmla="*/ 0 h 241"/>
              <a:gd name="T6" fmla="*/ 84 w 84"/>
              <a:gd name="T7" fmla="*/ 241 h 241"/>
              <a:gd name="T8" fmla="*/ 0 w 84"/>
              <a:gd name="T9" fmla="*/ 241 h 241"/>
              <a:gd name="T10" fmla="*/ 0 w 84"/>
              <a:gd name="T11" fmla="*/ 241 h 241"/>
            </a:gdLst>
            <a:ahLst/>
            <a:cxnLst>
              <a:cxn ang="0">
                <a:pos x="T0" y="T1"/>
              </a:cxn>
              <a:cxn ang="0">
                <a:pos x="T2" y="T3"/>
              </a:cxn>
              <a:cxn ang="0">
                <a:pos x="T4" y="T5"/>
              </a:cxn>
              <a:cxn ang="0">
                <a:pos x="T6" y="T7"/>
              </a:cxn>
              <a:cxn ang="0">
                <a:pos x="T8" y="T9"/>
              </a:cxn>
              <a:cxn ang="0">
                <a:pos x="T10" y="T11"/>
              </a:cxn>
            </a:cxnLst>
            <a:rect l="0" t="0" r="r" b="b"/>
            <a:pathLst>
              <a:path w="84" h="241">
                <a:moveTo>
                  <a:pt x="0" y="241"/>
                </a:moveTo>
                <a:lnTo>
                  <a:pt x="0" y="0"/>
                </a:lnTo>
                <a:lnTo>
                  <a:pt x="84" y="0"/>
                </a:lnTo>
                <a:lnTo>
                  <a:pt x="84" y="241"/>
                </a:lnTo>
                <a:lnTo>
                  <a:pt x="0" y="241"/>
                </a:lnTo>
                <a:lnTo>
                  <a:pt x="0" y="241"/>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9" name="Freeform 10"/>
          <p:cNvSpPr/>
          <p:nvPr/>
        </p:nvSpPr>
        <p:spPr bwMode="auto">
          <a:xfrm>
            <a:off x="7052866" y="2778058"/>
            <a:ext cx="1343835" cy="672664"/>
          </a:xfrm>
          <a:custGeom>
            <a:avLst/>
            <a:gdLst>
              <a:gd name="T0" fmla="*/ 523 w 523"/>
              <a:gd name="T1" fmla="*/ 0 h 262"/>
              <a:gd name="T2" fmla="*/ 523 w 523"/>
              <a:gd name="T3" fmla="*/ 154 h 262"/>
              <a:gd name="T4" fmla="*/ 522 w 523"/>
              <a:gd name="T5" fmla="*/ 165 h 262"/>
              <a:gd name="T6" fmla="*/ 411 w 523"/>
              <a:gd name="T7" fmla="*/ 262 h 262"/>
              <a:gd name="T8" fmla="*/ 108 w 523"/>
              <a:gd name="T9" fmla="*/ 261 h 262"/>
              <a:gd name="T10" fmla="*/ 14 w 523"/>
              <a:gd name="T11" fmla="*/ 202 h 262"/>
              <a:gd name="T12" fmla="*/ 0 w 523"/>
              <a:gd name="T13" fmla="*/ 149 h 262"/>
              <a:gd name="T14" fmla="*/ 0 w 523"/>
              <a:gd name="T15" fmla="*/ 0 h 262"/>
              <a:gd name="T16" fmla="*/ 49 w 523"/>
              <a:gd name="T17" fmla="*/ 0 h 262"/>
              <a:gd name="T18" fmla="*/ 49 w 523"/>
              <a:gd name="T19" fmla="*/ 148 h 262"/>
              <a:gd name="T20" fmla="*/ 114 w 523"/>
              <a:gd name="T21" fmla="*/ 213 h 262"/>
              <a:gd name="T22" fmla="*/ 410 w 523"/>
              <a:gd name="T23" fmla="*/ 213 h 262"/>
              <a:gd name="T24" fmla="*/ 475 w 523"/>
              <a:gd name="T25" fmla="*/ 148 h 262"/>
              <a:gd name="T26" fmla="*/ 475 w 523"/>
              <a:gd name="T27" fmla="*/ 0 h 262"/>
              <a:gd name="T28" fmla="*/ 523 w 523"/>
              <a:gd name="T2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3" h="262">
                <a:moveTo>
                  <a:pt x="523" y="0"/>
                </a:moveTo>
                <a:cubicBezTo>
                  <a:pt x="523" y="154"/>
                  <a:pt x="523" y="154"/>
                  <a:pt x="523" y="154"/>
                </a:cubicBezTo>
                <a:cubicBezTo>
                  <a:pt x="522" y="165"/>
                  <a:pt x="522" y="165"/>
                  <a:pt x="522" y="165"/>
                </a:cubicBezTo>
                <a:cubicBezTo>
                  <a:pt x="512" y="221"/>
                  <a:pt x="468" y="260"/>
                  <a:pt x="411" y="262"/>
                </a:cubicBezTo>
                <a:cubicBezTo>
                  <a:pt x="108" y="261"/>
                  <a:pt x="108" y="261"/>
                  <a:pt x="108" y="261"/>
                </a:cubicBezTo>
                <a:cubicBezTo>
                  <a:pt x="67" y="258"/>
                  <a:pt x="35" y="238"/>
                  <a:pt x="14" y="202"/>
                </a:cubicBezTo>
                <a:cubicBezTo>
                  <a:pt x="5" y="185"/>
                  <a:pt x="1" y="168"/>
                  <a:pt x="0" y="149"/>
                </a:cubicBezTo>
                <a:cubicBezTo>
                  <a:pt x="0" y="0"/>
                  <a:pt x="0" y="0"/>
                  <a:pt x="0" y="0"/>
                </a:cubicBezTo>
                <a:cubicBezTo>
                  <a:pt x="49" y="0"/>
                  <a:pt x="49" y="0"/>
                  <a:pt x="49" y="0"/>
                </a:cubicBezTo>
                <a:cubicBezTo>
                  <a:pt x="49" y="148"/>
                  <a:pt x="49" y="148"/>
                  <a:pt x="49" y="148"/>
                </a:cubicBezTo>
                <a:cubicBezTo>
                  <a:pt x="49" y="184"/>
                  <a:pt x="78" y="213"/>
                  <a:pt x="114" y="213"/>
                </a:cubicBezTo>
                <a:cubicBezTo>
                  <a:pt x="410" y="213"/>
                  <a:pt x="410" y="213"/>
                  <a:pt x="410" y="213"/>
                </a:cubicBezTo>
                <a:cubicBezTo>
                  <a:pt x="446" y="213"/>
                  <a:pt x="475" y="184"/>
                  <a:pt x="475" y="148"/>
                </a:cubicBezTo>
                <a:cubicBezTo>
                  <a:pt x="475" y="0"/>
                  <a:pt x="475" y="0"/>
                  <a:pt x="475" y="0"/>
                </a:cubicBezTo>
                <a:cubicBezTo>
                  <a:pt x="523" y="0"/>
                  <a:pt x="523" y="0"/>
                  <a:pt x="523"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10" name="Freeform 11"/>
          <p:cNvSpPr/>
          <p:nvPr/>
        </p:nvSpPr>
        <p:spPr bwMode="auto">
          <a:xfrm>
            <a:off x="8274126" y="2105394"/>
            <a:ext cx="1343835" cy="1155488"/>
          </a:xfrm>
          <a:custGeom>
            <a:avLst/>
            <a:gdLst>
              <a:gd name="T0" fmla="*/ 113 w 523"/>
              <a:gd name="T1" fmla="*/ 0 h 450"/>
              <a:gd name="T2" fmla="*/ 416 w 523"/>
              <a:gd name="T3" fmla="*/ 1 h 450"/>
              <a:gd name="T4" fmla="*/ 510 w 523"/>
              <a:gd name="T5" fmla="*/ 60 h 450"/>
              <a:gd name="T6" fmla="*/ 523 w 523"/>
              <a:gd name="T7" fmla="*/ 113 h 450"/>
              <a:gd name="T8" fmla="*/ 523 w 523"/>
              <a:gd name="T9" fmla="*/ 450 h 450"/>
              <a:gd name="T10" fmla="*/ 475 w 523"/>
              <a:gd name="T11" fmla="*/ 450 h 450"/>
              <a:gd name="T12" fmla="*/ 475 w 523"/>
              <a:gd name="T13" fmla="*/ 114 h 450"/>
              <a:gd name="T14" fmla="*/ 410 w 523"/>
              <a:gd name="T15" fmla="*/ 49 h 450"/>
              <a:gd name="T16" fmla="*/ 114 w 523"/>
              <a:gd name="T17" fmla="*/ 49 h 450"/>
              <a:gd name="T18" fmla="*/ 49 w 523"/>
              <a:gd name="T19" fmla="*/ 114 h 450"/>
              <a:gd name="T20" fmla="*/ 49 w 523"/>
              <a:gd name="T21" fmla="*/ 262 h 450"/>
              <a:gd name="T22" fmla="*/ 0 w 523"/>
              <a:gd name="T23" fmla="*/ 262 h 450"/>
              <a:gd name="T24" fmla="*/ 0 w 523"/>
              <a:gd name="T25" fmla="*/ 108 h 450"/>
              <a:gd name="T26" fmla="*/ 60 w 523"/>
              <a:gd name="T27" fmla="*/ 14 h 450"/>
              <a:gd name="T28" fmla="*/ 113 w 523"/>
              <a:gd name="T29"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3" h="450">
                <a:moveTo>
                  <a:pt x="113" y="0"/>
                </a:moveTo>
                <a:cubicBezTo>
                  <a:pt x="416" y="1"/>
                  <a:pt x="416" y="1"/>
                  <a:pt x="416" y="1"/>
                </a:cubicBezTo>
                <a:cubicBezTo>
                  <a:pt x="457" y="4"/>
                  <a:pt x="489" y="24"/>
                  <a:pt x="510" y="60"/>
                </a:cubicBezTo>
                <a:cubicBezTo>
                  <a:pt x="519" y="77"/>
                  <a:pt x="523" y="94"/>
                  <a:pt x="523" y="113"/>
                </a:cubicBezTo>
                <a:cubicBezTo>
                  <a:pt x="523" y="450"/>
                  <a:pt x="523" y="450"/>
                  <a:pt x="523" y="450"/>
                </a:cubicBezTo>
                <a:cubicBezTo>
                  <a:pt x="475" y="450"/>
                  <a:pt x="475" y="450"/>
                  <a:pt x="475" y="450"/>
                </a:cubicBezTo>
                <a:cubicBezTo>
                  <a:pt x="475" y="114"/>
                  <a:pt x="475" y="114"/>
                  <a:pt x="475" y="114"/>
                </a:cubicBezTo>
                <a:cubicBezTo>
                  <a:pt x="475" y="78"/>
                  <a:pt x="446" y="49"/>
                  <a:pt x="410" y="49"/>
                </a:cubicBezTo>
                <a:cubicBezTo>
                  <a:pt x="114" y="49"/>
                  <a:pt x="114" y="49"/>
                  <a:pt x="114" y="49"/>
                </a:cubicBezTo>
                <a:cubicBezTo>
                  <a:pt x="78" y="49"/>
                  <a:pt x="49" y="78"/>
                  <a:pt x="49" y="114"/>
                </a:cubicBezTo>
                <a:cubicBezTo>
                  <a:pt x="49" y="262"/>
                  <a:pt x="49" y="262"/>
                  <a:pt x="49" y="262"/>
                </a:cubicBezTo>
                <a:cubicBezTo>
                  <a:pt x="0" y="262"/>
                  <a:pt x="0" y="262"/>
                  <a:pt x="0" y="262"/>
                </a:cubicBezTo>
                <a:cubicBezTo>
                  <a:pt x="0" y="108"/>
                  <a:pt x="0" y="108"/>
                  <a:pt x="0" y="108"/>
                </a:cubicBezTo>
                <a:cubicBezTo>
                  <a:pt x="4" y="67"/>
                  <a:pt x="24" y="35"/>
                  <a:pt x="60" y="14"/>
                </a:cubicBezTo>
                <a:cubicBezTo>
                  <a:pt x="77" y="5"/>
                  <a:pt x="94" y="1"/>
                  <a:pt x="113"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11" name="Freeform 12"/>
          <p:cNvSpPr/>
          <p:nvPr/>
        </p:nvSpPr>
        <p:spPr bwMode="auto">
          <a:xfrm>
            <a:off x="9417657" y="3196604"/>
            <a:ext cx="281024" cy="254118"/>
          </a:xfrm>
          <a:custGeom>
            <a:avLst/>
            <a:gdLst>
              <a:gd name="T0" fmla="*/ 188 w 188"/>
              <a:gd name="T1" fmla="*/ 0 h 170"/>
              <a:gd name="T2" fmla="*/ 93 w 188"/>
              <a:gd name="T3" fmla="*/ 170 h 170"/>
              <a:gd name="T4" fmla="*/ 0 w 188"/>
              <a:gd name="T5" fmla="*/ 0 h 170"/>
              <a:gd name="T6" fmla="*/ 188 w 188"/>
              <a:gd name="T7" fmla="*/ 0 h 170"/>
              <a:gd name="T8" fmla="*/ 188 w 188"/>
              <a:gd name="T9" fmla="*/ 0 h 170"/>
            </a:gdLst>
            <a:ahLst/>
            <a:cxnLst>
              <a:cxn ang="0">
                <a:pos x="T0" y="T1"/>
              </a:cxn>
              <a:cxn ang="0">
                <a:pos x="T2" y="T3"/>
              </a:cxn>
              <a:cxn ang="0">
                <a:pos x="T4" y="T5"/>
              </a:cxn>
              <a:cxn ang="0">
                <a:pos x="T6" y="T7"/>
              </a:cxn>
              <a:cxn ang="0">
                <a:pos x="T8" y="T9"/>
              </a:cxn>
            </a:cxnLst>
            <a:rect l="0" t="0" r="r" b="b"/>
            <a:pathLst>
              <a:path w="188" h="170">
                <a:moveTo>
                  <a:pt x="188" y="0"/>
                </a:moveTo>
                <a:lnTo>
                  <a:pt x="93" y="170"/>
                </a:lnTo>
                <a:lnTo>
                  <a:pt x="0" y="0"/>
                </a:lnTo>
                <a:lnTo>
                  <a:pt x="188" y="0"/>
                </a:lnTo>
                <a:lnTo>
                  <a:pt x="188" y="0"/>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2" name="Freeform 13"/>
          <p:cNvSpPr/>
          <p:nvPr/>
        </p:nvSpPr>
        <p:spPr bwMode="auto">
          <a:xfrm>
            <a:off x="2090095" y="2105394"/>
            <a:ext cx="281024" cy="254118"/>
          </a:xfrm>
          <a:custGeom>
            <a:avLst/>
            <a:gdLst>
              <a:gd name="T0" fmla="*/ 188 w 188"/>
              <a:gd name="T1" fmla="*/ 0 h 170"/>
              <a:gd name="T2" fmla="*/ 95 w 188"/>
              <a:gd name="T3" fmla="*/ 170 h 170"/>
              <a:gd name="T4" fmla="*/ 0 w 188"/>
              <a:gd name="T5" fmla="*/ 0 h 170"/>
              <a:gd name="T6" fmla="*/ 188 w 188"/>
              <a:gd name="T7" fmla="*/ 0 h 170"/>
              <a:gd name="T8" fmla="*/ 188 w 188"/>
              <a:gd name="T9" fmla="*/ 0 h 170"/>
            </a:gdLst>
            <a:ahLst/>
            <a:cxnLst>
              <a:cxn ang="0">
                <a:pos x="T0" y="T1"/>
              </a:cxn>
              <a:cxn ang="0">
                <a:pos x="T2" y="T3"/>
              </a:cxn>
              <a:cxn ang="0">
                <a:pos x="T4" y="T5"/>
              </a:cxn>
              <a:cxn ang="0">
                <a:pos x="T6" y="T7"/>
              </a:cxn>
              <a:cxn ang="0">
                <a:pos x="T8" y="T9"/>
              </a:cxn>
            </a:cxnLst>
            <a:rect l="0" t="0" r="r" b="b"/>
            <a:pathLst>
              <a:path w="188" h="170">
                <a:moveTo>
                  <a:pt x="188" y="0"/>
                </a:moveTo>
                <a:lnTo>
                  <a:pt x="95" y="170"/>
                </a:lnTo>
                <a:lnTo>
                  <a:pt x="0" y="0"/>
                </a:lnTo>
                <a:lnTo>
                  <a:pt x="188" y="0"/>
                </a:lnTo>
                <a:lnTo>
                  <a:pt x="188" y="0"/>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3" name="Freeform 14"/>
          <p:cNvSpPr/>
          <p:nvPr/>
        </p:nvSpPr>
        <p:spPr bwMode="auto">
          <a:xfrm>
            <a:off x="2167825" y="2328120"/>
            <a:ext cx="1346824" cy="1122602"/>
          </a:xfrm>
          <a:custGeom>
            <a:avLst/>
            <a:gdLst>
              <a:gd name="T0" fmla="*/ 524 w 524"/>
              <a:gd name="T1" fmla="*/ 175 h 437"/>
              <a:gd name="T2" fmla="*/ 523 w 524"/>
              <a:gd name="T3" fmla="*/ 329 h 437"/>
              <a:gd name="T4" fmla="*/ 522 w 524"/>
              <a:gd name="T5" fmla="*/ 340 h 437"/>
              <a:gd name="T6" fmla="*/ 411 w 524"/>
              <a:gd name="T7" fmla="*/ 437 h 437"/>
              <a:gd name="T8" fmla="*/ 108 w 524"/>
              <a:gd name="T9" fmla="*/ 436 h 437"/>
              <a:gd name="T10" fmla="*/ 14 w 524"/>
              <a:gd name="T11" fmla="*/ 377 h 437"/>
              <a:gd name="T12" fmla="*/ 0 w 524"/>
              <a:gd name="T13" fmla="*/ 324 h 437"/>
              <a:gd name="T14" fmla="*/ 1 w 524"/>
              <a:gd name="T15" fmla="*/ 0 h 437"/>
              <a:gd name="T16" fmla="*/ 25 w 524"/>
              <a:gd name="T17" fmla="*/ 44 h 437"/>
              <a:gd name="T18" fmla="*/ 49 w 524"/>
              <a:gd name="T19" fmla="*/ 0 h 437"/>
              <a:gd name="T20" fmla="*/ 49 w 524"/>
              <a:gd name="T21" fmla="*/ 323 h 437"/>
              <a:gd name="T22" fmla="*/ 114 w 524"/>
              <a:gd name="T23" fmla="*/ 388 h 437"/>
              <a:gd name="T24" fmla="*/ 410 w 524"/>
              <a:gd name="T25" fmla="*/ 388 h 437"/>
              <a:gd name="T26" fmla="*/ 475 w 524"/>
              <a:gd name="T27" fmla="*/ 323 h 437"/>
              <a:gd name="T28" fmla="*/ 475 w 524"/>
              <a:gd name="T29" fmla="*/ 175 h 437"/>
              <a:gd name="T30" fmla="*/ 524 w 524"/>
              <a:gd name="T31" fmla="*/ 17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4" h="437">
                <a:moveTo>
                  <a:pt x="524" y="175"/>
                </a:moveTo>
                <a:cubicBezTo>
                  <a:pt x="523" y="329"/>
                  <a:pt x="523" y="329"/>
                  <a:pt x="523" y="329"/>
                </a:cubicBezTo>
                <a:cubicBezTo>
                  <a:pt x="522" y="340"/>
                  <a:pt x="522" y="340"/>
                  <a:pt x="522" y="340"/>
                </a:cubicBezTo>
                <a:cubicBezTo>
                  <a:pt x="512" y="396"/>
                  <a:pt x="468" y="435"/>
                  <a:pt x="411" y="437"/>
                </a:cubicBezTo>
                <a:cubicBezTo>
                  <a:pt x="108" y="436"/>
                  <a:pt x="108" y="436"/>
                  <a:pt x="108" y="436"/>
                </a:cubicBezTo>
                <a:cubicBezTo>
                  <a:pt x="67" y="433"/>
                  <a:pt x="35" y="413"/>
                  <a:pt x="14" y="377"/>
                </a:cubicBezTo>
                <a:cubicBezTo>
                  <a:pt x="5" y="360"/>
                  <a:pt x="1" y="343"/>
                  <a:pt x="0" y="324"/>
                </a:cubicBezTo>
                <a:cubicBezTo>
                  <a:pt x="1" y="0"/>
                  <a:pt x="1" y="0"/>
                  <a:pt x="1" y="0"/>
                </a:cubicBezTo>
                <a:cubicBezTo>
                  <a:pt x="25" y="44"/>
                  <a:pt x="25" y="44"/>
                  <a:pt x="25" y="44"/>
                </a:cubicBezTo>
                <a:cubicBezTo>
                  <a:pt x="49" y="0"/>
                  <a:pt x="49" y="0"/>
                  <a:pt x="49" y="0"/>
                </a:cubicBezTo>
                <a:cubicBezTo>
                  <a:pt x="49" y="323"/>
                  <a:pt x="49" y="323"/>
                  <a:pt x="49" y="323"/>
                </a:cubicBezTo>
                <a:cubicBezTo>
                  <a:pt x="49" y="359"/>
                  <a:pt x="78" y="388"/>
                  <a:pt x="114" y="388"/>
                </a:cubicBezTo>
                <a:cubicBezTo>
                  <a:pt x="410" y="388"/>
                  <a:pt x="410" y="388"/>
                  <a:pt x="410" y="388"/>
                </a:cubicBezTo>
                <a:cubicBezTo>
                  <a:pt x="446" y="388"/>
                  <a:pt x="475" y="359"/>
                  <a:pt x="475" y="323"/>
                </a:cubicBezTo>
                <a:cubicBezTo>
                  <a:pt x="475" y="175"/>
                  <a:pt x="475" y="175"/>
                  <a:pt x="475" y="175"/>
                </a:cubicBezTo>
                <a:cubicBezTo>
                  <a:pt x="524" y="175"/>
                  <a:pt x="524" y="175"/>
                  <a:pt x="524" y="175"/>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14" name="Freeform 15"/>
          <p:cNvSpPr/>
          <p:nvPr/>
        </p:nvSpPr>
        <p:spPr bwMode="auto">
          <a:xfrm>
            <a:off x="2830026" y="2964909"/>
            <a:ext cx="20927" cy="391640"/>
          </a:xfrm>
          <a:custGeom>
            <a:avLst/>
            <a:gdLst>
              <a:gd name="T0" fmla="*/ 0 w 14"/>
              <a:gd name="T1" fmla="*/ 0 h 262"/>
              <a:gd name="T2" fmla="*/ 14 w 14"/>
              <a:gd name="T3" fmla="*/ 0 h 262"/>
              <a:gd name="T4" fmla="*/ 14 w 14"/>
              <a:gd name="T5" fmla="*/ 262 h 262"/>
              <a:gd name="T6" fmla="*/ 0 w 14"/>
              <a:gd name="T7" fmla="*/ 262 h 262"/>
              <a:gd name="T8" fmla="*/ 0 w 14"/>
              <a:gd name="T9" fmla="*/ 0 h 262"/>
              <a:gd name="T10" fmla="*/ 0 w 14"/>
              <a:gd name="T11" fmla="*/ 0 h 262"/>
            </a:gdLst>
            <a:ahLst/>
            <a:cxnLst>
              <a:cxn ang="0">
                <a:pos x="T0" y="T1"/>
              </a:cxn>
              <a:cxn ang="0">
                <a:pos x="T2" y="T3"/>
              </a:cxn>
              <a:cxn ang="0">
                <a:pos x="T4" y="T5"/>
              </a:cxn>
              <a:cxn ang="0">
                <a:pos x="T6" y="T7"/>
              </a:cxn>
              <a:cxn ang="0">
                <a:pos x="T8" y="T9"/>
              </a:cxn>
              <a:cxn ang="0">
                <a:pos x="T10" y="T11"/>
              </a:cxn>
            </a:cxnLst>
            <a:rect l="0" t="0" r="r" b="b"/>
            <a:pathLst>
              <a:path w="14" h="262">
                <a:moveTo>
                  <a:pt x="0" y="0"/>
                </a:moveTo>
                <a:lnTo>
                  <a:pt x="14" y="0"/>
                </a:lnTo>
                <a:lnTo>
                  <a:pt x="14" y="262"/>
                </a:lnTo>
                <a:lnTo>
                  <a:pt x="0" y="262"/>
                </a:lnTo>
                <a:lnTo>
                  <a:pt x="0" y="0"/>
                </a:lnTo>
                <a:lnTo>
                  <a:pt x="0" y="0"/>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15" name="Oval 16"/>
          <p:cNvSpPr>
            <a:spLocks noChangeArrowheads="1"/>
          </p:cNvSpPr>
          <p:nvPr/>
        </p:nvSpPr>
        <p:spPr bwMode="auto">
          <a:xfrm>
            <a:off x="2378593" y="2105394"/>
            <a:ext cx="925288" cy="923792"/>
          </a:xfrm>
          <a:prstGeom prst="ellipse">
            <a:avLst/>
          </a:prstGeom>
          <a:solidFill>
            <a:schemeClr val="accent1"/>
          </a:solidFill>
          <a:ln>
            <a:noFill/>
          </a:ln>
        </p:spPr>
        <p:txBody>
          <a:bodyPr/>
          <a:lstStyle/>
          <a:p>
            <a:endParaRPr lang="zh-CN" altLang="en-US" sz="1600"/>
          </a:p>
        </p:txBody>
      </p:sp>
      <p:sp>
        <p:nvSpPr>
          <p:cNvPr id="16" name="Freeform 17"/>
          <p:cNvSpPr/>
          <p:nvPr/>
        </p:nvSpPr>
        <p:spPr bwMode="auto">
          <a:xfrm>
            <a:off x="4051287" y="2199567"/>
            <a:ext cx="20927" cy="390145"/>
          </a:xfrm>
          <a:custGeom>
            <a:avLst/>
            <a:gdLst>
              <a:gd name="T0" fmla="*/ 0 w 8"/>
              <a:gd name="T1" fmla="*/ 152 h 152"/>
              <a:gd name="T2" fmla="*/ 8 w 8"/>
              <a:gd name="T3" fmla="*/ 152 h 152"/>
              <a:gd name="T4" fmla="*/ 8 w 8"/>
              <a:gd name="T5" fmla="*/ 0 h 152"/>
              <a:gd name="T6" fmla="*/ 0 w 8"/>
              <a:gd name="T7" fmla="*/ 0 h 152"/>
              <a:gd name="T8" fmla="*/ 0 w 8"/>
              <a:gd name="T9" fmla="*/ 152 h 152"/>
            </a:gdLst>
            <a:ahLst/>
            <a:cxnLst>
              <a:cxn ang="0">
                <a:pos x="T0" y="T1"/>
              </a:cxn>
              <a:cxn ang="0">
                <a:pos x="T2" y="T3"/>
              </a:cxn>
              <a:cxn ang="0">
                <a:pos x="T4" y="T5"/>
              </a:cxn>
              <a:cxn ang="0">
                <a:pos x="T6" y="T7"/>
              </a:cxn>
              <a:cxn ang="0">
                <a:pos x="T8" y="T9"/>
              </a:cxn>
            </a:cxnLst>
            <a:rect l="0" t="0" r="r" b="b"/>
            <a:pathLst>
              <a:path w="8" h="152">
                <a:moveTo>
                  <a:pt x="0" y="152"/>
                </a:moveTo>
                <a:cubicBezTo>
                  <a:pt x="3" y="152"/>
                  <a:pt x="5" y="152"/>
                  <a:pt x="8" y="152"/>
                </a:cubicBezTo>
                <a:cubicBezTo>
                  <a:pt x="8" y="101"/>
                  <a:pt x="8" y="51"/>
                  <a:pt x="8" y="0"/>
                </a:cubicBezTo>
                <a:cubicBezTo>
                  <a:pt x="5" y="0"/>
                  <a:pt x="3" y="0"/>
                  <a:pt x="0" y="0"/>
                </a:cubicBezTo>
                <a:cubicBezTo>
                  <a:pt x="0" y="51"/>
                  <a:pt x="0" y="101"/>
                  <a:pt x="0" y="152"/>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17" name="Oval 18"/>
          <p:cNvSpPr>
            <a:spLocks noChangeArrowheads="1"/>
          </p:cNvSpPr>
          <p:nvPr/>
        </p:nvSpPr>
        <p:spPr bwMode="auto">
          <a:xfrm>
            <a:off x="3599854" y="2525435"/>
            <a:ext cx="925288" cy="925287"/>
          </a:xfrm>
          <a:prstGeom prst="ellipse">
            <a:avLst/>
          </a:prstGeom>
          <a:solidFill>
            <a:schemeClr val="accent2"/>
          </a:solidFill>
          <a:ln>
            <a:noFill/>
          </a:ln>
        </p:spPr>
        <p:txBody>
          <a:bodyPr/>
          <a:lstStyle/>
          <a:p>
            <a:endParaRPr lang="zh-CN" altLang="en-US" sz="1600"/>
          </a:p>
        </p:txBody>
      </p:sp>
      <p:sp>
        <p:nvSpPr>
          <p:cNvPr id="18" name="Freeform 19"/>
          <p:cNvSpPr/>
          <p:nvPr/>
        </p:nvSpPr>
        <p:spPr bwMode="auto">
          <a:xfrm>
            <a:off x="5272547" y="2964909"/>
            <a:ext cx="20927" cy="391640"/>
          </a:xfrm>
          <a:custGeom>
            <a:avLst/>
            <a:gdLst>
              <a:gd name="T0" fmla="*/ 0 w 8"/>
              <a:gd name="T1" fmla="*/ 0 h 152"/>
              <a:gd name="T2" fmla="*/ 8 w 8"/>
              <a:gd name="T3" fmla="*/ 0 h 152"/>
              <a:gd name="T4" fmla="*/ 8 w 8"/>
              <a:gd name="T5" fmla="*/ 152 h 152"/>
              <a:gd name="T6" fmla="*/ 0 w 8"/>
              <a:gd name="T7" fmla="*/ 152 h 152"/>
              <a:gd name="T8" fmla="*/ 0 w 8"/>
              <a:gd name="T9" fmla="*/ 0 h 152"/>
            </a:gdLst>
            <a:ahLst/>
            <a:cxnLst>
              <a:cxn ang="0">
                <a:pos x="T0" y="T1"/>
              </a:cxn>
              <a:cxn ang="0">
                <a:pos x="T2" y="T3"/>
              </a:cxn>
              <a:cxn ang="0">
                <a:pos x="T4" y="T5"/>
              </a:cxn>
              <a:cxn ang="0">
                <a:pos x="T6" y="T7"/>
              </a:cxn>
              <a:cxn ang="0">
                <a:pos x="T8" y="T9"/>
              </a:cxn>
            </a:cxnLst>
            <a:rect l="0" t="0" r="r" b="b"/>
            <a:pathLst>
              <a:path w="8" h="152">
                <a:moveTo>
                  <a:pt x="0" y="0"/>
                </a:moveTo>
                <a:cubicBezTo>
                  <a:pt x="3" y="0"/>
                  <a:pt x="5" y="0"/>
                  <a:pt x="8" y="0"/>
                </a:cubicBezTo>
                <a:cubicBezTo>
                  <a:pt x="8" y="51"/>
                  <a:pt x="8" y="101"/>
                  <a:pt x="8" y="152"/>
                </a:cubicBezTo>
                <a:cubicBezTo>
                  <a:pt x="5" y="152"/>
                  <a:pt x="3" y="152"/>
                  <a:pt x="0" y="152"/>
                </a:cubicBezTo>
                <a:cubicBezTo>
                  <a:pt x="0" y="101"/>
                  <a:pt x="0" y="51"/>
                  <a:pt x="0"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19" name="Oval 20"/>
          <p:cNvSpPr>
            <a:spLocks noChangeArrowheads="1"/>
          </p:cNvSpPr>
          <p:nvPr/>
        </p:nvSpPr>
        <p:spPr bwMode="auto">
          <a:xfrm>
            <a:off x="4821114" y="2105394"/>
            <a:ext cx="925288" cy="923792"/>
          </a:xfrm>
          <a:prstGeom prst="ellipse">
            <a:avLst/>
          </a:prstGeom>
          <a:solidFill>
            <a:schemeClr val="accent3"/>
          </a:solidFill>
          <a:ln>
            <a:noFill/>
          </a:ln>
        </p:spPr>
        <p:txBody>
          <a:bodyPr/>
          <a:lstStyle/>
          <a:p>
            <a:endParaRPr lang="zh-CN" altLang="en-US" sz="1600"/>
          </a:p>
        </p:txBody>
      </p:sp>
      <p:sp>
        <p:nvSpPr>
          <p:cNvPr id="20" name="Freeform 21"/>
          <p:cNvSpPr/>
          <p:nvPr/>
        </p:nvSpPr>
        <p:spPr bwMode="auto">
          <a:xfrm>
            <a:off x="6495302" y="2199567"/>
            <a:ext cx="19433" cy="390145"/>
          </a:xfrm>
          <a:custGeom>
            <a:avLst/>
            <a:gdLst>
              <a:gd name="T0" fmla="*/ 0 w 8"/>
              <a:gd name="T1" fmla="*/ 152 h 152"/>
              <a:gd name="T2" fmla="*/ 8 w 8"/>
              <a:gd name="T3" fmla="*/ 152 h 152"/>
              <a:gd name="T4" fmla="*/ 8 w 8"/>
              <a:gd name="T5" fmla="*/ 0 h 152"/>
              <a:gd name="T6" fmla="*/ 0 w 8"/>
              <a:gd name="T7" fmla="*/ 0 h 152"/>
              <a:gd name="T8" fmla="*/ 0 w 8"/>
              <a:gd name="T9" fmla="*/ 152 h 152"/>
            </a:gdLst>
            <a:ahLst/>
            <a:cxnLst>
              <a:cxn ang="0">
                <a:pos x="T0" y="T1"/>
              </a:cxn>
              <a:cxn ang="0">
                <a:pos x="T2" y="T3"/>
              </a:cxn>
              <a:cxn ang="0">
                <a:pos x="T4" y="T5"/>
              </a:cxn>
              <a:cxn ang="0">
                <a:pos x="T6" y="T7"/>
              </a:cxn>
              <a:cxn ang="0">
                <a:pos x="T8" y="T9"/>
              </a:cxn>
            </a:cxnLst>
            <a:rect l="0" t="0" r="r" b="b"/>
            <a:pathLst>
              <a:path w="8" h="152">
                <a:moveTo>
                  <a:pt x="0" y="152"/>
                </a:moveTo>
                <a:cubicBezTo>
                  <a:pt x="3" y="152"/>
                  <a:pt x="5" y="152"/>
                  <a:pt x="8" y="152"/>
                </a:cubicBezTo>
                <a:cubicBezTo>
                  <a:pt x="8" y="101"/>
                  <a:pt x="8" y="51"/>
                  <a:pt x="8" y="0"/>
                </a:cubicBezTo>
                <a:cubicBezTo>
                  <a:pt x="5" y="0"/>
                  <a:pt x="3" y="0"/>
                  <a:pt x="0" y="0"/>
                </a:cubicBezTo>
                <a:cubicBezTo>
                  <a:pt x="0" y="51"/>
                  <a:pt x="0" y="101"/>
                  <a:pt x="0" y="152"/>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21" name="Oval 22"/>
          <p:cNvSpPr>
            <a:spLocks noChangeArrowheads="1"/>
          </p:cNvSpPr>
          <p:nvPr/>
        </p:nvSpPr>
        <p:spPr bwMode="auto">
          <a:xfrm>
            <a:off x="6042374" y="2525435"/>
            <a:ext cx="925288" cy="925287"/>
          </a:xfrm>
          <a:prstGeom prst="ellipse">
            <a:avLst/>
          </a:prstGeom>
          <a:solidFill>
            <a:schemeClr val="accent1"/>
          </a:solidFill>
          <a:ln>
            <a:noFill/>
          </a:ln>
        </p:spPr>
        <p:txBody>
          <a:bodyPr/>
          <a:lstStyle/>
          <a:p>
            <a:endParaRPr lang="zh-CN" altLang="en-US" sz="1600"/>
          </a:p>
        </p:txBody>
      </p:sp>
      <p:sp>
        <p:nvSpPr>
          <p:cNvPr id="22" name="Freeform 23"/>
          <p:cNvSpPr/>
          <p:nvPr/>
        </p:nvSpPr>
        <p:spPr bwMode="auto">
          <a:xfrm>
            <a:off x="7716562" y="2964909"/>
            <a:ext cx="19433" cy="391640"/>
          </a:xfrm>
          <a:custGeom>
            <a:avLst/>
            <a:gdLst>
              <a:gd name="T0" fmla="*/ 0 w 8"/>
              <a:gd name="T1" fmla="*/ 0 h 152"/>
              <a:gd name="T2" fmla="*/ 8 w 8"/>
              <a:gd name="T3" fmla="*/ 0 h 152"/>
              <a:gd name="T4" fmla="*/ 8 w 8"/>
              <a:gd name="T5" fmla="*/ 152 h 152"/>
              <a:gd name="T6" fmla="*/ 0 w 8"/>
              <a:gd name="T7" fmla="*/ 152 h 152"/>
              <a:gd name="T8" fmla="*/ 0 w 8"/>
              <a:gd name="T9" fmla="*/ 0 h 152"/>
            </a:gdLst>
            <a:ahLst/>
            <a:cxnLst>
              <a:cxn ang="0">
                <a:pos x="T0" y="T1"/>
              </a:cxn>
              <a:cxn ang="0">
                <a:pos x="T2" y="T3"/>
              </a:cxn>
              <a:cxn ang="0">
                <a:pos x="T4" y="T5"/>
              </a:cxn>
              <a:cxn ang="0">
                <a:pos x="T6" y="T7"/>
              </a:cxn>
              <a:cxn ang="0">
                <a:pos x="T8" y="T9"/>
              </a:cxn>
            </a:cxnLst>
            <a:rect l="0" t="0" r="r" b="b"/>
            <a:pathLst>
              <a:path w="8" h="152">
                <a:moveTo>
                  <a:pt x="0" y="0"/>
                </a:moveTo>
                <a:cubicBezTo>
                  <a:pt x="3" y="0"/>
                  <a:pt x="5" y="0"/>
                  <a:pt x="8" y="0"/>
                </a:cubicBezTo>
                <a:cubicBezTo>
                  <a:pt x="8" y="51"/>
                  <a:pt x="8" y="101"/>
                  <a:pt x="8" y="152"/>
                </a:cubicBezTo>
                <a:cubicBezTo>
                  <a:pt x="5" y="152"/>
                  <a:pt x="3" y="152"/>
                  <a:pt x="0" y="152"/>
                </a:cubicBezTo>
                <a:cubicBezTo>
                  <a:pt x="0" y="101"/>
                  <a:pt x="0" y="51"/>
                  <a:pt x="0"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23" name="Oval 24"/>
          <p:cNvSpPr>
            <a:spLocks noChangeArrowheads="1"/>
          </p:cNvSpPr>
          <p:nvPr/>
        </p:nvSpPr>
        <p:spPr bwMode="auto">
          <a:xfrm>
            <a:off x="7263635" y="2105394"/>
            <a:ext cx="925288" cy="923792"/>
          </a:xfrm>
          <a:prstGeom prst="ellipse">
            <a:avLst/>
          </a:prstGeom>
          <a:solidFill>
            <a:schemeClr val="accent2"/>
          </a:solidFill>
          <a:ln>
            <a:noFill/>
          </a:ln>
        </p:spPr>
        <p:txBody>
          <a:bodyPr/>
          <a:lstStyle/>
          <a:p>
            <a:endParaRPr lang="zh-CN" altLang="en-US" sz="1600"/>
          </a:p>
        </p:txBody>
      </p:sp>
      <p:sp>
        <p:nvSpPr>
          <p:cNvPr id="24" name="Freeform 25"/>
          <p:cNvSpPr/>
          <p:nvPr/>
        </p:nvSpPr>
        <p:spPr bwMode="auto">
          <a:xfrm>
            <a:off x="8937822" y="2199567"/>
            <a:ext cx="19433" cy="390145"/>
          </a:xfrm>
          <a:custGeom>
            <a:avLst/>
            <a:gdLst>
              <a:gd name="T0" fmla="*/ 0 w 13"/>
              <a:gd name="T1" fmla="*/ 261 h 261"/>
              <a:gd name="T2" fmla="*/ 13 w 13"/>
              <a:gd name="T3" fmla="*/ 261 h 261"/>
              <a:gd name="T4" fmla="*/ 13 w 13"/>
              <a:gd name="T5" fmla="*/ 0 h 261"/>
              <a:gd name="T6" fmla="*/ 0 w 13"/>
              <a:gd name="T7" fmla="*/ 0 h 261"/>
              <a:gd name="T8" fmla="*/ 0 w 13"/>
              <a:gd name="T9" fmla="*/ 261 h 261"/>
              <a:gd name="T10" fmla="*/ 0 w 13"/>
              <a:gd name="T11" fmla="*/ 261 h 261"/>
            </a:gdLst>
            <a:ahLst/>
            <a:cxnLst>
              <a:cxn ang="0">
                <a:pos x="T0" y="T1"/>
              </a:cxn>
              <a:cxn ang="0">
                <a:pos x="T2" y="T3"/>
              </a:cxn>
              <a:cxn ang="0">
                <a:pos x="T4" y="T5"/>
              </a:cxn>
              <a:cxn ang="0">
                <a:pos x="T6" y="T7"/>
              </a:cxn>
              <a:cxn ang="0">
                <a:pos x="T8" y="T9"/>
              </a:cxn>
              <a:cxn ang="0">
                <a:pos x="T10" y="T11"/>
              </a:cxn>
            </a:cxnLst>
            <a:rect l="0" t="0" r="r" b="b"/>
            <a:pathLst>
              <a:path w="13" h="261">
                <a:moveTo>
                  <a:pt x="0" y="261"/>
                </a:moveTo>
                <a:lnTo>
                  <a:pt x="13" y="261"/>
                </a:lnTo>
                <a:lnTo>
                  <a:pt x="13" y="0"/>
                </a:lnTo>
                <a:lnTo>
                  <a:pt x="0" y="0"/>
                </a:lnTo>
                <a:lnTo>
                  <a:pt x="0" y="261"/>
                </a:lnTo>
                <a:lnTo>
                  <a:pt x="0" y="261"/>
                </a:ln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sp>
        <p:nvSpPr>
          <p:cNvPr id="25" name="Oval 26"/>
          <p:cNvSpPr>
            <a:spLocks noChangeArrowheads="1"/>
          </p:cNvSpPr>
          <p:nvPr/>
        </p:nvSpPr>
        <p:spPr bwMode="auto">
          <a:xfrm>
            <a:off x="8484895" y="2525435"/>
            <a:ext cx="925288" cy="925287"/>
          </a:xfrm>
          <a:prstGeom prst="ellipse">
            <a:avLst/>
          </a:prstGeom>
          <a:solidFill>
            <a:schemeClr val="accent3"/>
          </a:solidFill>
          <a:ln>
            <a:noFill/>
          </a:ln>
        </p:spPr>
        <p:txBody>
          <a:bodyPr/>
          <a:lstStyle/>
          <a:p>
            <a:endParaRPr lang="zh-CN" altLang="en-US" sz="1600"/>
          </a:p>
        </p:txBody>
      </p:sp>
      <p:sp>
        <p:nvSpPr>
          <p:cNvPr id="26" name="TextBox 87"/>
          <p:cNvSpPr txBox="1"/>
          <p:nvPr/>
        </p:nvSpPr>
        <p:spPr bwMode="auto">
          <a:xfrm>
            <a:off x="2514963" y="2213000"/>
            <a:ext cx="671979"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1600" b="1" dirty="0">
                <a:solidFill>
                  <a:schemeClr val="bg1"/>
                </a:solidFill>
              </a:rPr>
              <a:t>标题</a:t>
            </a:r>
          </a:p>
        </p:txBody>
      </p:sp>
      <p:sp>
        <p:nvSpPr>
          <p:cNvPr id="29" name="TextBox 95"/>
          <p:cNvSpPr txBox="1"/>
          <p:nvPr/>
        </p:nvSpPr>
        <p:spPr bwMode="auto">
          <a:xfrm>
            <a:off x="4960200" y="2213000"/>
            <a:ext cx="671979"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1600" b="1" dirty="0">
                <a:solidFill>
                  <a:schemeClr val="bg1"/>
                </a:solidFill>
              </a:rPr>
              <a:t>标题</a:t>
            </a:r>
          </a:p>
        </p:txBody>
      </p:sp>
      <p:sp>
        <p:nvSpPr>
          <p:cNvPr id="32" name="TextBox 98"/>
          <p:cNvSpPr txBox="1"/>
          <p:nvPr/>
        </p:nvSpPr>
        <p:spPr bwMode="auto">
          <a:xfrm>
            <a:off x="7398600" y="2213000"/>
            <a:ext cx="671979"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1600" b="1" dirty="0">
                <a:solidFill>
                  <a:schemeClr val="bg1"/>
                </a:solidFill>
              </a:rPr>
              <a:t>标题</a:t>
            </a:r>
          </a:p>
        </p:txBody>
      </p:sp>
      <p:sp>
        <p:nvSpPr>
          <p:cNvPr id="35" name="TextBox 101"/>
          <p:cNvSpPr txBox="1"/>
          <p:nvPr/>
        </p:nvSpPr>
        <p:spPr bwMode="auto">
          <a:xfrm>
            <a:off x="3736224" y="2616102"/>
            <a:ext cx="671979"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1600" b="1" dirty="0">
                <a:solidFill>
                  <a:schemeClr val="bg1"/>
                </a:solidFill>
              </a:rPr>
              <a:t>标题</a:t>
            </a:r>
          </a:p>
        </p:txBody>
      </p:sp>
      <p:sp>
        <p:nvSpPr>
          <p:cNvPr id="38" name="TextBox 104"/>
          <p:cNvSpPr txBox="1"/>
          <p:nvPr/>
        </p:nvSpPr>
        <p:spPr bwMode="auto">
          <a:xfrm>
            <a:off x="6165099" y="2616102"/>
            <a:ext cx="671979"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1600" b="1" dirty="0">
                <a:solidFill>
                  <a:schemeClr val="bg1"/>
                </a:solidFill>
              </a:rPr>
              <a:t>标题</a:t>
            </a:r>
          </a:p>
        </p:txBody>
      </p:sp>
      <p:sp>
        <p:nvSpPr>
          <p:cNvPr id="41" name="TextBox 107"/>
          <p:cNvSpPr txBox="1"/>
          <p:nvPr/>
        </p:nvSpPr>
        <p:spPr bwMode="auto">
          <a:xfrm>
            <a:off x="8603499" y="2616102"/>
            <a:ext cx="671979"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pPr algn="ctr"/>
            <a:r>
              <a:rPr lang="zh-CN" altLang="en-US" sz="1600" b="1" dirty="0">
                <a:solidFill>
                  <a:schemeClr val="bg1"/>
                </a:solidFill>
              </a:rPr>
              <a:t>标题</a:t>
            </a:r>
          </a:p>
        </p:txBody>
      </p:sp>
      <p:sp>
        <p:nvSpPr>
          <p:cNvPr id="44" name="矩形 43"/>
          <p:cNvSpPr/>
          <p:nvPr/>
        </p:nvSpPr>
        <p:spPr>
          <a:xfrm>
            <a:off x="2403307" y="3528942"/>
            <a:ext cx="561372" cy="307777"/>
          </a:xfrm>
          <a:prstGeom prst="rect">
            <a:avLst/>
          </a:prstGeom>
        </p:spPr>
        <p:txBody>
          <a:bodyPr wrap="non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endParaRPr lang="zh-CN" altLang="en-US" sz="1400" dirty="0">
              <a:solidFill>
                <a:schemeClr val="tx1">
                  <a:lumMod val="75000"/>
                  <a:lumOff val="25000"/>
                </a:schemeClr>
              </a:solidFill>
            </a:endParaRPr>
          </a:p>
        </p:txBody>
      </p:sp>
      <p:sp>
        <p:nvSpPr>
          <p:cNvPr id="45" name="矩形 44"/>
          <p:cNvSpPr/>
          <p:nvPr/>
        </p:nvSpPr>
        <p:spPr>
          <a:xfrm>
            <a:off x="3617514" y="1740089"/>
            <a:ext cx="561372" cy="307777"/>
          </a:xfrm>
          <a:prstGeom prst="rect">
            <a:avLst/>
          </a:prstGeom>
        </p:spPr>
        <p:txBody>
          <a:bodyPr wrap="non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endParaRPr lang="zh-CN" altLang="en-US" sz="1400" dirty="0">
              <a:solidFill>
                <a:schemeClr val="tx1">
                  <a:lumMod val="75000"/>
                  <a:lumOff val="25000"/>
                </a:schemeClr>
              </a:solidFill>
            </a:endParaRPr>
          </a:p>
        </p:txBody>
      </p:sp>
      <p:sp>
        <p:nvSpPr>
          <p:cNvPr id="46" name="矩形 45"/>
          <p:cNvSpPr/>
          <p:nvPr/>
        </p:nvSpPr>
        <p:spPr>
          <a:xfrm>
            <a:off x="4849776" y="3528942"/>
            <a:ext cx="561372" cy="307777"/>
          </a:xfrm>
          <a:prstGeom prst="rect">
            <a:avLst/>
          </a:prstGeom>
        </p:spPr>
        <p:txBody>
          <a:bodyPr wrap="non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endParaRPr lang="zh-CN" altLang="en-US" sz="1400" dirty="0">
              <a:solidFill>
                <a:schemeClr val="tx1">
                  <a:lumMod val="75000"/>
                  <a:lumOff val="25000"/>
                </a:schemeClr>
              </a:solidFill>
            </a:endParaRPr>
          </a:p>
        </p:txBody>
      </p:sp>
      <p:sp>
        <p:nvSpPr>
          <p:cNvPr id="47" name="矩形 46"/>
          <p:cNvSpPr/>
          <p:nvPr/>
        </p:nvSpPr>
        <p:spPr>
          <a:xfrm>
            <a:off x="6063983" y="1740089"/>
            <a:ext cx="561372" cy="307777"/>
          </a:xfrm>
          <a:prstGeom prst="rect">
            <a:avLst/>
          </a:prstGeom>
        </p:spPr>
        <p:txBody>
          <a:bodyPr wrap="non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endParaRPr lang="zh-CN" altLang="en-US" sz="1400" dirty="0">
              <a:solidFill>
                <a:schemeClr val="tx1">
                  <a:lumMod val="75000"/>
                  <a:lumOff val="25000"/>
                </a:schemeClr>
              </a:solidFill>
            </a:endParaRPr>
          </a:p>
        </p:txBody>
      </p:sp>
      <p:sp>
        <p:nvSpPr>
          <p:cNvPr id="48" name="矩形 47"/>
          <p:cNvSpPr/>
          <p:nvPr/>
        </p:nvSpPr>
        <p:spPr>
          <a:xfrm>
            <a:off x="7294025" y="3509000"/>
            <a:ext cx="561372" cy="307777"/>
          </a:xfrm>
          <a:prstGeom prst="rect">
            <a:avLst/>
          </a:prstGeom>
        </p:spPr>
        <p:txBody>
          <a:bodyPr wrap="non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endParaRPr lang="zh-CN" altLang="en-US" sz="1400" dirty="0">
              <a:solidFill>
                <a:schemeClr val="tx1">
                  <a:lumMod val="75000"/>
                  <a:lumOff val="25000"/>
                </a:schemeClr>
              </a:solidFill>
            </a:endParaRPr>
          </a:p>
        </p:txBody>
      </p:sp>
      <p:sp>
        <p:nvSpPr>
          <p:cNvPr id="49" name="矩形 48"/>
          <p:cNvSpPr/>
          <p:nvPr/>
        </p:nvSpPr>
        <p:spPr>
          <a:xfrm>
            <a:off x="8508232" y="1720147"/>
            <a:ext cx="561372" cy="307777"/>
          </a:xfrm>
          <a:prstGeom prst="rect">
            <a:avLst/>
          </a:prstGeom>
        </p:spPr>
        <p:txBody>
          <a:bodyPr wrap="non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PPT</a:t>
            </a:r>
            <a:endParaRPr lang="zh-CN" altLang="en-US" sz="1400" dirty="0">
              <a:solidFill>
                <a:schemeClr val="tx1">
                  <a:lumMod val="75000"/>
                  <a:lumOff val="25000"/>
                </a:schemeClr>
              </a:solidFill>
            </a:endParaRPr>
          </a:p>
        </p:txBody>
      </p:sp>
      <p:sp>
        <p:nvSpPr>
          <p:cNvPr id="50" name="矩形 1"/>
          <p:cNvSpPr>
            <a:spLocks noChangeArrowheads="1"/>
          </p:cNvSpPr>
          <p:nvPr/>
        </p:nvSpPr>
        <p:spPr bwMode="auto">
          <a:xfrm>
            <a:off x="2160870" y="3904284"/>
            <a:ext cx="7404337"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zh-CN" dirty="0"/>
              <a:t>单击添加段落文字单击添加段落文字单击添加段落文字单击添加段落文字单击添加段落文字单击添加段落文字单击添加段落文字单击添加段落文字单击添加段落文字单击添加段落文字</a:t>
            </a:r>
            <a:endParaRPr lang="zh-CN"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circle(in)">
                                      <p:cBhvr>
                                        <p:cTn id="40" dur="2000"/>
                                        <p:tgtEl>
                                          <p:spTgt spid="15"/>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2000"/>
                                        <p:tgtEl>
                                          <p:spTgt spid="16"/>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circle(in)">
                                      <p:cBhvr>
                                        <p:cTn id="46" dur="2000"/>
                                        <p:tgtEl>
                                          <p:spTgt spid="17"/>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circle(in)">
                                      <p:cBhvr>
                                        <p:cTn id="49" dur="2000"/>
                                        <p:tgtEl>
                                          <p:spTgt spid="18"/>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circle(in)">
                                      <p:cBhvr>
                                        <p:cTn id="52" dur="2000"/>
                                        <p:tgtEl>
                                          <p:spTgt spid="19"/>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circle(in)">
                                      <p:cBhvr>
                                        <p:cTn id="55" dur="2000"/>
                                        <p:tgtEl>
                                          <p:spTgt spid="20"/>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circle(in)">
                                      <p:cBhvr>
                                        <p:cTn id="58" dur="2000"/>
                                        <p:tgtEl>
                                          <p:spTgt spid="21"/>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circle(in)">
                                      <p:cBhvr>
                                        <p:cTn id="61" dur="2000"/>
                                        <p:tgtEl>
                                          <p:spTgt spid="22"/>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circle(in)">
                                      <p:cBhvr>
                                        <p:cTn id="64" dur="2000"/>
                                        <p:tgtEl>
                                          <p:spTgt spid="23"/>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circle(in)">
                                      <p:cBhvr>
                                        <p:cTn id="67" dur="2000"/>
                                        <p:tgtEl>
                                          <p:spTgt spid="24"/>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circle(in)">
                                      <p:cBhvr>
                                        <p:cTn id="70" dur="2000"/>
                                        <p:tgtEl>
                                          <p:spTgt spid="25"/>
                                        </p:tgtEl>
                                      </p:cBhvr>
                                    </p:animEffect>
                                  </p:childTnLst>
                                </p:cTn>
                              </p:par>
                              <p:par>
                                <p:cTn id="71" presetID="6" presetClass="entr" presetSubtype="16"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circle(in)">
                                      <p:cBhvr>
                                        <p:cTn id="73" dur="2000"/>
                                        <p:tgtEl>
                                          <p:spTgt spid="26"/>
                                        </p:tgtEl>
                                      </p:cBhvr>
                                    </p:animEffect>
                                  </p:childTnLst>
                                </p:cTn>
                              </p:par>
                              <p:par>
                                <p:cTn id="74" presetID="6" presetClass="entr" presetSubtype="16"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circle(in)">
                                      <p:cBhvr>
                                        <p:cTn id="76" dur="2000"/>
                                        <p:tgtEl>
                                          <p:spTgt spid="29"/>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circle(in)">
                                      <p:cBhvr>
                                        <p:cTn id="79" dur="2000"/>
                                        <p:tgtEl>
                                          <p:spTgt spid="32"/>
                                        </p:tgtEl>
                                      </p:cBhvr>
                                    </p:animEffect>
                                  </p:childTnLst>
                                </p:cTn>
                              </p:par>
                              <p:par>
                                <p:cTn id="80" presetID="6" presetClass="entr" presetSubtype="16"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circle(in)">
                                      <p:cBhvr>
                                        <p:cTn id="82" dur="2000"/>
                                        <p:tgtEl>
                                          <p:spTgt spid="35"/>
                                        </p:tgtEl>
                                      </p:cBhvr>
                                    </p:animEffect>
                                  </p:childTnLst>
                                </p:cTn>
                              </p:par>
                              <p:par>
                                <p:cTn id="83" presetID="6" presetClass="entr" presetSubtype="16"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circle(in)">
                                      <p:cBhvr>
                                        <p:cTn id="85" dur="2000"/>
                                        <p:tgtEl>
                                          <p:spTgt spid="38"/>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circle(in)">
                                      <p:cBhvr>
                                        <p:cTn id="88" dur="2000"/>
                                        <p:tgtEl>
                                          <p:spTgt spid="41"/>
                                        </p:tgtEl>
                                      </p:cBhvr>
                                    </p:animEffect>
                                  </p:childTnLst>
                                </p:cTn>
                              </p:par>
                              <p:par>
                                <p:cTn id="89" presetID="6" presetClass="entr" presetSubtype="16"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circle(in)">
                                      <p:cBhvr>
                                        <p:cTn id="91" dur="2000"/>
                                        <p:tgtEl>
                                          <p:spTgt spid="44"/>
                                        </p:tgtEl>
                                      </p:cBhvr>
                                    </p:animEffect>
                                  </p:childTnLst>
                                </p:cTn>
                              </p:par>
                              <p:par>
                                <p:cTn id="92" presetID="6" presetClass="entr" presetSubtype="16" fill="hold" grpId="0"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circle(in)">
                                      <p:cBhvr>
                                        <p:cTn id="94" dur="2000"/>
                                        <p:tgtEl>
                                          <p:spTgt spid="45"/>
                                        </p:tgtEl>
                                      </p:cBhvr>
                                    </p:animEffect>
                                  </p:childTnLst>
                                </p:cTn>
                              </p:par>
                              <p:par>
                                <p:cTn id="95" presetID="6" presetClass="entr" presetSubtype="16"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circle(in)">
                                      <p:cBhvr>
                                        <p:cTn id="97" dur="2000"/>
                                        <p:tgtEl>
                                          <p:spTgt spid="46"/>
                                        </p:tgtEl>
                                      </p:cBhvr>
                                    </p:animEffect>
                                  </p:childTnLst>
                                </p:cTn>
                              </p:par>
                              <p:par>
                                <p:cTn id="98" presetID="6" presetClass="entr" presetSubtype="16" fill="hold" grpId="0" nodeType="with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circle(in)">
                                      <p:cBhvr>
                                        <p:cTn id="100" dur="2000"/>
                                        <p:tgtEl>
                                          <p:spTgt spid="47"/>
                                        </p:tgtEl>
                                      </p:cBhvr>
                                    </p:animEffect>
                                  </p:childTnLst>
                                </p:cTn>
                              </p:par>
                              <p:par>
                                <p:cTn id="101" presetID="6" presetClass="entr" presetSubtype="16" fill="hold" grpId="0" nodeType="with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circle(in)">
                                      <p:cBhvr>
                                        <p:cTn id="103" dur="2000"/>
                                        <p:tgtEl>
                                          <p:spTgt spid="48"/>
                                        </p:tgtEl>
                                      </p:cBhvr>
                                    </p:animEffect>
                                  </p:childTnLst>
                                </p:cTn>
                              </p:par>
                              <p:par>
                                <p:cTn id="104" presetID="6" presetClass="entr" presetSubtype="16" fill="hold" grpId="0" nodeType="withEffect">
                                  <p:stCondLst>
                                    <p:cond delay="0"/>
                                  </p:stCondLst>
                                  <p:childTnLst>
                                    <p:set>
                                      <p:cBhvr>
                                        <p:cTn id="105" dur="1" fill="hold">
                                          <p:stCondLst>
                                            <p:cond delay="0"/>
                                          </p:stCondLst>
                                        </p:cTn>
                                        <p:tgtEl>
                                          <p:spTgt spid="49"/>
                                        </p:tgtEl>
                                        <p:attrNameLst>
                                          <p:attrName>style.visibility</p:attrName>
                                        </p:attrNameLst>
                                      </p:cBhvr>
                                      <p:to>
                                        <p:strVal val="visible"/>
                                      </p:to>
                                    </p:set>
                                    <p:animEffect transition="in" filter="circle(in)">
                                      <p:cBhvr>
                                        <p:cTn id="106" dur="2000"/>
                                        <p:tgtEl>
                                          <p:spTgt spid="49"/>
                                        </p:tgtEl>
                                      </p:cBhvr>
                                    </p:animEffect>
                                  </p:childTnLst>
                                </p:cTn>
                              </p:par>
                              <p:par>
                                <p:cTn id="107" presetID="6" presetClass="entr" presetSubtype="16" fill="hold" grpId="0" nodeType="withEffect">
                                  <p:stCondLst>
                                    <p:cond delay="0"/>
                                  </p:stCondLst>
                                  <p:childTnLst>
                                    <p:set>
                                      <p:cBhvr>
                                        <p:cTn id="108" dur="1" fill="hold">
                                          <p:stCondLst>
                                            <p:cond delay="0"/>
                                          </p:stCondLst>
                                        </p:cTn>
                                        <p:tgtEl>
                                          <p:spTgt spid="50"/>
                                        </p:tgtEl>
                                        <p:attrNameLst>
                                          <p:attrName>style.visibility</p:attrName>
                                        </p:attrNameLst>
                                      </p:cBhvr>
                                      <p:to>
                                        <p:strVal val="visible"/>
                                      </p:to>
                                    </p:set>
                                    <p:animEffect transition="in" filter="circle(in)">
                                      <p:cBhvr>
                                        <p:cTn id="109"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9" grpId="0"/>
      <p:bldP spid="32" grpId="0"/>
      <p:bldP spid="35" grpId="0"/>
      <p:bldP spid="38" grpId="0"/>
      <p:bldP spid="41" grpId="0"/>
      <p:bldP spid="44" grpId="0"/>
      <p:bldP spid="45" grpId="0"/>
      <p:bldP spid="46" grpId="0"/>
      <p:bldP spid="47" grpId="0"/>
      <p:bldP spid="48" grpId="0"/>
      <p:bldP spid="49" grpId="0"/>
      <p:bldP spid="50"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9"/>
</p:tagLst>
</file>

<file path=ppt/tags/tag10.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8"/>
</p:tagLst>
</file>

<file path=ppt/tags/tag11.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6"/>
</p:tagLst>
</file>

<file path=ppt/tags/tag12.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5"/>
</p:tagLst>
</file>

<file path=ppt/tags/tag13.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6"/>
</p:tagLst>
</file>

<file path=ppt/tags/tag14.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5"/>
</p:tagLst>
</file>

<file path=ppt/tags/tag15.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4"/>
</p:tagLst>
</file>

<file path=ppt/tags/tag18.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3"/>
</p:tagLst>
</file>

<file path=ppt/tags/tag19.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0"/>
</p:tagLst>
</file>

<file path=ppt/tags/tag20.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3"/>
</p:tagLst>
</file>

<file path=ppt/tags/tag3.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1"/>
</p:tagLst>
</file>

<file path=ppt/tags/tag4.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12"/>
</p:tagLst>
</file>

<file path=ppt/tags/tag5.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7.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51121192136"/>
  <p:tag name="MH_LIBRARY" val="GRAPHIC"/>
  <p:tag name="MH_TYPE" val="Other"/>
  <p:tag name="MH_ORDER" val="7"/>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2503</Words>
  <Application>Microsoft Office PowerPoint</Application>
  <PresentationFormat>宽屏</PresentationFormat>
  <Paragraphs>391</Paragraphs>
  <Slides>31</Slides>
  <Notes>31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31</vt:i4>
      </vt:variant>
    </vt:vector>
  </HeadingPairs>
  <TitlesOfParts>
    <vt:vector size="44" baseType="lpstr">
      <vt:lpstr>Gill Sans</vt:lpstr>
      <vt:lpstr>LiHei Pro</vt:lpstr>
      <vt:lpstr>Montserrat</vt:lpstr>
      <vt:lpstr>Open Sans Condensed Light</vt:lpstr>
      <vt:lpstr>宋体</vt:lpstr>
      <vt:lpstr>微软雅黑</vt:lpstr>
      <vt:lpstr>Arial</vt:lpstr>
      <vt:lpstr>Calibri</vt:lpstr>
      <vt:lpstr>Calibri Light</vt:lpstr>
      <vt:lpstr>Franklin Gothic Medium</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2019-03-05T06:02:00Z</dcterms:created>
  <dcterms:modified xsi:type="dcterms:W3CDTF">2021-01-06T05:13:17Z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